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7.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8.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9.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10.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notesSlides/notesSlide11.xml" ContentType="application/vnd.openxmlformats-officedocument.presentationml.notesSlide+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696" r:id="rId2"/>
    <p:sldMasterId id="2147483730" r:id="rId3"/>
  </p:sldMasterIdLst>
  <p:notesMasterIdLst>
    <p:notesMasterId r:id="rId235"/>
  </p:notesMasterIdLst>
  <p:sldIdLst>
    <p:sldId id="292" r:id="rId4"/>
    <p:sldId id="258" r:id="rId5"/>
    <p:sldId id="481" r:id="rId6"/>
    <p:sldId id="433" r:id="rId7"/>
    <p:sldId id="259" r:id="rId8"/>
    <p:sldId id="265" r:id="rId9"/>
    <p:sldId id="266" r:id="rId10"/>
    <p:sldId id="267" r:id="rId11"/>
    <p:sldId id="268" r:id="rId12"/>
    <p:sldId id="257" r:id="rId13"/>
    <p:sldId id="260" r:id="rId14"/>
    <p:sldId id="256" r:id="rId15"/>
    <p:sldId id="261" r:id="rId16"/>
    <p:sldId id="262" r:id="rId17"/>
    <p:sldId id="263" r:id="rId18"/>
    <p:sldId id="264"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322" r:id="rId32"/>
    <p:sldId id="283" r:id="rId33"/>
    <p:sldId id="284" r:id="rId34"/>
    <p:sldId id="293" r:id="rId35"/>
    <p:sldId id="294" r:id="rId36"/>
    <p:sldId id="295" r:id="rId37"/>
    <p:sldId id="296" r:id="rId38"/>
    <p:sldId id="297" r:id="rId39"/>
    <p:sldId id="289" r:id="rId40"/>
    <p:sldId id="286" r:id="rId41"/>
    <p:sldId id="287" r:id="rId42"/>
    <p:sldId id="288" r:id="rId43"/>
    <p:sldId id="323" r:id="rId44"/>
    <p:sldId id="290" r:id="rId45"/>
    <p:sldId id="291" r:id="rId46"/>
    <p:sldId id="298" r:id="rId47"/>
    <p:sldId id="299" r:id="rId48"/>
    <p:sldId id="475" r:id="rId49"/>
    <p:sldId id="300" r:id="rId50"/>
    <p:sldId id="301" r:id="rId51"/>
    <p:sldId id="302" r:id="rId52"/>
    <p:sldId id="303" r:id="rId53"/>
    <p:sldId id="304" r:id="rId54"/>
    <p:sldId id="305" r:id="rId55"/>
    <p:sldId id="308" r:id="rId56"/>
    <p:sldId id="307" r:id="rId57"/>
    <p:sldId id="306" r:id="rId58"/>
    <p:sldId id="309" r:id="rId59"/>
    <p:sldId id="310" r:id="rId60"/>
    <p:sldId id="342" r:id="rId61"/>
    <p:sldId id="311" r:id="rId62"/>
    <p:sldId id="312" r:id="rId63"/>
    <p:sldId id="313" r:id="rId64"/>
    <p:sldId id="314" r:id="rId65"/>
    <p:sldId id="315" r:id="rId66"/>
    <p:sldId id="316" r:id="rId67"/>
    <p:sldId id="317" r:id="rId68"/>
    <p:sldId id="318" r:id="rId69"/>
    <p:sldId id="319" r:id="rId70"/>
    <p:sldId id="320" r:id="rId71"/>
    <p:sldId id="321" r:id="rId72"/>
    <p:sldId id="324" r:id="rId73"/>
    <p:sldId id="325" r:id="rId74"/>
    <p:sldId id="326" r:id="rId75"/>
    <p:sldId id="327" r:id="rId76"/>
    <p:sldId id="328" r:id="rId77"/>
    <p:sldId id="330" r:id="rId78"/>
    <p:sldId id="331" r:id="rId79"/>
    <p:sldId id="329" r:id="rId80"/>
    <p:sldId id="336" r:id="rId81"/>
    <p:sldId id="333" r:id="rId82"/>
    <p:sldId id="339" r:id="rId83"/>
    <p:sldId id="334" r:id="rId84"/>
    <p:sldId id="335" r:id="rId85"/>
    <p:sldId id="337" r:id="rId86"/>
    <p:sldId id="338" r:id="rId87"/>
    <p:sldId id="332" r:id="rId88"/>
    <p:sldId id="486" r:id="rId89"/>
    <p:sldId id="340" r:id="rId90"/>
    <p:sldId id="341" r:id="rId91"/>
    <p:sldId id="343" r:id="rId92"/>
    <p:sldId id="344" r:id="rId93"/>
    <p:sldId id="345" r:id="rId94"/>
    <p:sldId id="346" r:id="rId95"/>
    <p:sldId id="347" r:id="rId96"/>
    <p:sldId id="348" r:id="rId97"/>
    <p:sldId id="350" r:id="rId98"/>
    <p:sldId id="352" r:id="rId99"/>
    <p:sldId id="353" r:id="rId100"/>
    <p:sldId id="354" r:id="rId101"/>
    <p:sldId id="355" r:id="rId102"/>
    <p:sldId id="356"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3" r:id="rId116"/>
    <p:sldId id="374" r:id="rId117"/>
    <p:sldId id="375" r:id="rId118"/>
    <p:sldId id="371" r:id="rId119"/>
    <p:sldId id="376" r:id="rId120"/>
    <p:sldId id="377" r:id="rId121"/>
    <p:sldId id="378" r:id="rId122"/>
    <p:sldId id="379" r:id="rId123"/>
    <p:sldId id="380" r:id="rId124"/>
    <p:sldId id="381" r:id="rId125"/>
    <p:sldId id="382" r:id="rId126"/>
    <p:sldId id="383" r:id="rId127"/>
    <p:sldId id="384" r:id="rId128"/>
    <p:sldId id="385" r:id="rId129"/>
    <p:sldId id="386" r:id="rId130"/>
    <p:sldId id="387" r:id="rId131"/>
    <p:sldId id="388" r:id="rId132"/>
    <p:sldId id="389" r:id="rId133"/>
    <p:sldId id="390" r:id="rId134"/>
    <p:sldId id="391" r:id="rId135"/>
    <p:sldId id="392" r:id="rId136"/>
    <p:sldId id="393" r:id="rId137"/>
    <p:sldId id="394" r:id="rId138"/>
    <p:sldId id="395" r:id="rId139"/>
    <p:sldId id="397" r:id="rId140"/>
    <p:sldId id="396" r:id="rId141"/>
    <p:sldId id="398" r:id="rId142"/>
    <p:sldId id="399" r:id="rId143"/>
    <p:sldId id="400" r:id="rId144"/>
    <p:sldId id="401" r:id="rId145"/>
    <p:sldId id="402" r:id="rId146"/>
    <p:sldId id="532" r:id="rId147"/>
    <p:sldId id="403" r:id="rId148"/>
    <p:sldId id="504" r:id="rId149"/>
    <p:sldId id="476" r:id="rId150"/>
    <p:sldId id="505" r:id="rId151"/>
    <p:sldId id="404" r:id="rId152"/>
    <p:sldId id="405" r:id="rId153"/>
    <p:sldId id="406" r:id="rId154"/>
    <p:sldId id="407" r:id="rId155"/>
    <p:sldId id="408" r:id="rId156"/>
    <p:sldId id="411" r:id="rId157"/>
    <p:sldId id="412" r:id="rId158"/>
    <p:sldId id="413" r:id="rId159"/>
    <p:sldId id="409" r:id="rId160"/>
    <p:sldId id="410" r:id="rId161"/>
    <p:sldId id="414" r:id="rId162"/>
    <p:sldId id="415" r:id="rId163"/>
    <p:sldId id="416" r:id="rId164"/>
    <p:sldId id="417" r:id="rId165"/>
    <p:sldId id="418" r:id="rId166"/>
    <p:sldId id="429" r:id="rId167"/>
    <p:sldId id="431" r:id="rId168"/>
    <p:sldId id="430" r:id="rId169"/>
    <p:sldId id="432" r:id="rId170"/>
    <p:sldId id="434" r:id="rId171"/>
    <p:sldId id="435" r:id="rId172"/>
    <p:sldId id="436" r:id="rId173"/>
    <p:sldId id="437" r:id="rId174"/>
    <p:sldId id="438" r:id="rId175"/>
    <p:sldId id="439" r:id="rId176"/>
    <p:sldId id="440" r:id="rId177"/>
    <p:sldId id="441" r:id="rId178"/>
    <p:sldId id="442" r:id="rId179"/>
    <p:sldId id="443" r:id="rId180"/>
    <p:sldId id="444" r:id="rId181"/>
    <p:sldId id="445" r:id="rId182"/>
    <p:sldId id="446" r:id="rId183"/>
    <p:sldId id="447" r:id="rId184"/>
    <p:sldId id="448" r:id="rId185"/>
    <p:sldId id="524" r:id="rId186"/>
    <p:sldId id="515" r:id="rId187"/>
    <p:sldId id="516" r:id="rId188"/>
    <p:sldId id="517" r:id="rId189"/>
    <p:sldId id="518" r:id="rId190"/>
    <p:sldId id="519" r:id="rId191"/>
    <p:sldId id="520" r:id="rId192"/>
    <p:sldId id="521" r:id="rId193"/>
    <p:sldId id="522" r:id="rId194"/>
    <p:sldId id="514" r:id="rId195"/>
    <p:sldId id="525" r:id="rId196"/>
    <p:sldId id="526" r:id="rId197"/>
    <p:sldId id="527" r:id="rId198"/>
    <p:sldId id="528" r:id="rId199"/>
    <p:sldId id="529" r:id="rId200"/>
    <p:sldId id="530" r:id="rId201"/>
    <p:sldId id="531" r:id="rId202"/>
    <p:sldId id="533" r:id="rId203"/>
    <p:sldId id="534" r:id="rId204"/>
    <p:sldId id="535" r:id="rId205"/>
    <p:sldId id="449" r:id="rId206"/>
    <p:sldId id="501" r:id="rId207"/>
    <p:sldId id="450" r:id="rId208"/>
    <p:sldId id="451" r:id="rId209"/>
    <p:sldId id="452" r:id="rId210"/>
    <p:sldId id="454" r:id="rId211"/>
    <p:sldId id="456" r:id="rId212"/>
    <p:sldId id="473" r:id="rId213"/>
    <p:sldId id="474" r:id="rId214"/>
    <p:sldId id="487" r:id="rId215"/>
    <p:sldId id="488" r:id="rId216"/>
    <p:sldId id="489" r:id="rId217"/>
    <p:sldId id="491" r:id="rId218"/>
    <p:sldId id="490" r:id="rId219"/>
    <p:sldId id="492" r:id="rId220"/>
    <p:sldId id="493" r:id="rId221"/>
    <p:sldId id="494" r:id="rId222"/>
    <p:sldId id="495" r:id="rId223"/>
    <p:sldId id="496" r:id="rId224"/>
    <p:sldId id="497" r:id="rId225"/>
    <p:sldId id="459" r:id="rId226"/>
    <p:sldId id="457" r:id="rId227"/>
    <p:sldId id="458" r:id="rId228"/>
    <p:sldId id="470" r:id="rId229"/>
    <p:sldId id="498" r:id="rId230"/>
    <p:sldId id="499" r:id="rId231"/>
    <p:sldId id="500" r:id="rId232"/>
    <p:sldId id="502" r:id="rId233"/>
    <p:sldId id="503" r:id="rId23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F"/>
    <a:srgbClr val="66FF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075" autoAdjust="0"/>
  </p:normalViewPr>
  <p:slideViewPr>
    <p:cSldViewPr>
      <p:cViewPr varScale="1">
        <p:scale>
          <a:sx n="70" d="100"/>
          <a:sy n="70" d="100"/>
        </p:scale>
        <p:origin x="1386" y="66"/>
      </p:cViewPr>
      <p:guideLst>
        <p:guide orient="horz" pos="2160"/>
        <p:guide pos="2880"/>
      </p:guideLst>
    </p:cSldViewPr>
  </p:slideViewPr>
  <p:outlineViewPr>
    <p:cViewPr>
      <p:scale>
        <a:sx n="33" d="100"/>
        <a:sy n="33" d="100"/>
      </p:scale>
      <p:origin x="0" y="-104262"/>
    </p:cViewPr>
  </p:outlineViewPr>
  <p:notesTextViewPr>
    <p:cViewPr>
      <p:scale>
        <a:sx n="1" d="1"/>
        <a:sy n="1" d="1"/>
      </p:scale>
      <p:origin x="0" y="0"/>
    </p:cViewPr>
  </p:notesText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slide" Target="slides/slide202.xml"/><Relationship Id="rId226" Type="http://schemas.openxmlformats.org/officeDocument/2006/relationships/slide" Target="slides/slide22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181" Type="http://schemas.openxmlformats.org/officeDocument/2006/relationships/slide" Target="slides/slide178.xml"/><Relationship Id="rId216" Type="http://schemas.openxmlformats.org/officeDocument/2006/relationships/slide" Target="slides/slide213.xml"/><Relationship Id="rId237" Type="http://schemas.openxmlformats.org/officeDocument/2006/relationships/viewProps" Target="viewProps.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92" Type="http://schemas.openxmlformats.org/officeDocument/2006/relationships/slide" Target="slides/slide189.xml"/><Relationship Id="rId206" Type="http://schemas.openxmlformats.org/officeDocument/2006/relationships/slide" Target="slides/slide203.xml"/><Relationship Id="rId227" Type="http://schemas.openxmlformats.org/officeDocument/2006/relationships/slide" Target="slides/slide224.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82" Type="http://schemas.openxmlformats.org/officeDocument/2006/relationships/slide" Target="slides/slide179.xml"/><Relationship Id="rId217" Type="http://schemas.openxmlformats.org/officeDocument/2006/relationships/slide" Target="slides/slide214.xml"/><Relationship Id="rId6" Type="http://schemas.openxmlformats.org/officeDocument/2006/relationships/slide" Target="slides/slide3.xml"/><Relationship Id="rId238" Type="http://schemas.openxmlformats.org/officeDocument/2006/relationships/theme" Target="theme/theme1.xml"/><Relationship Id="rId23" Type="http://schemas.openxmlformats.org/officeDocument/2006/relationships/slide" Target="slides/slide20.xml"/><Relationship Id="rId119" Type="http://schemas.openxmlformats.org/officeDocument/2006/relationships/slide" Target="slides/slide116.xml"/><Relationship Id="rId44" Type="http://schemas.openxmlformats.org/officeDocument/2006/relationships/slide" Target="slides/slide41.xml"/><Relationship Id="rId65" Type="http://schemas.openxmlformats.org/officeDocument/2006/relationships/slide" Target="slides/slide62.xml"/><Relationship Id="rId86" Type="http://schemas.openxmlformats.org/officeDocument/2006/relationships/slide" Target="slides/slide83.xml"/><Relationship Id="rId130" Type="http://schemas.openxmlformats.org/officeDocument/2006/relationships/slide" Target="slides/slide127.xml"/><Relationship Id="rId151" Type="http://schemas.openxmlformats.org/officeDocument/2006/relationships/slide" Target="slides/slide148.xml"/><Relationship Id="rId172" Type="http://schemas.openxmlformats.org/officeDocument/2006/relationships/slide" Target="slides/slide169.xml"/><Relationship Id="rId193" Type="http://schemas.openxmlformats.org/officeDocument/2006/relationships/slide" Target="slides/slide190.xml"/><Relationship Id="rId207" Type="http://schemas.openxmlformats.org/officeDocument/2006/relationships/slide" Target="slides/slide204.xml"/><Relationship Id="rId228" Type="http://schemas.openxmlformats.org/officeDocument/2006/relationships/slide" Target="slides/slide225.xml"/><Relationship Id="rId13" Type="http://schemas.openxmlformats.org/officeDocument/2006/relationships/slide" Target="slides/slide10.xml"/><Relationship Id="rId109" Type="http://schemas.openxmlformats.org/officeDocument/2006/relationships/slide" Target="slides/slide106.xml"/><Relationship Id="rId34" Type="http://schemas.openxmlformats.org/officeDocument/2006/relationships/slide" Target="slides/slide31.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20" Type="http://schemas.openxmlformats.org/officeDocument/2006/relationships/slide" Target="slides/slide117.xml"/><Relationship Id="rId141" Type="http://schemas.openxmlformats.org/officeDocument/2006/relationships/slide" Target="slides/slide138.xml"/><Relationship Id="rId7" Type="http://schemas.openxmlformats.org/officeDocument/2006/relationships/slide" Target="slides/slide4.xml"/><Relationship Id="rId162" Type="http://schemas.openxmlformats.org/officeDocument/2006/relationships/slide" Target="slides/slide159.xml"/><Relationship Id="rId183" Type="http://schemas.openxmlformats.org/officeDocument/2006/relationships/slide" Target="slides/slide180.xml"/><Relationship Id="rId218" Type="http://schemas.openxmlformats.org/officeDocument/2006/relationships/slide" Target="slides/slide215.xml"/><Relationship Id="rId239" Type="http://schemas.openxmlformats.org/officeDocument/2006/relationships/tableStyles" Target="tableStyles.xml"/><Relationship Id="rId24" Type="http://schemas.openxmlformats.org/officeDocument/2006/relationships/slide" Target="slides/slide21.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31" Type="http://schemas.openxmlformats.org/officeDocument/2006/relationships/slide" Target="slides/slide128.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208" Type="http://schemas.openxmlformats.org/officeDocument/2006/relationships/slide" Target="slides/slide205.xml"/><Relationship Id="rId229" Type="http://schemas.openxmlformats.org/officeDocument/2006/relationships/slide" Target="slides/slide226.xml"/><Relationship Id="rId14" Type="http://schemas.openxmlformats.org/officeDocument/2006/relationships/slide" Target="slides/slide11.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8" Type="http://schemas.openxmlformats.org/officeDocument/2006/relationships/slide" Target="slides/slide5.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219" Type="http://schemas.openxmlformats.org/officeDocument/2006/relationships/slide" Target="slides/slide216.xml"/><Relationship Id="rId230" Type="http://schemas.openxmlformats.org/officeDocument/2006/relationships/slide" Target="slides/slide227.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95" Type="http://schemas.openxmlformats.org/officeDocument/2006/relationships/slide" Target="slides/slide192.xml"/><Relationship Id="rId209" Type="http://schemas.openxmlformats.org/officeDocument/2006/relationships/slide" Target="slides/slide206.xml"/><Relationship Id="rId190" Type="http://schemas.openxmlformats.org/officeDocument/2006/relationships/slide" Target="slides/slide187.xml"/><Relationship Id="rId204" Type="http://schemas.openxmlformats.org/officeDocument/2006/relationships/slide" Target="slides/slide201.xml"/><Relationship Id="rId220" Type="http://schemas.openxmlformats.org/officeDocument/2006/relationships/slide" Target="slides/slide217.xml"/><Relationship Id="rId225" Type="http://schemas.openxmlformats.org/officeDocument/2006/relationships/slide" Target="slides/slide222.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10" Type="http://schemas.openxmlformats.org/officeDocument/2006/relationships/slide" Target="slides/slide207.xml"/><Relationship Id="rId215" Type="http://schemas.openxmlformats.org/officeDocument/2006/relationships/slide" Target="slides/slide212.xml"/><Relationship Id="rId236" Type="http://schemas.openxmlformats.org/officeDocument/2006/relationships/presProps" Target="presProps.xml"/><Relationship Id="rId26" Type="http://schemas.openxmlformats.org/officeDocument/2006/relationships/slide" Target="slides/slide23.xml"/><Relationship Id="rId231" Type="http://schemas.openxmlformats.org/officeDocument/2006/relationships/slide" Target="slides/slide228.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96" Type="http://schemas.openxmlformats.org/officeDocument/2006/relationships/slide" Target="slides/slide193.xml"/><Relationship Id="rId200" Type="http://schemas.openxmlformats.org/officeDocument/2006/relationships/slide" Target="slides/slide197.xml"/><Relationship Id="rId16" Type="http://schemas.openxmlformats.org/officeDocument/2006/relationships/slide" Target="slides/slide13.xml"/><Relationship Id="rId221" Type="http://schemas.openxmlformats.org/officeDocument/2006/relationships/slide" Target="slides/slide218.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slide" Target="slides/slide183.xml"/><Relationship Id="rId211" Type="http://schemas.openxmlformats.org/officeDocument/2006/relationships/slide" Target="slides/slide208.xml"/><Relationship Id="rId232" Type="http://schemas.openxmlformats.org/officeDocument/2006/relationships/slide" Target="slides/slide229.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slide" Target="slides/slide173.xml"/><Relationship Id="rId197" Type="http://schemas.openxmlformats.org/officeDocument/2006/relationships/slide" Target="slides/slide194.xml"/><Relationship Id="rId201" Type="http://schemas.openxmlformats.org/officeDocument/2006/relationships/slide" Target="slides/slide198.xml"/><Relationship Id="rId222" Type="http://schemas.openxmlformats.org/officeDocument/2006/relationships/slide" Target="slides/slide219.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87" Type="http://schemas.openxmlformats.org/officeDocument/2006/relationships/slide" Target="slides/slide184.xml"/><Relationship Id="rId1" Type="http://schemas.openxmlformats.org/officeDocument/2006/relationships/slideMaster" Target="slideMasters/slideMaster1.xml"/><Relationship Id="rId212" Type="http://schemas.openxmlformats.org/officeDocument/2006/relationships/slide" Target="slides/slide209.xml"/><Relationship Id="rId233" Type="http://schemas.openxmlformats.org/officeDocument/2006/relationships/slide" Target="slides/slide23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60" Type="http://schemas.openxmlformats.org/officeDocument/2006/relationships/slide" Target="slides/slide57.xml"/><Relationship Id="rId81" Type="http://schemas.openxmlformats.org/officeDocument/2006/relationships/slide" Target="slides/slide78.xml"/><Relationship Id="rId135" Type="http://schemas.openxmlformats.org/officeDocument/2006/relationships/slide" Target="slides/slide132.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202" Type="http://schemas.openxmlformats.org/officeDocument/2006/relationships/slide" Target="slides/slide199.xml"/><Relationship Id="rId223" Type="http://schemas.openxmlformats.org/officeDocument/2006/relationships/slide" Target="slides/slide220.xml"/><Relationship Id="rId18" Type="http://schemas.openxmlformats.org/officeDocument/2006/relationships/slide" Target="slides/slide15.xml"/><Relationship Id="rId39" Type="http://schemas.openxmlformats.org/officeDocument/2006/relationships/slide" Target="slides/slide36.xml"/><Relationship Id="rId50" Type="http://schemas.openxmlformats.org/officeDocument/2006/relationships/slide" Target="slides/slide47.xml"/><Relationship Id="rId104" Type="http://schemas.openxmlformats.org/officeDocument/2006/relationships/slide" Target="slides/slide101.xml"/><Relationship Id="rId125" Type="http://schemas.openxmlformats.org/officeDocument/2006/relationships/slide" Target="slides/slide122.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71" Type="http://schemas.openxmlformats.org/officeDocument/2006/relationships/slide" Target="slides/slide68.xml"/><Relationship Id="rId92" Type="http://schemas.openxmlformats.org/officeDocument/2006/relationships/slide" Target="slides/slide89.xml"/><Relationship Id="rId213" Type="http://schemas.openxmlformats.org/officeDocument/2006/relationships/slide" Target="slides/slide210.xml"/><Relationship Id="rId234" Type="http://schemas.openxmlformats.org/officeDocument/2006/relationships/slide" Target="slides/slide231.xml"/><Relationship Id="rId2" Type="http://schemas.openxmlformats.org/officeDocument/2006/relationships/slideMaster" Target="slideMasters/slideMaster2.xml"/><Relationship Id="rId29" Type="http://schemas.openxmlformats.org/officeDocument/2006/relationships/slide" Target="slides/slide26.xml"/><Relationship Id="rId40" Type="http://schemas.openxmlformats.org/officeDocument/2006/relationships/slide" Target="slides/slide37.xml"/><Relationship Id="rId115" Type="http://schemas.openxmlformats.org/officeDocument/2006/relationships/slide" Target="slides/slide112.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99" Type="http://schemas.openxmlformats.org/officeDocument/2006/relationships/slide" Target="slides/slide196.xml"/><Relationship Id="rId203" Type="http://schemas.openxmlformats.org/officeDocument/2006/relationships/slide" Target="slides/slide200.xml"/><Relationship Id="rId19" Type="http://schemas.openxmlformats.org/officeDocument/2006/relationships/slide" Target="slides/slide16.xml"/><Relationship Id="rId224" Type="http://schemas.openxmlformats.org/officeDocument/2006/relationships/slide" Target="slides/slide221.xml"/><Relationship Id="rId30" Type="http://schemas.openxmlformats.org/officeDocument/2006/relationships/slide" Target="slides/slide2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189" Type="http://schemas.openxmlformats.org/officeDocument/2006/relationships/slide" Target="slides/slide186.xml"/><Relationship Id="rId3" Type="http://schemas.openxmlformats.org/officeDocument/2006/relationships/slideMaster" Target="slideMasters/slideMaster3.xml"/><Relationship Id="rId214" Type="http://schemas.openxmlformats.org/officeDocument/2006/relationships/slide" Target="slides/slide211.xml"/><Relationship Id="rId235" Type="http://schemas.openxmlformats.org/officeDocument/2006/relationships/notesMaster" Target="notesMasters/notesMaster1.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179" Type="http://schemas.openxmlformats.org/officeDocument/2006/relationships/slide" Target="slides/slide176.xml"/></Relationships>
</file>

<file path=ppt/diagrams/_rels/data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eg"/></Relationships>
</file>

<file path=ppt/diagrams/_rels/data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image" Target="../media/image11.jpeg"/></Relationships>
</file>

<file path=ppt/diagrams/_rels/data32.xml.rels><?xml version="1.0" encoding="UTF-8" standalone="yes"?>
<Relationships xmlns="http://schemas.openxmlformats.org/package/2006/relationships"><Relationship Id="rId1" Type="http://schemas.openxmlformats.org/officeDocument/2006/relationships/image" Target="../media/image9.jpeg"/></Relationships>
</file>

<file path=ppt/diagrams/_rels/data34.xml.rels><?xml version="1.0" encoding="UTF-8" standalone="yes"?>
<Relationships xmlns="http://schemas.openxmlformats.org/package/2006/relationships"><Relationship Id="rId1" Type="http://schemas.openxmlformats.org/officeDocument/2006/relationships/image" Target="../media/image18.jpeg"/></Relationships>
</file>

<file path=ppt/diagrams/_rels/data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image" Target="../media/image11.jpeg"/><Relationship Id="rId4" Type="http://schemas.openxmlformats.org/officeDocument/2006/relationships/image" Target="../media/image26.jpeg"/></Relationships>
</file>

<file path=ppt/diagrams/_rels/data48.xml.rels><?xml version="1.0" encoding="UTF-8" standalone="yes"?>
<Relationships xmlns="http://schemas.openxmlformats.org/package/2006/relationships"><Relationship Id="rId1" Type="http://schemas.openxmlformats.org/officeDocument/2006/relationships/image" Target="../media/image27.jpeg"/></Relationships>
</file>

<file path=ppt/diagrams/_rels/data61.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image" Target="../media/image9.jpeg"/><Relationship Id="rId4" Type="http://schemas.openxmlformats.org/officeDocument/2006/relationships/image" Target="../media/image6.jpeg"/></Relationships>
</file>

<file path=ppt/diagrams/_rels/drawing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image" Target="../media/image11.jpeg"/></Relationships>
</file>

<file path=ppt/diagrams/_rels/drawing32.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34.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image" Target="../media/image11.jpeg"/><Relationship Id="rId4" Type="http://schemas.openxmlformats.org/officeDocument/2006/relationships/image" Target="../media/image26.jpeg"/></Relationships>
</file>

<file path=ppt/diagrams/_rels/drawing48.xml.rels><?xml version="1.0" encoding="UTF-8" standalone="yes"?>
<Relationships xmlns="http://schemas.openxmlformats.org/package/2006/relationships"><Relationship Id="rId1"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CD6200-FF17-4686-968A-0D7D8BEDDB72}" type="doc">
      <dgm:prSet loTypeId="urn:microsoft.com/office/officeart/2005/8/layout/hProcess9" loCatId="process" qsTypeId="urn:microsoft.com/office/officeart/2009/2/quickstyle/3d8" qsCatId="3D" csTypeId="urn:microsoft.com/office/officeart/2005/8/colors/accent0_3" csCatId="mainScheme" phldr="1"/>
      <dgm:spPr/>
      <dgm:t>
        <a:bodyPr/>
        <a:lstStyle/>
        <a:p>
          <a:pPr rtl="1"/>
          <a:endParaRPr lang="fa-IR"/>
        </a:p>
      </dgm:t>
    </dgm:pt>
    <dgm:pt modelId="{CD9BD281-065F-4E20-B826-FC7323D58459}">
      <dgm:prSet phldrT="[Text]"/>
      <dgm:spPr/>
      <dgm:t>
        <a:bodyPr/>
        <a:lstStyle/>
        <a:p>
          <a:pPr rtl="1"/>
          <a:r>
            <a:rPr lang="fa-IR" b="1" dirty="0" smtClean="0">
              <a:cs typeface="B Titr" panose="00000700000000000000" pitchFamily="2" charset="-78"/>
            </a:rPr>
            <a:t>استقراء اصول</a:t>
          </a:r>
          <a:endParaRPr lang="fa-IR" b="1" dirty="0">
            <a:cs typeface="B Titr" panose="00000700000000000000" pitchFamily="2" charset="-78"/>
          </a:endParaRPr>
        </a:p>
      </dgm:t>
    </dgm:pt>
    <dgm:pt modelId="{5FC3D6E7-821A-4C32-9C7D-7410D46ECF99}" type="parTrans" cxnId="{4C78B476-660E-48D2-B700-55E8E6DE7D35}">
      <dgm:prSet/>
      <dgm:spPr/>
      <dgm:t>
        <a:bodyPr/>
        <a:lstStyle/>
        <a:p>
          <a:pPr rtl="1"/>
          <a:endParaRPr lang="fa-IR"/>
        </a:p>
      </dgm:t>
    </dgm:pt>
    <dgm:pt modelId="{17267E86-4FB9-46A3-9AAA-2AFF9FEBD555}" type="sibTrans" cxnId="{4C78B476-660E-48D2-B700-55E8E6DE7D35}">
      <dgm:prSet/>
      <dgm:spPr/>
      <dgm:t>
        <a:bodyPr/>
        <a:lstStyle/>
        <a:p>
          <a:pPr rtl="1"/>
          <a:endParaRPr lang="fa-IR"/>
        </a:p>
      </dgm:t>
    </dgm:pt>
    <dgm:pt modelId="{B692AC97-C386-4540-9D5A-BF1B40975886}">
      <dgm:prSet phldrT="[Text]"/>
      <dgm:spPr/>
      <dgm:t>
        <a:bodyPr/>
        <a:lstStyle/>
        <a:p>
          <a:pPr rtl="1"/>
          <a:r>
            <a:rPr lang="fa-IR" b="1" dirty="0" smtClean="0">
              <a:cs typeface="B Titr" panose="00000700000000000000" pitchFamily="2" charset="-78"/>
            </a:rPr>
            <a:t>جلوگیری از انحراف</a:t>
          </a:r>
          <a:endParaRPr lang="fa-IR" b="1" dirty="0">
            <a:cs typeface="B Titr" panose="00000700000000000000" pitchFamily="2" charset="-78"/>
          </a:endParaRPr>
        </a:p>
      </dgm:t>
    </dgm:pt>
    <dgm:pt modelId="{554803BD-870D-487E-AF55-0AA822FDE81A}" type="parTrans" cxnId="{D2346346-4752-482E-BE27-427D37DC95D3}">
      <dgm:prSet/>
      <dgm:spPr/>
      <dgm:t>
        <a:bodyPr/>
        <a:lstStyle/>
        <a:p>
          <a:pPr rtl="1"/>
          <a:endParaRPr lang="fa-IR"/>
        </a:p>
      </dgm:t>
    </dgm:pt>
    <dgm:pt modelId="{876A135A-2767-4A1E-9952-C6ECFFF5ECF8}" type="sibTrans" cxnId="{D2346346-4752-482E-BE27-427D37DC95D3}">
      <dgm:prSet/>
      <dgm:spPr/>
      <dgm:t>
        <a:bodyPr/>
        <a:lstStyle/>
        <a:p>
          <a:pPr rtl="1"/>
          <a:endParaRPr lang="fa-IR"/>
        </a:p>
      </dgm:t>
    </dgm:pt>
    <dgm:pt modelId="{6993A1AF-5486-4E42-BB92-7A6A110AA5D0}">
      <dgm:prSet phldrT="[Text]"/>
      <dgm:spPr/>
      <dgm:t>
        <a:bodyPr/>
        <a:lstStyle/>
        <a:p>
          <a:pPr rtl="1"/>
          <a:r>
            <a:rPr lang="fa-IR" b="1" dirty="0" smtClean="0">
              <a:cs typeface="B Titr" panose="00000700000000000000" pitchFamily="2" charset="-78"/>
            </a:rPr>
            <a:t>اصول باید کشف شوند</a:t>
          </a:r>
          <a:endParaRPr lang="fa-IR" b="1" dirty="0">
            <a:cs typeface="B Titr" panose="00000700000000000000" pitchFamily="2" charset="-78"/>
          </a:endParaRPr>
        </a:p>
      </dgm:t>
    </dgm:pt>
    <dgm:pt modelId="{E1C4A526-43E2-460D-A7E9-FFFC87781E5B}" type="parTrans" cxnId="{FBD1F603-5E15-407C-8828-0E9095974B32}">
      <dgm:prSet/>
      <dgm:spPr/>
      <dgm:t>
        <a:bodyPr/>
        <a:lstStyle/>
        <a:p>
          <a:pPr rtl="1"/>
          <a:endParaRPr lang="fa-IR"/>
        </a:p>
      </dgm:t>
    </dgm:pt>
    <dgm:pt modelId="{48B47E99-30CA-4B45-AC43-23C930C96B11}" type="sibTrans" cxnId="{FBD1F603-5E15-407C-8828-0E9095974B32}">
      <dgm:prSet/>
      <dgm:spPr/>
      <dgm:t>
        <a:bodyPr/>
        <a:lstStyle/>
        <a:p>
          <a:pPr rtl="1"/>
          <a:endParaRPr lang="fa-IR"/>
        </a:p>
      </dgm:t>
    </dgm:pt>
    <dgm:pt modelId="{43B441E0-DEC0-4461-9FAB-BE76192AB3BE}">
      <dgm:prSet custT="1"/>
      <dgm:spPr/>
      <dgm:t>
        <a:bodyPr/>
        <a:lstStyle/>
        <a:p>
          <a:pPr rtl="1"/>
          <a:r>
            <a:rPr lang="fa-IR" sz="3200" b="1" dirty="0" smtClean="0">
              <a:cs typeface="B Titr" panose="00000700000000000000" pitchFamily="2" charset="-78"/>
            </a:rPr>
            <a:t>تعقل</a:t>
          </a:r>
          <a:endParaRPr lang="fa-IR" sz="2200" b="1" dirty="0">
            <a:cs typeface="B Titr" panose="00000700000000000000" pitchFamily="2" charset="-78"/>
          </a:endParaRPr>
        </a:p>
      </dgm:t>
    </dgm:pt>
    <dgm:pt modelId="{5F5DD679-4B62-46E0-B5A4-13029F597AC7}" type="parTrans" cxnId="{EE7B77DB-7DAA-4730-BFA9-48BA868AF25F}">
      <dgm:prSet/>
      <dgm:spPr/>
      <dgm:t>
        <a:bodyPr/>
        <a:lstStyle/>
        <a:p>
          <a:pPr rtl="1"/>
          <a:endParaRPr lang="fa-IR"/>
        </a:p>
      </dgm:t>
    </dgm:pt>
    <dgm:pt modelId="{8CAEADB1-440F-4F1F-9BFD-356B021A5464}" type="sibTrans" cxnId="{EE7B77DB-7DAA-4730-BFA9-48BA868AF25F}">
      <dgm:prSet/>
      <dgm:spPr/>
      <dgm:t>
        <a:bodyPr/>
        <a:lstStyle/>
        <a:p>
          <a:pPr rtl="1"/>
          <a:endParaRPr lang="fa-IR"/>
        </a:p>
      </dgm:t>
    </dgm:pt>
    <dgm:pt modelId="{A8E1306C-3254-4DC1-B681-C85E33C5DFB2}">
      <dgm:prSet custT="1"/>
      <dgm:spPr/>
      <dgm:t>
        <a:bodyPr/>
        <a:lstStyle/>
        <a:p>
          <a:pPr rtl="1"/>
          <a:r>
            <a:rPr lang="fa-IR" sz="2000" dirty="0" smtClean="0">
              <a:cs typeface="B Titr" panose="00000700000000000000" pitchFamily="2" charset="-78"/>
            </a:rPr>
            <a:t>روش آزمایشی</a:t>
          </a:r>
          <a:endParaRPr lang="fa-IR" sz="2000" dirty="0">
            <a:cs typeface="B Titr" panose="00000700000000000000" pitchFamily="2" charset="-78"/>
          </a:endParaRPr>
        </a:p>
      </dgm:t>
    </dgm:pt>
    <dgm:pt modelId="{A1655057-D4A7-4594-B722-EBB9D17D887D}" type="parTrans" cxnId="{6CDF9B16-69A2-4F24-ABBB-EFD7B1E300DA}">
      <dgm:prSet/>
      <dgm:spPr/>
      <dgm:t>
        <a:bodyPr/>
        <a:lstStyle/>
        <a:p>
          <a:pPr rtl="1"/>
          <a:endParaRPr lang="fa-IR"/>
        </a:p>
      </dgm:t>
    </dgm:pt>
    <dgm:pt modelId="{3B6BD0DA-E366-4156-8CED-F68FC3A615A7}" type="sibTrans" cxnId="{6CDF9B16-69A2-4F24-ABBB-EFD7B1E300DA}">
      <dgm:prSet/>
      <dgm:spPr/>
      <dgm:t>
        <a:bodyPr/>
        <a:lstStyle/>
        <a:p>
          <a:pPr rtl="1"/>
          <a:endParaRPr lang="fa-IR"/>
        </a:p>
      </dgm:t>
    </dgm:pt>
    <dgm:pt modelId="{3A0FACE8-B3BE-4630-B2DB-7B740482ECC7}">
      <dgm:prSet custT="1"/>
      <dgm:spPr/>
      <dgm:t>
        <a:bodyPr/>
        <a:lstStyle/>
        <a:p>
          <a:pPr rtl="1"/>
          <a:r>
            <a:rPr lang="fa-IR" sz="2800" b="1" dirty="0" smtClean="0">
              <a:solidFill>
                <a:srgbClr val="FFFF00"/>
              </a:solidFill>
              <a:cs typeface="B Titr" panose="00000700000000000000" pitchFamily="2" charset="-78"/>
            </a:rPr>
            <a:t>کمال مطلوب</a:t>
          </a:r>
          <a:endParaRPr lang="fa-IR" sz="2800" b="1" dirty="0">
            <a:solidFill>
              <a:srgbClr val="FFFF00"/>
            </a:solidFill>
            <a:cs typeface="B Titr" panose="00000700000000000000" pitchFamily="2" charset="-78"/>
          </a:endParaRPr>
        </a:p>
      </dgm:t>
    </dgm:pt>
    <dgm:pt modelId="{537AAA71-D3DB-4C73-8ABF-E699F5208B7B}" type="parTrans" cxnId="{E8A4C17E-E55B-422E-96AD-9A1B9619B4F9}">
      <dgm:prSet/>
      <dgm:spPr/>
      <dgm:t>
        <a:bodyPr/>
        <a:lstStyle/>
        <a:p>
          <a:pPr rtl="1"/>
          <a:endParaRPr lang="fa-IR"/>
        </a:p>
      </dgm:t>
    </dgm:pt>
    <dgm:pt modelId="{B06946EF-4CAA-4225-A5A7-DE8B56D55823}" type="sibTrans" cxnId="{E8A4C17E-E55B-422E-96AD-9A1B9619B4F9}">
      <dgm:prSet/>
      <dgm:spPr/>
      <dgm:t>
        <a:bodyPr/>
        <a:lstStyle/>
        <a:p>
          <a:pPr rtl="1"/>
          <a:endParaRPr lang="fa-IR"/>
        </a:p>
      </dgm:t>
    </dgm:pt>
    <dgm:pt modelId="{7B17B24B-E79F-4DD7-9E0E-F33E173A8906}" type="pres">
      <dgm:prSet presAssocID="{84CD6200-FF17-4686-968A-0D7D8BEDDB72}" presName="CompostProcess" presStyleCnt="0">
        <dgm:presLayoutVars>
          <dgm:dir/>
          <dgm:resizeHandles val="exact"/>
        </dgm:presLayoutVars>
      </dgm:prSet>
      <dgm:spPr/>
      <dgm:t>
        <a:bodyPr/>
        <a:lstStyle/>
        <a:p>
          <a:pPr rtl="1"/>
          <a:endParaRPr lang="fa-IR"/>
        </a:p>
      </dgm:t>
    </dgm:pt>
    <dgm:pt modelId="{0177A0DE-F64C-447C-964D-5A28339C6251}" type="pres">
      <dgm:prSet presAssocID="{84CD6200-FF17-4686-968A-0D7D8BEDDB72}" presName="arrow" presStyleLbl="bgShp" presStyleIdx="0" presStyleCnt="1"/>
      <dgm:spPr>
        <a:solidFill>
          <a:srgbClr val="FFC000"/>
        </a:solidFill>
      </dgm:spPr>
      <dgm:t>
        <a:bodyPr/>
        <a:lstStyle/>
        <a:p>
          <a:endParaRPr lang="en-US"/>
        </a:p>
      </dgm:t>
    </dgm:pt>
    <dgm:pt modelId="{69A3EBD7-79DF-4A3B-9387-3B200BA075EE}" type="pres">
      <dgm:prSet presAssocID="{84CD6200-FF17-4686-968A-0D7D8BEDDB72}" presName="linearProcess" presStyleCnt="0"/>
      <dgm:spPr/>
    </dgm:pt>
    <dgm:pt modelId="{A8B3E3F6-A773-4770-B041-43F3156DDE05}" type="pres">
      <dgm:prSet presAssocID="{CD9BD281-065F-4E20-B826-FC7323D58459}" presName="textNode" presStyleLbl="node1" presStyleIdx="0" presStyleCnt="6">
        <dgm:presLayoutVars>
          <dgm:bulletEnabled val="1"/>
        </dgm:presLayoutVars>
      </dgm:prSet>
      <dgm:spPr/>
      <dgm:t>
        <a:bodyPr/>
        <a:lstStyle/>
        <a:p>
          <a:pPr rtl="1"/>
          <a:endParaRPr lang="fa-IR"/>
        </a:p>
      </dgm:t>
    </dgm:pt>
    <dgm:pt modelId="{821FF586-D43E-495D-A76D-F8ADC3640EFD}" type="pres">
      <dgm:prSet presAssocID="{17267E86-4FB9-46A3-9AAA-2AFF9FEBD555}" presName="sibTrans" presStyleCnt="0"/>
      <dgm:spPr/>
    </dgm:pt>
    <dgm:pt modelId="{BBB5DCDE-17A5-4615-8644-2707B9F63714}" type="pres">
      <dgm:prSet presAssocID="{B692AC97-C386-4540-9D5A-BF1B40975886}" presName="textNode" presStyleLbl="node1" presStyleIdx="1" presStyleCnt="6">
        <dgm:presLayoutVars>
          <dgm:bulletEnabled val="1"/>
        </dgm:presLayoutVars>
      </dgm:prSet>
      <dgm:spPr/>
      <dgm:t>
        <a:bodyPr/>
        <a:lstStyle/>
        <a:p>
          <a:pPr rtl="1"/>
          <a:endParaRPr lang="fa-IR"/>
        </a:p>
      </dgm:t>
    </dgm:pt>
    <dgm:pt modelId="{C2B215E4-BCBE-4DC7-A6CE-1FB1FB55C9FC}" type="pres">
      <dgm:prSet presAssocID="{876A135A-2767-4A1E-9952-C6ECFFF5ECF8}" presName="sibTrans" presStyleCnt="0"/>
      <dgm:spPr/>
    </dgm:pt>
    <dgm:pt modelId="{8AD8460C-77A0-49C2-8D6B-53B6A02E1493}" type="pres">
      <dgm:prSet presAssocID="{6993A1AF-5486-4E42-BB92-7A6A110AA5D0}" presName="textNode" presStyleLbl="node1" presStyleIdx="2" presStyleCnt="6">
        <dgm:presLayoutVars>
          <dgm:bulletEnabled val="1"/>
        </dgm:presLayoutVars>
      </dgm:prSet>
      <dgm:spPr/>
      <dgm:t>
        <a:bodyPr/>
        <a:lstStyle/>
        <a:p>
          <a:pPr rtl="1"/>
          <a:endParaRPr lang="fa-IR"/>
        </a:p>
      </dgm:t>
    </dgm:pt>
    <dgm:pt modelId="{983557A8-78B9-40C8-A1F3-9E7CBF378EDC}" type="pres">
      <dgm:prSet presAssocID="{48B47E99-30CA-4B45-AC43-23C930C96B11}" presName="sibTrans" presStyleCnt="0"/>
      <dgm:spPr/>
    </dgm:pt>
    <dgm:pt modelId="{C0E6CF31-85E1-461F-9799-6A2A1571D372}" type="pres">
      <dgm:prSet presAssocID="{43B441E0-DEC0-4461-9FAB-BE76192AB3BE}" presName="textNode" presStyleLbl="node1" presStyleIdx="3" presStyleCnt="6">
        <dgm:presLayoutVars>
          <dgm:bulletEnabled val="1"/>
        </dgm:presLayoutVars>
      </dgm:prSet>
      <dgm:spPr/>
      <dgm:t>
        <a:bodyPr/>
        <a:lstStyle/>
        <a:p>
          <a:pPr rtl="1"/>
          <a:endParaRPr lang="fa-IR"/>
        </a:p>
      </dgm:t>
    </dgm:pt>
    <dgm:pt modelId="{16758F30-7BE0-4E34-9C90-165CFD5EBF35}" type="pres">
      <dgm:prSet presAssocID="{8CAEADB1-440F-4F1F-9BFD-356B021A5464}" presName="sibTrans" presStyleCnt="0"/>
      <dgm:spPr/>
    </dgm:pt>
    <dgm:pt modelId="{B9EC634D-BF79-4150-92D1-6542841A44A8}" type="pres">
      <dgm:prSet presAssocID="{A8E1306C-3254-4DC1-B681-C85E33C5DFB2}" presName="textNode" presStyleLbl="node1" presStyleIdx="4" presStyleCnt="6">
        <dgm:presLayoutVars>
          <dgm:bulletEnabled val="1"/>
        </dgm:presLayoutVars>
      </dgm:prSet>
      <dgm:spPr/>
      <dgm:t>
        <a:bodyPr/>
        <a:lstStyle/>
        <a:p>
          <a:pPr rtl="1"/>
          <a:endParaRPr lang="fa-IR"/>
        </a:p>
      </dgm:t>
    </dgm:pt>
    <dgm:pt modelId="{1B1EE1DA-2EBF-4934-AB62-7161D819F49C}" type="pres">
      <dgm:prSet presAssocID="{3B6BD0DA-E366-4156-8CED-F68FC3A615A7}" presName="sibTrans" presStyleCnt="0"/>
      <dgm:spPr/>
    </dgm:pt>
    <dgm:pt modelId="{913969BE-E9F6-4468-912A-CF0FC802FE1E}" type="pres">
      <dgm:prSet presAssocID="{3A0FACE8-B3BE-4630-B2DB-7B740482ECC7}" presName="textNode" presStyleLbl="node1" presStyleIdx="5" presStyleCnt="6">
        <dgm:presLayoutVars>
          <dgm:bulletEnabled val="1"/>
        </dgm:presLayoutVars>
      </dgm:prSet>
      <dgm:spPr/>
      <dgm:t>
        <a:bodyPr/>
        <a:lstStyle/>
        <a:p>
          <a:pPr rtl="1"/>
          <a:endParaRPr lang="fa-IR"/>
        </a:p>
      </dgm:t>
    </dgm:pt>
  </dgm:ptLst>
  <dgm:cxnLst>
    <dgm:cxn modelId="{E8A4C17E-E55B-422E-96AD-9A1B9619B4F9}" srcId="{84CD6200-FF17-4686-968A-0D7D8BEDDB72}" destId="{3A0FACE8-B3BE-4630-B2DB-7B740482ECC7}" srcOrd="5" destOrd="0" parTransId="{537AAA71-D3DB-4C73-8ABF-E699F5208B7B}" sibTransId="{B06946EF-4CAA-4225-A5A7-DE8B56D55823}"/>
    <dgm:cxn modelId="{F64FA838-E685-4976-94E6-D1810542429A}" type="presOf" srcId="{3A0FACE8-B3BE-4630-B2DB-7B740482ECC7}" destId="{913969BE-E9F6-4468-912A-CF0FC802FE1E}" srcOrd="0" destOrd="0" presId="urn:microsoft.com/office/officeart/2005/8/layout/hProcess9"/>
    <dgm:cxn modelId="{FE884B5F-D080-409F-BE98-44B92155547C}" type="presOf" srcId="{84CD6200-FF17-4686-968A-0D7D8BEDDB72}" destId="{7B17B24B-E79F-4DD7-9E0E-F33E173A8906}" srcOrd="0" destOrd="0" presId="urn:microsoft.com/office/officeart/2005/8/layout/hProcess9"/>
    <dgm:cxn modelId="{A59A9390-4781-41B7-86EF-684097E54AB4}" type="presOf" srcId="{6993A1AF-5486-4E42-BB92-7A6A110AA5D0}" destId="{8AD8460C-77A0-49C2-8D6B-53B6A02E1493}" srcOrd="0" destOrd="0" presId="urn:microsoft.com/office/officeart/2005/8/layout/hProcess9"/>
    <dgm:cxn modelId="{12C3C8CF-6ACD-4EBB-83C1-7568356BB2EE}" type="presOf" srcId="{43B441E0-DEC0-4461-9FAB-BE76192AB3BE}" destId="{C0E6CF31-85E1-461F-9799-6A2A1571D372}" srcOrd="0" destOrd="0" presId="urn:microsoft.com/office/officeart/2005/8/layout/hProcess9"/>
    <dgm:cxn modelId="{FBD1F603-5E15-407C-8828-0E9095974B32}" srcId="{84CD6200-FF17-4686-968A-0D7D8BEDDB72}" destId="{6993A1AF-5486-4E42-BB92-7A6A110AA5D0}" srcOrd="2" destOrd="0" parTransId="{E1C4A526-43E2-460D-A7E9-FFFC87781E5B}" sibTransId="{48B47E99-30CA-4B45-AC43-23C930C96B11}"/>
    <dgm:cxn modelId="{4C78B476-660E-48D2-B700-55E8E6DE7D35}" srcId="{84CD6200-FF17-4686-968A-0D7D8BEDDB72}" destId="{CD9BD281-065F-4E20-B826-FC7323D58459}" srcOrd="0" destOrd="0" parTransId="{5FC3D6E7-821A-4C32-9C7D-7410D46ECF99}" sibTransId="{17267E86-4FB9-46A3-9AAA-2AFF9FEBD555}"/>
    <dgm:cxn modelId="{C78978E9-7EEC-4A4F-8F7D-B72EDD2517B8}" type="presOf" srcId="{A8E1306C-3254-4DC1-B681-C85E33C5DFB2}" destId="{B9EC634D-BF79-4150-92D1-6542841A44A8}" srcOrd="0" destOrd="0" presId="urn:microsoft.com/office/officeart/2005/8/layout/hProcess9"/>
    <dgm:cxn modelId="{7A785484-AA7E-4276-BE55-30282CF2DC69}" type="presOf" srcId="{CD9BD281-065F-4E20-B826-FC7323D58459}" destId="{A8B3E3F6-A773-4770-B041-43F3156DDE05}" srcOrd="0" destOrd="0" presId="urn:microsoft.com/office/officeart/2005/8/layout/hProcess9"/>
    <dgm:cxn modelId="{4DF07356-8935-41E4-98A2-D5E6999CD665}" type="presOf" srcId="{B692AC97-C386-4540-9D5A-BF1B40975886}" destId="{BBB5DCDE-17A5-4615-8644-2707B9F63714}" srcOrd="0" destOrd="0" presId="urn:microsoft.com/office/officeart/2005/8/layout/hProcess9"/>
    <dgm:cxn modelId="{EE7B77DB-7DAA-4730-BFA9-48BA868AF25F}" srcId="{84CD6200-FF17-4686-968A-0D7D8BEDDB72}" destId="{43B441E0-DEC0-4461-9FAB-BE76192AB3BE}" srcOrd="3" destOrd="0" parTransId="{5F5DD679-4B62-46E0-B5A4-13029F597AC7}" sibTransId="{8CAEADB1-440F-4F1F-9BFD-356B021A5464}"/>
    <dgm:cxn modelId="{D2346346-4752-482E-BE27-427D37DC95D3}" srcId="{84CD6200-FF17-4686-968A-0D7D8BEDDB72}" destId="{B692AC97-C386-4540-9D5A-BF1B40975886}" srcOrd="1" destOrd="0" parTransId="{554803BD-870D-487E-AF55-0AA822FDE81A}" sibTransId="{876A135A-2767-4A1E-9952-C6ECFFF5ECF8}"/>
    <dgm:cxn modelId="{6CDF9B16-69A2-4F24-ABBB-EFD7B1E300DA}" srcId="{84CD6200-FF17-4686-968A-0D7D8BEDDB72}" destId="{A8E1306C-3254-4DC1-B681-C85E33C5DFB2}" srcOrd="4" destOrd="0" parTransId="{A1655057-D4A7-4594-B722-EBB9D17D887D}" sibTransId="{3B6BD0DA-E366-4156-8CED-F68FC3A615A7}"/>
    <dgm:cxn modelId="{C04F9283-7CA2-40D4-A838-C331D4F74906}" type="presParOf" srcId="{7B17B24B-E79F-4DD7-9E0E-F33E173A8906}" destId="{0177A0DE-F64C-447C-964D-5A28339C6251}" srcOrd="0" destOrd="0" presId="urn:microsoft.com/office/officeart/2005/8/layout/hProcess9"/>
    <dgm:cxn modelId="{7AA52DF8-8BB8-41EA-99F9-010AFCC47936}" type="presParOf" srcId="{7B17B24B-E79F-4DD7-9E0E-F33E173A8906}" destId="{69A3EBD7-79DF-4A3B-9387-3B200BA075EE}" srcOrd="1" destOrd="0" presId="urn:microsoft.com/office/officeart/2005/8/layout/hProcess9"/>
    <dgm:cxn modelId="{612608DD-F506-4C0F-A759-8A94A9D1ECD8}" type="presParOf" srcId="{69A3EBD7-79DF-4A3B-9387-3B200BA075EE}" destId="{A8B3E3F6-A773-4770-B041-43F3156DDE05}" srcOrd="0" destOrd="0" presId="urn:microsoft.com/office/officeart/2005/8/layout/hProcess9"/>
    <dgm:cxn modelId="{93E61AD2-EAA2-49E9-9C66-8CFD9F56888C}" type="presParOf" srcId="{69A3EBD7-79DF-4A3B-9387-3B200BA075EE}" destId="{821FF586-D43E-495D-A76D-F8ADC3640EFD}" srcOrd="1" destOrd="0" presId="urn:microsoft.com/office/officeart/2005/8/layout/hProcess9"/>
    <dgm:cxn modelId="{C28AD7DE-E58A-428E-93DC-B71A6AC60A93}" type="presParOf" srcId="{69A3EBD7-79DF-4A3B-9387-3B200BA075EE}" destId="{BBB5DCDE-17A5-4615-8644-2707B9F63714}" srcOrd="2" destOrd="0" presId="urn:microsoft.com/office/officeart/2005/8/layout/hProcess9"/>
    <dgm:cxn modelId="{5B2C2598-2368-467F-A0D5-3CD614928494}" type="presParOf" srcId="{69A3EBD7-79DF-4A3B-9387-3B200BA075EE}" destId="{C2B215E4-BCBE-4DC7-A6CE-1FB1FB55C9FC}" srcOrd="3" destOrd="0" presId="urn:microsoft.com/office/officeart/2005/8/layout/hProcess9"/>
    <dgm:cxn modelId="{33872CC9-3FCD-49CA-833C-A9C22864264E}" type="presParOf" srcId="{69A3EBD7-79DF-4A3B-9387-3B200BA075EE}" destId="{8AD8460C-77A0-49C2-8D6B-53B6A02E1493}" srcOrd="4" destOrd="0" presId="urn:microsoft.com/office/officeart/2005/8/layout/hProcess9"/>
    <dgm:cxn modelId="{44C1EE12-626C-44AF-B14E-D80F3C4E3776}" type="presParOf" srcId="{69A3EBD7-79DF-4A3B-9387-3B200BA075EE}" destId="{983557A8-78B9-40C8-A1F3-9E7CBF378EDC}" srcOrd="5" destOrd="0" presId="urn:microsoft.com/office/officeart/2005/8/layout/hProcess9"/>
    <dgm:cxn modelId="{2F80ADEC-9310-4106-A332-4195EA188510}" type="presParOf" srcId="{69A3EBD7-79DF-4A3B-9387-3B200BA075EE}" destId="{C0E6CF31-85E1-461F-9799-6A2A1571D372}" srcOrd="6" destOrd="0" presId="urn:microsoft.com/office/officeart/2005/8/layout/hProcess9"/>
    <dgm:cxn modelId="{71335B7D-090A-4258-A642-9A31712E7A7A}" type="presParOf" srcId="{69A3EBD7-79DF-4A3B-9387-3B200BA075EE}" destId="{16758F30-7BE0-4E34-9C90-165CFD5EBF35}" srcOrd="7" destOrd="0" presId="urn:microsoft.com/office/officeart/2005/8/layout/hProcess9"/>
    <dgm:cxn modelId="{438B4D2F-1A47-497F-9820-902103328B21}" type="presParOf" srcId="{69A3EBD7-79DF-4A3B-9387-3B200BA075EE}" destId="{B9EC634D-BF79-4150-92D1-6542841A44A8}" srcOrd="8" destOrd="0" presId="urn:microsoft.com/office/officeart/2005/8/layout/hProcess9"/>
    <dgm:cxn modelId="{950D6C89-4CA2-4296-8B80-206E48A56AF2}" type="presParOf" srcId="{69A3EBD7-79DF-4A3B-9387-3B200BA075EE}" destId="{1B1EE1DA-2EBF-4934-AB62-7161D819F49C}" srcOrd="9" destOrd="0" presId="urn:microsoft.com/office/officeart/2005/8/layout/hProcess9"/>
    <dgm:cxn modelId="{DED82841-A585-45CE-9999-69C3C256C43B}" type="presParOf" srcId="{69A3EBD7-79DF-4A3B-9387-3B200BA075EE}" destId="{913969BE-E9F6-4468-912A-CF0FC802FE1E}"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99AD03E-D79D-4AC7-A7DE-229F59D3917D}" type="doc">
      <dgm:prSet loTypeId="urn:microsoft.com/office/officeart/2005/8/layout/default#1" loCatId="list" qsTypeId="urn:microsoft.com/office/officeart/2005/8/quickstyle/3d3" qsCatId="3D" csTypeId="urn:microsoft.com/office/officeart/2005/8/colors/accent6_2" csCatId="accent6" phldr="1"/>
      <dgm:spPr/>
      <dgm:t>
        <a:bodyPr/>
        <a:lstStyle/>
        <a:p>
          <a:pPr rtl="1"/>
          <a:endParaRPr lang="fa-IR"/>
        </a:p>
      </dgm:t>
    </dgm:pt>
    <dgm:pt modelId="{8E3815F1-B60C-4A07-A6A3-576A51AE912C}">
      <dgm:prSet phldrT="[Text]"/>
      <dgm:spPr/>
      <dgm:t>
        <a:bodyPr/>
        <a:lstStyle/>
        <a:p>
          <a:pPr rtl="1"/>
          <a:r>
            <a:rPr lang="fa-IR" dirty="0" smtClean="0">
              <a:solidFill>
                <a:srgbClr val="FFC000"/>
              </a:solidFill>
            </a:rPr>
            <a:t>عمل یا تأثیر</a:t>
          </a:r>
          <a:endParaRPr lang="fa-IR" dirty="0">
            <a:solidFill>
              <a:srgbClr val="FFC000"/>
            </a:solidFill>
          </a:endParaRPr>
        </a:p>
      </dgm:t>
    </dgm:pt>
    <dgm:pt modelId="{1D494DF8-35CF-4844-901F-0D9E207C9062}" type="parTrans" cxnId="{45FC4AAD-5EBD-4D89-8EED-EB512463E863}">
      <dgm:prSet/>
      <dgm:spPr/>
      <dgm:t>
        <a:bodyPr/>
        <a:lstStyle/>
        <a:p>
          <a:pPr rtl="1"/>
          <a:endParaRPr lang="fa-IR"/>
        </a:p>
      </dgm:t>
    </dgm:pt>
    <dgm:pt modelId="{DD33823D-7C03-4F8C-9978-4CC693D50943}" type="sibTrans" cxnId="{45FC4AAD-5EBD-4D89-8EED-EB512463E863}">
      <dgm:prSet/>
      <dgm:spPr/>
      <dgm:t>
        <a:bodyPr/>
        <a:lstStyle/>
        <a:p>
          <a:pPr rtl="1"/>
          <a:endParaRPr lang="fa-IR"/>
        </a:p>
      </dgm:t>
    </dgm:pt>
    <dgm:pt modelId="{955C62E8-402F-4839-85A1-2C54ADF9CE6F}">
      <dgm:prSet phldrT="[Text]" custT="1"/>
      <dgm:spPr/>
      <dgm:t>
        <a:bodyPr/>
        <a:lstStyle/>
        <a:p>
          <a:pPr rtl="1"/>
          <a:r>
            <a:rPr lang="fa-IR" sz="2400" dirty="0" smtClean="0"/>
            <a:t>کاربرد کلمه </a:t>
          </a:r>
          <a:r>
            <a:rPr lang="en-US" sz="2400" dirty="0" smtClean="0">
              <a:solidFill>
                <a:srgbClr val="FFC000"/>
              </a:solidFill>
            </a:rPr>
            <a:t>Education</a:t>
          </a:r>
          <a:r>
            <a:rPr lang="fa-IR" sz="2400" dirty="0" smtClean="0"/>
            <a:t> در سطح بین الملل در زمان معاصردر معانی :</a:t>
          </a:r>
          <a:endParaRPr lang="fa-IR" sz="2400" dirty="0"/>
        </a:p>
      </dgm:t>
    </dgm:pt>
    <dgm:pt modelId="{E8E328B7-D8FF-4F53-BCD0-6E9D6D3DDDAC}" type="parTrans" cxnId="{C28B93D1-9829-48B9-A9FC-A1CFED1CF026}">
      <dgm:prSet/>
      <dgm:spPr/>
      <dgm:t>
        <a:bodyPr/>
        <a:lstStyle/>
        <a:p>
          <a:pPr rtl="1"/>
          <a:endParaRPr lang="fa-IR"/>
        </a:p>
      </dgm:t>
    </dgm:pt>
    <dgm:pt modelId="{82765BDB-C732-437F-8FBC-55905FEC53D3}" type="sibTrans" cxnId="{C28B93D1-9829-48B9-A9FC-A1CFED1CF026}">
      <dgm:prSet/>
      <dgm:spPr/>
      <dgm:t>
        <a:bodyPr/>
        <a:lstStyle/>
        <a:p>
          <a:pPr rtl="1"/>
          <a:endParaRPr lang="fa-IR"/>
        </a:p>
      </dgm:t>
    </dgm:pt>
    <dgm:pt modelId="{0F34FB75-A0C4-41FD-B7D5-7D0FBB06FB93}">
      <dgm:prSet phldrT="[Text]"/>
      <dgm:spPr/>
      <dgm:t>
        <a:bodyPr/>
        <a:lstStyle/>
        <a:p>
          <a:pPr rtl="1"/>
          <a:r>
            <a:rPr lang="fa-IR" dirty="0" smtClean="0">
              <a:solidFill>
                <a:srgbClr val="FFC000"/>
              </a:solidFill>
            </a:rPr>
            <a:t>نتیجه یا محصول</a:t>
          </a:r>
          <a:endParaRPr lang="fa-IR" dirty="0">
            <a:solidFill>
              <a:srgbClr val="FFC000"/>
            </a:solidFill>
          </a:endParaRPr>
        </a:p>
      </dgm:t>
    </dgm:pt>
    <dgm:pt modelId="{500C3E7F-D025-47CE-A184-9E45EB8680B3}" type="parTrans" cxnId="{25D28064-B130-4447-BD75-8B5BD7A67C5C}">
      <dgm:prSet/>
      <dgm:spPr/>
      <dgm:t>
        <a:bodyPr/>
        <a:lstStyle/>
        <a:p>
          <a:pPr rtl="1"/>
          <a:endParaRPr lang="fa-IR"/>
        </a:p>
      </dgm:t>
    </dgm:pt>
    <dgm:pt modelId="{7E2042BF-4DBF-4D85-9656-01BA78DDE517}" type="sibTrans" cxnId="{25D28064-B130-4447-BD75-8B5BD7A67C5C}">
      <dgm:prSet/>
      <dgm:spPr/>
      <dgm:t>
        <a:bodyPr/>
        <a:lstStyle/>
        <a:p>
          <a:pPr rtl="1"/>
          <a:endParaRPr lang="fa-IR"/>
        </a:p>
      </dgm:t>
    </dgm:pt>
    <dgm:pt modelId="{1A1DA7C5-6CF9-4C4E-8454-8AC78055A238}">
      <dgm:prSet phldrT="[Text]"/>
      <dgm:spPr/>
      <dgm:t>
        <a:bodyPr/>
        <a:lstStyle/>
        <a:p>
          <a:pPr rtl="1"/>
          <a:r>
            <a:rPr lang="fa-IR" dirty="0" smtClean="0">
              <a:solidFill>
                <a:srgbClr val="FFC000"/>
              </a:solidFill>
            </a:rPr>
            <a:t>محتوا</a:t>
          </a:r>
          <a:endParaRPr lang="fa-IR" dirty="0">
            <a:solidFill>
              <a:srgbClr val="FFC000"/>
            </a:solidFill>
          </a:endParaRPr>
        </a:p>
      </dgm:t>
    </dgm:pt>
    <dgm:pt modelId="{97D32E5F-2214-4378-8072-2FE74E4146C4}" type="parTrans" cxnId="{90343257-284D-456F-9247-F6C82B6E04BF}">
      <dgm:prSet/>
      <dgm:spPr/>
      <dgm:t>
        <a:bodyPr/>
        <a:lstStyle/>
        <a:p>
          <a:pPr rtl="1"/>
          <a:endParaRPr lang="fa-IR"/>
        </a:p>
      </dgm:t>
    </dgm:pt>
    <dgm:pt modelId="{3D98E7AF-BD76-40A0-B7E8-D242C78D5860}" type="sibTrans" cxnId="{90343257-284D-456F-9247-F6C82B6E04BF}">
      <dgm:prSet/>
      <dgm:spPr/>
      <dgm:t>
        <a:bodyPr/>
        <a:lstStyle/>
        <a:p>
          <a:pPr rtl="1"/>
          <a:endParaRPr lang="fa-IR"/>
        </a:p>
      </dgm:t>
    </dgm:pt>
    <dgm:pt modelId="{9BABF196-865A-4268-B7F0-A0B59BF38315}">
      <dgm:prSet phldrT="[Text]"/>
      <dgm:spPr/>
      <dgm:t>
        <a:bodyPr/>
        <a:lstStyle/>
        <a:p>
          <a:pPr rtl="1"/>
          <a:r>
            <a:rPr lang="fa-IR" dirty="0" smtClean="0">
              <a:solidFill>
                <a:srgbClr val="FFC000"/>
              </a:solidFill>
            </a:rPr>
            <a:t>مؤسسه یا نهاد</a:t>
          </a:r>
          <a:endParaRPr lang="fa-IR" dirty="0">
            <a:solidFill>
              <a:srgbClr val="FFC000"/>
            </a:solidFill>
          </a:endParaRPr>
        </a:p>
      </dgm:t>
    </dgm:pt>
    <dgm:pt modelId="{C27AD158-2A18-4E38-B2F3-79D2AD95DA95}" type="parTrans" cxnId="{FC7DBEF3-733E-4914-A598-5CFBAA7D2AA6}">
      <dgm:prSet/>
      <dgm:spPr/>
      <dgm:t>
        <a:bodyPr/>
        <a:lstStyle/>
        <a:p>
          <a:pPr rtl="1"/>
          <a:endParaRPr lang="fa-IR"/>
        </a:p>
      </dgm:t>
    </dgm:pt>
    <dgm:pt modelId="{D431F179-69AC-4D15-9A30-F49481EDCEAB}" type="sibTrans" cxnId="{FC7DBEF3-733E-4914-A598-5CFBAA7D2AA6}">
      <dgm:prSet/>
      <dgm:spPr/>
      <dgm:t>
        <a:bodyPr/>
        <a:lstStyle/>
        <a:p>
          <a:pPr rtl="1"/>
          <a:endParaRPr lang="fa-IR"/>
        </a:p>
      </dgm:t>
    </dgm:pt>
    <dgm:pt modelId="{16974576-AFEA-43BD-A8B9-94050113FEAE}" type="pres">
      <dgm:prSet presAssocID="{199AD03E-D79D-4AC7-A7DE-229F59D3917D}" presName="diagram" presStyleCnt="0">
        <dgm:presLayoutVars>
          <dgm:dir/>
          <dgm:resizeHandles val="exact"/>
        </dgm:presLayoutVars>
      </dgm:prSet>
      <dgm:spPr/>
      <dgm:t>
        <a:bodyPr/>
        <a:lstStyle/>
        <a:p>
          <a:pPr rtl="1"/>
          <a:endParaRPr lang="fa-IR"/>
        </a:p>
      </dgm:t>
    </dgm:pt>
    <dgm:pt modelId="{1A719C81-9939-437A-9C94-21C64439A223}" type="pres">
      <dgm:prSet presAssocID="{8E3815F1-B60C-4A07-A6A3-576A51AE912C}" presName="node" presStyleLbl="node1" presStyleIdx="0" presStyleCnt="5" custLinFactX="10302" custLinFactNeighborX="100000" custLinFactNeighborY="57807">
        <dgm:presLayoutVars>
          <dgm:bulletEnabled val="1"/>
        </dgm:presLayoutVars>
      </dgm:prSet>
      <dgm:spPr/>
      <dgm:t>
        <a:bodyPr/>
        <a:lstStyle/>
        <a:p>
          <a:pPr rtl="1"/>
          <a:endParaRPr lang="fa-IR"/>
        </a:p>
      </dgm:t>
    </dgm:pt>
    <dgm:pt modelId="{024FA46A-1C92-4B10-B231-269E9B4338D6}" type="pres">
      <dgm:prSet presAssocID="{DD33823D-7C03-4F8C-9978-4CC693D50943}" presName="sibTrans" presStyleCnt="0"/>
      <dgm:spPr/>
    </dgm:pt>
    <dgm:pt modelId="{BAF7EC5B-36C7-421C-A2CC-A109ED63C7C7}" type="pres">
      <dgm:prSet presAssocID="{955C62E8-402F-4839-85A1-2C54ADF9CE6F}" presName="node" presStyleLbl="node1" presStyleIdx="1" presStyleCnt="5" custScaleX="436091" custLinFactNeighborX="-49342" custLinFactNeighborY="-52513">
        <dgm:presLayoutVars>
          <dgm:bulletEnabled val="1"/>
        </dgm:presLayoutVars>
      </dgm:prSet>
      <dgm:spPr/>
      <dgm:t>
        <a:bodyPr/>
        <a:lstStyle/>
        <a:p>
          <a:pPr rtl="1"/>
          <a:endParaRPr lang="fa-IR"/>
        </a:p>
      </dgm:t>
    </dgm:pt>
    <dgm:pt modelId="{1AEE3E13-CDC7-4102-A1E6-E6745A68F710}" type="pres">
      <dgm:prSet presAssocID="{82765BDB-C732-437F-8FBC-55905FEC53D3}" presName="sibTrans" presStyleCnt="0"/>
      <dgm:spPr/>
    </dgm:pt>
    <dgm:pt modelId="{0E19BE2F-A345-46A6-BD08-3F0A971EBFD1}" type="pres">
      <dgm:prSet presAssocID="{0F34FB75-A0C4-41FD-B7D5-7D0FBB06FB93}" presName="node" presStyleLbl="node1" presStyleIdx="2" presStyleCnt="5" custLinFactNeighborX="-2743" custLinFactNeighborY="60653">
        <dgm:presLayoutVars>
          <dgm:bulletEnabled val="1"/>
        </dgm:presLayoutVars>
      </dgm:prSet>
      <dgm:spPr/>
      <dgm:t>
        <a:bodyPr/>
        <a:lstStyle/>
        <a:p>
          <a:pPr rtl="1"/>
          <a:endParaRPr lang="fa-IR"/>
        </a:p>
      </dgm:t>
    </dgm:pt>
    <dgm:pt modelId="{D243994A-163C-4E59-83EC-C6DDB0DB129D}" type="pres">
      <dgm:prSet presAssocID="{7E2042BF-4DBF-4D85-9656-01BA78DDE517}" presName="sibTrans" presStyleCnt="0"/>
      <dgm:spPr/>
    </dgm:pt>
    <dgm:pt modelId="{748D9784-F075-43E9-A26B-F80DEF252646}" type="pres">
      <dgm:prSet presAssocID="{1A1DA7C5-6CF9-4C4E-8454-8AC78055A238}" presName="node" presStyleLbl="node1" presStyleIdx="3" presStyleCnt="5" custLinFactX="18928" custLinFactNeighborX="100000" custLinFactNeighborY="60653">
        <dgm:presLayoutVars>
          <dgm:bulletEnabled val="1"/>
        </dgm:presLayoutVars>
      </dgm:prSet>
      <dgm:spPr/>
      <dgm:t>
        <a:bodyPr/>
        <a:lstStyle/>
        <a:p>
          <a:pPr rtl="1"/>
          <a:endParaRPr lang="fa-IR"/>
        </a:p>
      </dgm:t>
    </dgm:pt>
    <dgm:pt modelId="{6FCF509F-C742-4B1D-8377-8DBDC15F9CF3}" type="pres">
      <dgm:prSet presAssocID="{3D98E7AF-BD76-40A0-B7E8-D242C78D5860}" presName="sibTrans" presStyleCnt="0"/>
      <dgm:spPr/>
    </dgm:pt>
    <dgm:pt modelId="{703BBC1C-8654-4638-8964-4BA0C605918F}" type="pres">
      <dgm:prSet presAssocID="{9BABF196-865A-4268-B7F0-A0B59BF38315}" presName="node" presStyleLbl="node1" presStyleIdx="4" presStyleCnt="5" custLinFactNeighborX="8928" custLinFactNeighborY="-58860">
        <dgm:presLayoutVars>
          <dgm:bulletEnabled val="1"/>
        </dgm:presLayoutVars>
      </dgm:prSet>
      <dgm:spPr/>
      <dgm:t>
        <a:bodyPr/>
        <a:lstStyle/>
        <a:p>
          <a:pPr rtl="1"/>
          <a:endParaRPr lang="fa-IR"/>
        </a:p>
      </dgm:t>
    </dgm:pt>
  </dgm:ptLst>
  <dgm:cxnLst>
    <dgm:cxn modelId="{25D28064-B130-4447-BD75-8B5BD7A67C5C}" srcId="{199AD03E-D79D-4AC7-A7DE-229F59D3917D}" destId="{0F34FB75-A0C4-41FD-B7D5-7D0FBB06FB93}" srcOrd="2" destOrd="0" parTransId="{500C3E7F-D025-47CE-A184-9E45EB8680B3}" sibTransId="{7E2042BF-4DBF-4D85-9656-01BA78DDE517}"/>
    <dgm:cxn modelId="{D0D78454-7673-498A-8D3D-73C94BFB17C8}" type="presOf" srcId="{955C62E8-402F-4839-85A1-2C54ADF9CE6F}" destId="{BAF7EC5B-36C7-421C-A2CC-A109ED63C7C7}" srcOrd="0" destOrd="0" presId="urn:microsoft.com/office/officeart/2005/8/layout/default#1"/>
    <dgm:cxn modelId="{45FC4AAD-5EBD-4D89-8EED-EB512463E863}" srcId="{199AD03E-D79D-4AC7-A7DE-229F59D3917D}" destId="{8E3815F1-B60C-4A07-A6A3-576A51AE912C}" srcOrd="0" destOrd="0" parTransId="{1D494DF8-35CF-4844-901F-0D9E207C9062}" sibTransId="{DD33823D-7C03-4F8C-9978-4CC693D50943}"/>
    <dgm:cxn modelId="{84A7E2FD-C441-4872-A389-DA8B1492901C}" type="presOf" srcId="{9BABF196-865A-4268-B7F0-A0B59BF38315}" destId="{703BBC1C-8654-4638-8964-4BA0C605918F}" srcOrd="0" destOrd="0" presId="urn:microsoft.com/office/officeart/2005/8/layout/default#1"/>
    <dgm:cxn modelId="{78D222CD-705F-45B7-BCD3-5F597CC31278}" type="presOf" srcId="{199AD03E-D79D-4AC7-A7DE-229F59D3917D}" destId="{16974576-AFEA-43BD-A8B9-94050113FEAE}" srcOrd="0" destOrd="0" presId="urn:microsoft.com/office/officeart/2005/8/layout/default#1"/>
    <dgm:cxn modelId="{FC7DBEF3-733E-4914-A598-5CFBAA7D2AA6}" srcId="{199AD03E-D79D-4AC7-A7DE-229F59D3917D}" destId="{9BABF196-865A-4268-B7F0-A0B59BF38315}" srcOrd="4" destOrd="0" parTransId="{C27AD158-2A18-4E38-B2F3-79D2AD95DA95}" sibTransId="{D431F179-69AC-4D15-9A30-F49481EDCEAB}"/>
    <dgm:cxn modelId="{6C1F3F22-402F-4563-B58B-7F2AC080C937}" type="presOf" srcId="{1A1DA7C5-6CF9-4C4E-8454-8AC78055A238}" destId="{748D9784-F075-43E9-A26B-F80DEF252646}" srcOrd="0" destOrd="0" presId="urn:microsoft.com/office/officeart/2005/8/layout/default#1"/>
    <dgm:cxn modelId="{90343257-284D-456F-9247-F6C82B6E04BF}" srcId="{199AD03E-D79D-4AC7-A7DE-229F59D3917D}" destId="{1A1DA7C5-6CF9-4C4E-8454-8AC78055A238}" srcOrd="3" destOrd="0" parTransId="{97D32E5F-2214-4378-8072-2FE74E4146C4}" sibTransId="{3D98E7AF-BD76-40A0-B7E8-D242C78D5860}"/>
    <dgm:cxn modelId="{34259EBF-6612-45FC-8A0D-9BBE5862D274}" type="presOf" srcId="{0F34FB75-A0C4-41FD-B7D5-7D0FBB06FB93}" destId="{0E19BE2F-A345-46A6-BD08-3F0A971EBFD1}" srcOrd="0" destOrd="0" presId="urn:microsoft.com/office/officeart/2005/8/layout/default#1"/>
    <dgm:cxn modelId="{C28B93D1-9829-48B9-A9FC-A1CFED1CF026}" srcId="{199AD03E-D79D-4AC7-A7DE-229F59D3917D}" destId="{955C62E8-402F-4839-85A1-2C54ADF9CE6F}" srcOrd="1" destOrd="0" parTransId="{E8E328B7-D8FF-4F53-BCD0-6E9D6D3DDDAC}" sibTransId="{82765BDB-C732-437F-8FBC-55905FEC53D3}"/>
    <dgm:cxn modelId="{1BBDAABA-31CF-4365-8134-7113704696E1}" type="presOf" srcId="{8E3815F1-B60C-4A07-A6A3-576A51AE912C}" destId="{1A719C81-9939-437A-9C94-21C64439A223}" srcOrd="0" destOrd="0" presId="urn:microsoft.com/office/officeart/2005/8/layout/default#1"/>
    <dgm:cxn modelId="{0FC0E79D-B40E-4FEE-B611-85756E9CBCC5}" type="presParOf" srcId="{16974576-AFEA-43BD-A8B9-94050113FEAE}" destId="{1A719C81-9939-437A-9C94-21C64439A223}" srcOrd="0" destOrd="0" presId="urn:microsoft.com/office/officeart/2005/8/layout/default#1"/>
    <dgm:cxn modelId="{790A910C-6F08-4D43-BFC4-495ED4CE004C}" type="presParOf" srcId="{16974576-AFEA-43BD-A8B9-94050113FEAE}" destId="{024FA46A-1C92-4B10-B231-269E9B4338D6}" srcOrd="1" destOrd="0" presId="urn:microsoft.com/office/officeart/2005/8/layout/default#1"/>
    <dgm:cxn modelId="{2705CE24-D3D4-4393-917C-AE3A022A355F}" type="presParOf" srcId="{16974576-AFEA-43BD-A8B9-94050113FEAE}" destId="{BAF7EC5B-36C7-421C-A2CC-A109ED63C7C7}" srcOrd="2" destOrd="0" presId="urn:microsoft.com/office/officeart/2005/8/layout/default#1"/>
    <dgm:cxn modelId="{641FA44E-0B47-420F-9CBD-1F4CC08323D2}" type="presParOf" srcId="{16974576-AFEA-43BD-A8B9-94050113FEAE}" destId="{1AEE3E13-CDC7-4102-A1E6-E6745A68F710}" srcOrd="3" destOrd="0" presId="urn:microsoft.com/office/officeart/2005/8/layout/default#1"/>
    <dgm:cxn modelId="{CF7BC222-CD9F-4B55-98C1-56EE7EB55BF2}" type="presParOf" srcId="{16974576-AFEA-43BD-A8B9-94050113FEAE}" destId="{0E19BE2F-A345-46A6-BD08-3F0A971EBFD1}" srcOrd="4" destOrd="0" presId="urn:microsoft.com/office/officeart/2005/8/layout/default#1"/>
    <dgm:cxn modelId="{821DA5C7-1F46-421B-AFDF-3B4DBBD6379A}" type="presParOf" srcId="{16974576-AFEA-43BD-A8B9-94050113FEAE}" destId="{D243994A-163C-4E59-83EC-C6DDB0DB129D}" srcOrd="5" destOrd="0" presId="urn:microsoft.com/office/officeart/2005/8/layout/default#1"/>
    <dgm:cxn modelId="{7A7A5CA3-AD24-4F8D-AF8A-5C6723F1B029}" type="presParOf" srcId="{16974576-AFEA-43BD-A8B9-94050113FEAE}" destId="{748D9784-F075-43E9-A26B-F80DEF252646}" srcOrd="6" destOrd="0" presId="urn:microsoft.com/office/officeart/2005/8/layout/default#1"/>
    <dgm:cxn modelId="{CEDACCFA-A427-4270-9ABF-C86BC7C94FF8}" type="presParOf" srcId="{16974576-AFEA-43BD-A8B9-94050113FEAE}" destId="{6FCF509F-C742-4B1D-8377-8DBDC15F9CF3}" srcOrd="7" destOrd="0" presId="urn:microsoft.com/office/officeart/2005/8/layout/default#1"/>
    <dgm:cxn modelId="{F09F3211-4F19-4329-8F04-C19FD9399AC3}" type="presParOf" srcId="{16974576-AFEA-43BD-A8B9-94050113FEAE}" destId="{703BBC1C-8654-4638-8964-4BA0C605918F}"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C2FE8563-0F1D-4743-BD73-52329414A112}"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pPr rtl="1"/>
          <a:endParaRPr lang="fa-IR"/>
        </a:p>
      </dgm:t>
    </dgm:pt>
    <dgm:pt modelId="{1E971F23-98D9-49C9-BBA6-3D89611ECBA5}">
      <dgm:prSet phldrT="[Text]" custT="1"/>
      <dgm:spPr/>
      <dgm:t>
        <a:bodyPr/>
        <a:lstStyle/>
        <a:p>
          <a:pPr rtl="1"/>
          <a:r>
            <a:rPr lang="fa-IR" sz="3200" dirty="0" smtClean="0">
              <a:solidFill>
                <a:srgbClr val="FF0000"/>
              </a:solidFill>
              <a:cs typeface="B Titr" panose="00000700000000000000" pitchFamily="2" charset="-78"/>
            </a:rPr>
            <a:t>تربیت</a:t>
          </a:r>
          <a:r>
            <a:rPr lang="fa-IR" sz="3200" dirty="0" smtClean="0">
              <a:solidFill>
                <a:srgbClr val="FF0000"/>
              </a:solidFill>
            </a:rPr>
            <a:t> </a:t>
          </a:r>
          <a:endParaRPr lang="fa-IR" sz="3200" dirty="0">
            <a:solidFill>
              <a:srgbClr val="FF0000"/>
            </a:solidFill>
          </a:endParaRPr>
        </a:p>
      </dgm:t>
    </dgm:pt>
    <dgm:pt modelId="{2BB70911-A1D5-4B9C-A6C1-9700A74F3F2F}" type="parTrans" cxnId="{AD1A9908-360F-4BBF-ABD8-82008DA7F85D}">
      <dgm:prSet/>
      <dgm:spPr/>
      <dgm:t>
        <a:bodyPr/>
        <a:lstStyle/>
        <a:p>
          <a:pPr rtl="1"/>
          <a:endParaRPr lang="fa-IR"/>
        </a:p>
      </dgm:t>
    </dgm:pt>
    <dgm:pt modelId="{E7F47B51-A0E9-4C9D-BAA0-C82654BA3B3F}" type="sibTrans" cxnId="{AD1A9908-360F-4BBF-ABD8-82008DA7F85D}">
      <dgm:prSet/>
      <dgm:spPr/>
      <dgm:t>
        <a:bodyPr/>
        <a:lstStyle/>
        <a:p>
          <a:pPr rtl="1"/>
          <a:endParaRPr lang="fa-IR"/>
        </a:p>
      </dgm:t>
    </dgm:pt>
    <dgm:pt modelId="{1A5987C5-82B1-4F09-AE47-8110C570D4CC}">
      <dgm:prSet phldrT="[Text]" custT="1"/>
      <dgm:spPr/>
      <dgm:t>
        <a:bodyPr/>
        <a:lstStyle/>
        <a:p>
          <a:pPr rtl="1"/>
          <a:r>
            <a:rPr lang="fa-IR" sz="1600" b="1" dirty="0" smtClean="0">
              <a:solidFill>
                <a:srgbClr val="FF0000"/>
              </a:solidFill>
              <a:cs typeface="B Titr" panose="00000700000000000000" pitchFamily="2" charset="-78"/>
            </a:rPr>
            <a:t>نشو و</a:t>
          </a:r>
          <a:r>
            <a:rPr lang="en-US" sz="1600" b="1" dirty="0" smtClean="0">
              <a:solidFill>
                <a:srgbClr val="FF0000"/>
              </a:solidFill>
              <a:cs typeface="B Titr" panose="00000700000000000000" pitchFamily="2" charset="-78"/>
            </a:rPr>
            <a:t> </a:t>
          </a:r>
          <a:r>
            <a:rPr lang="fa-IR" sz="1600" b="1" dirty="0" smtClean="0">
              <a:solidFill>
                <a:srgbClr val="FF0000"/>
              </a:solidFill>
              <a:cs typeface="B Titr" panose="00000700000000000000" pitchFamily="2" charset="-78"/>
            </a:rPr>
            <a:t>نما و برتر نهادن </a:t>
          </a:r>
          <a:endParaRPr lang="fa-IR" sz="1600" b="1" dirty="0">
            <a:solidFill>
              <a:srgbClr val="FF0000"/>
            </a:solidFill>
            <a:cs typeface="B Titr" panose="00000700000000000000" pitchFamily="2" charset="-78"/>
          </a:endParaRPr>
        </a:p>
      </dgm:t>
    </dgm:pt>
    <dgm:pt modelId="{EBC8175D-EE96-4821-A5BD-53CFCBC9F04C}" type="parTrans" cxnId="{94462809-2D07-4EC1-96E1-808FB34F34FE}">
      <dgm:prSet/>
      <dgm:spPr/>
      <dgm:t>
        <a:bodyPr/>
        <a:lstStyle/>
        <a:p>
          <a:pPr rtl="1"/>
          <a:endParaRPr lang="fa-IR"/>
        </a:p>
      </dgm:t>
    </dgm:pt>
    <dgm:pt modelId="{90AB0D59-A7A5-41E1-81B4-9B0F21580BAC}" type="sibTrans" cxnId="{94462809-2D07-4EC1-96E1-808FB34F34FE}">
      <dgm:prSet/>
      <dgm:spPr/>
      <dgm:t>
        <a:bodyPr/>
        <a:lstStyle/>
        <a:p>
          <a:pPr rtl="1"/>
          <a:endParaRPr lang="fa-IR"/>
        </a:p>
      </dgm:t>
    </dgm:pt>
    <dgm:pt modelId="{C7DBDDB6-E3B3-4710-9B96-11C5EE1563B2}">
      <dgm:prSet phldrT="[Text]" custT="1"/>
      <dgm:spPr/>
      <dgm:t>
        <a:bodyPr/>
        <a:lstStyle/>
        <a:p>
          <a:pPr rtl="1"/>
          <a:r>
            <a:rPr lang="fa-IR" sz="1600" dirty="0" smtClean="0">
              <a:solidFill>
                <a:srgbClr val="FF0000"/>
              </a:solidFill>
              <a:cs typeface="B Titr" panose="00000700000000000000" pitchFamily="2" charset="-78"/>
            </a:rPr>
            <a:t>زیاد کردن </a:t>
          </a:r>
          <a:endParaRPr lang="fa-IR" sz="1600" dirty="0">
            <a:solidFill>
              <a:srgbClr val="FF0000"/>
            </a:solidFill>
            <a:cs typeface="B Titr" panose="00000700000000000000" pitchFamily="2" charset="-78"/>
          </a:endParaRPr>
        </a:p>
      </dgm:t>
    </dgm:pt>
    <dgm:pt modelId="{9270731F-B345-4CE4-B986-04CC076EAEBB}" type="parTrans" cxnId="{E48125BE-1361-4DDA-9743-E9D2FDB15EBE}">
      <dgm:prSet/>
      <dgm:spPr/>
      <dgm:t>
        <a:bodyPr/>
        <a:lstStyle/>
        <a:p>
          <a:pPr rtl="1"/>
          <a:endParaRPr lang="fa-IR"/>
        </a:p>
      </dgm:t>
    </dgm:pt>
    <dgm:pt modelId="{8421CDF7-015A-4E35-8854-B292C480920B}" type="sibTrans" cxnId="{E48125BE-1361-4DDA-9743-E9D2FDB15EBE}">
      <dgm:prSet/>
      <dgm:spPr/>
      <dgm:t>
        <a:bodyPr/>
        <a:lstStyle/>
        <a:p>
          <a:pPr rtl="1"/>
          <a:endParaRPr lang="fa-IR"/>
        </a:p>
      </dgm:t>
    </dgm:pt>
    <dgm:pt modelId="{55B1687F-49A6-41B1-9A1E-10A0CF98D1BA}">
      <dgm:prSet phldrT="[Text]" custT="1"/>
      <dgm:spPr/>
      <dgm:t>
        <a:bodyPr/>
        <a:lstStyle/>
        <a:p>
          <a:pPr rtl="1"/>
          <a:r>
            <a:rPr lang="fa-IR" sz="1800" dirty="0" smtClean="0">
              <a:solidFill>
                <a:srgbClr val="FF0000"/>
              </a:solidFill>
              <a:cs typeface="B Titr" panose="00000700000000000000" pitchFamily="2" charset="-78"/>
            </a:rPr>
            <a:t>برکشیدن</a:t>
          </a:r>
          <a:endParaRPr lang="fa-IR" sz="1800" dirty="0">
            <a:solidFill>
              <a:srgbClr val="FF0000"/>
            </a:solidFill>
            <a:cs typeface="B Titr" panose="00000700000000000000" pitchFamily="2" charset="-78"/>
          </a:endParaRPr>
        </a:p>
      </dgm:t>
    </dgm:pt>
    <dgm:pt modelId="{9ACA8FEE-901C-4F29-A819-DBD98B1F7A61}" type="parTrans" cxnId="{51B19D21-4265-4657-8F2E-B4E23BE4DD48}">
      <dgm:prSet/>
      <dgm:spPr/>
      <dgm:t>
        <a:bodyPr/>
        <a:lstStyle/>
        <a:p>
          <a:pPr rtl="1"/>
          <a:endParaRPr lang="fa-IR"/>
        </a:p>
      </dgm:t>
    </dgm:pt>
    <dgm:pt modelId="{A91911AD-21AF-4FC9-A52E-63A99129E18C}" type="sibTrans" cxnId="{51B19D21-4265-4657-8F2E-B4E23BE4DD48}">
      <dgm:prSet/>
      <dgm:spPr/>
      <dgm:t>
        <a:bodyPr/>
        <a:lstStyle/>
        <a:p>
          <a:pPr rtl="1"/>
          <a:endParaRPr lang="fa-IR"/>
        </a:p>
      </dgm:t>
    </dgm:pt>
    <dgm:pt modelId="{37D6CC5A-31CF-42C1-840D-BC40136F0C97}">
      <dgm:prSet phldrT="[Text]" custT="1"/>
      <dgm:spPr/>
      <dgm:t>
        <a:bodyPr/>
        <a:lstStyle/>
        <a:p>
          <a:pPr rtl="1"/>
          <a:r>
            <a:rPr lang="fa-IR" sz="2000" dirty="0" smtClean="0">
              <a:solidFill>
                <a:srgbClr val="FF0000"/>
              </a:solidFill>
              <a:cs typeface="B Titr" panose="00000700000000000000" pitchFamily="2" charset="-78"/>
            </a:rPr>
            <a:t>پروردن</a:t>
          </a:r>
          <a:endParaRPr lang="fa-IR" sz="2000" dirty="0">
            <a:solidFill>
              <a:srgbClr val="FF0000"/>
            </a:solidFill>
            <a:cs typeface="B Titr" panose="00000700000000000000" pitchFamily="2" charset="-78"/>
          </a:endParaRPr>
        </a:p>
      </dgm:t>
    </dgm:pt>
    <dgm:pt modelId="{3CDC36C1-1282-4094-B803-AF02FF4759C5}" type="parTrans" cxnId="{A41A3D54-3BA7-4BBE-867A-F0A6E6928468}">
      <dgm:prSet/>
      <dgm:spPr/>
      <dgm:t>
        <a:bodyPr/>
        <a:lstStyle/>
        <a:p>
          <a:pPr rtl="1"/>
          <a:endParaRPr lang="fa-IR"/>
        </a:p>
      </dgm:t>
    </dgm:pt>
    <dgm:pt modelId="{A34ACF81-F82F-4B43-AE97-559FA7F50B0E}" type="sibTrans" cxnId="{A41A3D54-3BA7-4BBE-867A-F0A6E6928468}">
      <dgm:prSet/>
      <dgm:spPr/>
      <dgm:t>
        <a:bodyPr/>
        <a:lstStyle/>
        <a:p>
          <a:pPr rtl="1"/>
          <a:endParaRPr lang="fa-IR"/>
        </a:p>
      </dgm:t>
    </dgm:pt>
    <dgm:pt modelId="{A2E9D66A-633E-4EF6-B65C-0B4C93CC0EEA}">
      <dgm:prSet phldrT="[Text]" custT="1"/>
      <dgm:spPr/>
      <dgm:t>
        <a:bodyPr/>
        <a:lstStyle/>
        <a:p>
          <a:pPr rtl="1"/>
          <a:r>
            <a:rPr lang="fa-IR" sz="1800" dirty="0" smtClean="0">
              <a:solidFill>
                <a:srgbClr val="FF0000"/>
              </a:solidFill>
              <a:cs typeface="B Titr" panose="00000700000000000000" pitchFamily="2" charset="-78"/>
            </a:rPr>
            <a:t>بزرگ داشتن</a:t>
          </a:r>
          <a:endParaRPr lang="fa-IR" sz="1800" dirty="0">
            <a:solidFill>
              <a:srgbClr val="FF0000"/>
            </a:solidFill>
            <a:cs typeface="B Titr" panose="00000700000000000000" pitchFamily="2" charset="-78"/>
          </a:endParaRPr>
        </a:p>
      </dgm:t>
    </dgm:pt>
    <dgm:pt modelId="{40E7A8A9-0065-4858-B731-308433CD5E1B}" type="parTrans" cxnId="{553F917F-EDA7-4A60-833C-C811D9337245}">
      <dgm:prSet/>
      <dgm:spPr/>
      <dgm:t>
        <a:bodyPr/>
        <a:lstStyle/>
        <a:p>
          <a:pPr rtl="1"/>
          <a:endParaRPr lang="fa-IR"/>
        </a:p>
      </dgm:t>
    </dgm:pt>
    <dgm:pt modelId="{7E8561A4-1EB9-490F-85C3-876D3F3AC1B9}" type="sibTrans" cxnId="{553F917F-EDA7-4A60-833C-C811D9337245}">
      <dgm:prSet/>
      <dgm:spPr/>
      <dgm:t>
        <a:bodyPr/>
        <a:lstStyle/>
        <a:p>
          <a:pPr rtl="1"/>
          <a:endParaRPr lang="fa-IR"/>
        </a:p>
      </dgm:t>
    </dgm:pt>
    <dgm:pt modelId="{100D51AB-4D9D-4415-A327-F594F019EB11}">
      <dgm:prSet phldrT="[Text]" custT="1"/>
      <dgm:spPr/>
      <dgm:t>
        <a:bodyPr/>
        <a:lstStyle/>
        <a:p>
          <a:pPr rtl="1"/>
          <a:r>
            <a:rPr lang="fa-IR" sz="1600" dirty="0" smtClean="0">
              <a:solidFill>
                <a:srgbClr val="FF0000"/>
              </a:solidFill>
              <a:cs typeface="B Titr" panose="00000700000000000000" pitchFamily="2" charset="-78"/>
            </a:rPr>
            <a:t>ارزنده ساختن</a:t>
          </a:r>
          <a:endParaRPr lang="fa-IR" sz="1600" dirty="0">
            <a:solidFill>
              <a:srgbClr val="FF0000"/>
            </a:solidFill>
            <a:cs typeface="B Titr" panose="00000700000000000000" pitchFamily="2" charset="-78"/>
          </a:endParaRPr>
        </a:p>
      </dgm:t>
    </dgm:pt>
    <dgm:pt modelId="{3A277922-46D8-4673-B3BC-89B7DB770318}" type="parTrans" cxnId="{C6FF2279-3D8A-4FE8-846F-32C0C5D76363}">
      <dgm:prSet/>
      <dgm:spPr/>
      <dgm:t>
        <a:bodyPr/>
        <a:lstStyle/>
        <a:p>
          <a:pPr rtl="1"/>
          <a:endParaRPr lang="fa-IR"/>
        </a:p>
      </dgm:t>
    </dgm:pt>
    <dgm:pt modelId="{40E972AC-BA6F-40F4-BB30-2128872BECED}" type="sibTrans" cxnId="{C6FF2279-3D8A-4FE8-846F-32C0C5D76363}">
      <dgm:prSet/>
      <dgm:spPr/>
      <dgm:t>
        <a:bodyPr/>
        <a:lstStyle/>
        <a:p>
          <a:pPr rtl="1"/>
          <a:endParaRPr lang="fa-IR"/>
        </a:p>
      </dgm:t>
    </dgm:pt>
    <dgm:pt modelId="{0E12530D-5DF4-4F53-9D36-03A23F27060D}" type="pres">
      <dgm:prSet presAssocID="{C2FE8563-0F1D-4743-BD73-52329414A112}" presName="Name0" presStyleCnt="0">
        <dgm:presLayoutVars>
          <dgm:chMax val="1"/>
          <dgm:chPref val="1"/>
          <dgm:dir/>
          <dgm:animOne val="branch"/>
          <dgm:animLvl val="lvl"/>
        </dgm:presLayoutVars>
      </dgm:prSet>
      <dgm:spPr/>
      <dgm:t>
        <a:bodyPr/>
        <a:lstStyle/>
        <a:p>
          <a:pPr rtl="1"/>
          <a:endParaRPr lang="fa-IR"/>
        </a:p>
      </dgm:t>
    </dgm:pt>
    <dgm:pt modelId="{16E8F208-9650-43F3-A76D-0F791437BB9D}" type="pres">
      <dgm:prSet presAssocID="{1E971F23-98D9-49C9-BBA6-3D89611ECBA5}" presName="Parent" presStyleLbl="node0" presStyleIdx="0" presStyleCnt="1">
        <dgm:presLayoutVars>
          <dgm:chMax val="6"/>
          <dgm:chPref val="6"/>
        </dgm:presLayoutVars>
      </dgm:prSet>
      <dgm:spPr/>
      <dgm:t>
        <a:bodyPr/>
        <a:lstStyle/>
        <a:p>
          <a:pPr rtl="1"/>
          <a:endParaRPr lang="fa-IR"/>
        </a:p>
      </dgm:t>
    </dgm:pt>
    <dgm:pt modelId="{33CFBAC3-E469-4559-B22C-180B29D93718}" type="pres">
      <dgm:prSet presAssocID="{1A5987C5-82B1-4F09-AE47-8110C570D4CC}" presName="Accent1" presStyleCnt="0"/>
      <dgm:spPr/>
    </dgm:pt>
    <dgm:pt modelId="{A30DEC21-2744-4F98-A712-AAA38A923070}" type="pres">
      <dgm:prSet presAssocID="{1A5987C5-82B1-4F09-AE47-8110C570D4CC}" presName="Accent" presStyleLbl="bgShp" presStyleIdx="0" presStyleCnt="6"/>
      <dgm:spPr/>
    </dgm:pt>
    <dgm:pt modelId="{A14121D0-B904-411E-AA12-8A5715FF9EA9}" type="pres">
      <dgm:prSet presAssocID="{1A5987C5-82B1-4F09-AE47-8110C570D4CC}" presName="Child1" presStyleLbl="node1" presStyleIdx="0" presStyleCnt="6">
        <dgm:presLayoutVars>
          <dgm:chMax val="0"/>
          <dgm:chPref val="0"/>
          <dgm:bulletEnabled val="1"/>
        </dgm:presLayoutVars>
      </dgm:prSet>
      <dgm:spPr/>
      <dgm:t>
        <a:bodyPr/>
        <a:lstStyle/>
        <a:p>
          <a:pPr rtl="1"/>
          <a:endParaRPr lang="fa-IR"/>
        </a:p>
      </dgm:t>
    </dgm:pt>
    <dgm:pt modelId="{F1D890CB-2F6E-4A36-B20E-4E62D731C04E}" type="pres">
      <dgm:prSet presAssocID="{C7DBDDB6-E3B3-4710-9B96-11C5EE1563B2}" presName="Accent2" presStyleCnt="0"/>
      <dgm:spPr/>
    </dgm:pt>
    <dgm:pt modelId="{F97AECA7-C0F5-4037-859C-362F224D9581}" type="pres">
      <dgm:prSet presAssocID="{C7DBDDB6-E3B3-4710-9B96-11C5EE1563B2}" presName="Accent" presStyleLbl="bgShp" presStyleIdx="1" presStyleCnt="6"/>
      <dgm:spPr/>
    </dgm:pt>
    <dgm:pt modelId="{CF9AC9BE-B1DE-4690-BD38-D8FCA87FD609}" type="pres">
      <dgm:prSet presAssocID="{C7DBDDB6-E3B3-4710-9B96-11C5EE1563B2}" presName="Child2" presStyleLbl="node1" presStyleIdx="1" presStyleCnt="6">
        <dgm:presLayoutVars>
          <dgm:chMax val="0"/>
          <dgm:chPref val="0"/>
          <dgm:bulletEnabled val="1"/>
        </dgm:presLayoutVars>
      </dgm:prSet>
      <dgm:spPr/>
      <dgm:t>
        <a:bodyPr/>
        <a:lstStyle/>
        <a:p>
          <a:pPr rtl="1"/>
          <a:endParaRPr lang="fa-IR"/>
        </a:p>
      </dgm:t>
    </dgm:pt>
    <dgm:pt modelId="{391AD3D7-896A-4A38-9A3B-BDEC88BA92EC}" type="pres">
      <dgm:prSet presAssocID="{55B1687F-49A6-41B1-9A1E-10A0CF98D1BA}" presName="Accent3" presStyleCnt="0"/>
      <dgm:spPr/>
    </dgm:pt>
    <dgm:pt modelId="{0C786ED2-7E6B-4617-AC6A-F3CB344A1F52}" type="pres">
      <dgm:prSet presAssocID="{55B1687F-49A6-41B1-9A1E-10A0CF98D1BA}" presName="Accent" presStyleLbl="bgShp" presStyleIdx="2" presStyleCnt="6"/>
      <dgm:spPr/>
    </dgm:pt>
    <dgm:pt modelId="{5A273CE0-F6BE-4C23-8B4F-14829184E613}" type="pres">
      <dgm:prSet presAssocID="{55B1687F-49A6-41B1-9A1E-10A0CF98D1BA}" presName="Child3" presStyleLbl="node1" presStyleIdx="2" presStyleCnt="6">
        <dgm:presLayoutVars>
          <dgm:chMax val="0"/>
          <dgm:chPref val="0"/>
          <dgm:bulletEnabled val="1"/>
        </dgm:presLayoutVars>
      </dgm:prSet>
      <dgm:spPr/>
      <dgm:t>
        <a:bodyPr/>
        <a:lstStyle/>
        <a:p>
          <a:pPr rtl="1"/>
          <a:endParaRPr lang="fa-IR"/>
        </a:p>
      </dgm:t>
    </dgm:pt>
    <dgm:pt modelId="{E6A410A6-CAFB-4204-B041-491367680510}" type="pres">
      <dgm:prSet presAssocID="{37D6CC5A-31CF-42C1-840D-BC40136F0C97}" presName="Accent4" presStyleCnt="0"/>
      <dgm:spPr/>
    </dgm:pt>
    <dgm:pt modelId="{8DFE1EA0-8755-40F9-8C61-A4E75F97708B}" type="pres">
      <dgm:prSet presAssocID="{37D6CC5A-31CF-42C1-840D-BC40136F0C97}" presName="Accent" presStyleLbl="bgShp" presStyleIdx="3" presStyleCnt="6"/>
      <dgm:spPr/>
    </dgm:pt>
    <dgm:pt modelId="{A844E402-97BA-4FC3-B232-1C784D98A794}" type="pres">
      <dgm:prSet presAssocID="{37D6CC5A-31CF-42C1-840D-BC40136F0C97}" presName="Child4" presStyleLbl="node1" presStyleIdx="3" presStyleCnt="6">
        <dgm:presLayoutVars>
          <dgm:chMax val="0"/>
          <dgm:chPref val="0"/>
          <dgm:bulletEnabled val="1"/>
        </dgm:presLayoutVars>
      </dgm:prSet>
      <dgm:spPr/>
      <dgm:t>
        <a:bodyPr/>
        <a:lstStyle/>
        <a:p>
          <a:pPr rtl="1"/>
          <a:endParaRPr lang="fa-IR"/>
        </a:p>
      </dgm:t>
    </dgm:pt>
    <dgm:pt modelId="{B22449A8-DFBF-4FDE-AEB2-6CC22B3AD662}" type="pres">
      <dgm:prSet presAssocID="{A2E9D66A-633E-4EF6-B65C-0B4C93CC0EEA}" presName="Accent5" presStyleCnt="0"/>
      <dgm:spPr/>
    </dgm:pt>
    <dgm:pt modelId="{D373E6A5-958E-4095-8CBB-D7458B151C0B}" type="pres">
      <dgm:prSet presAssocID="{A2E9D66A-633E-4EF6-B65C-0B4C93CC0EEA}" presName="Accent" presStyleLbl="bgShp" presStyleIdx="4" presStyleCnt="6"/>
      <dgm:spPr/>
    </dgm:pt>
    <dgm:pt modelId="{E951A2D8-A4FE-4275-BFDD-1F836FB2D23C}" type="pres">
      <dgm:prSet presAssocID="{A2E9D66A-633E-4EF6-B65C-0B4C93CC0EEA}" presName="Child5" presStyleLbl="node1" presStyleIdx="4" presStyleCnt="6">
        <dgm:presLayoutVars>
          <dgm:chMax val="0"/>
          <dgm:chPref val="0"/>
          <dgm:bulletEnabled val="1"/>
        </dgm:presLayoutVars>
      </dgm:prSet>
      <dgm:spPr/>
      <dgm:t>
        <a:bodyPr/>
        <a:lstStyle/>
        <a:p>
          <a:pPr rtl="1"/>
          <a:endParaRPr lang="fa-IR"/>
        </a:p>
      </dgm:t>
    </dgm:pt>
    <dgm:pt modelId="{3737E2F5-E930-4136-B225-33D10FCFA2D4}" type="pres">
      <dgm:prSet presAssocID="{100D51AB-4D9D-4415-A327-F594F019EB11}" presName="Accent6" presStyleCnt="0"/>
      <dgm:spPr/>
    </dgm:pt>
    <dgm:pt modelId="{18D79479-86C6-467F-BD32-E9ABED72695A}" type="pres">
      <dgm:prSet presAssocID="{100D51AB-4D9D-4415-A327-F594F019EB11}" presName="Accent" presStyleLbl="bgShp" presStyleIdx="5" presStyleCnt="6"/>
      <dgm:spPr/>
    </dgm:pt>
    <dgm:pt modelId="{23596634-4D59-45EB-9117-C4374B84DC13}" type="pres">
      <dgm:prSet presAssocID="{100D51AB-4D9D-4415-A327-F594F019EB11}" presName="Child6" presStyleLbl="node1" presStyleIdx="5" presStyleCnt="6">
        <dgm:presLayoutVars>
          <dgm:chMax val="0"/>
          <dgm:chPref val="0"/>
          <dgm:bulletEnabled val="1"/>
        </dgm:presLayoutVars>
      </dgm:prSet>
      <dgm:spPr/>
      <dgm:t>
        <a:bodyPr/>
        <a:lstStyle/>
        <a:p>
          <a:pPr rtl="1"/>
          <a:endParaRPr lang="fa-IR"/>
        </a:p>
      </dgm:t>
    </dgm:pt>
  </dgm:ptLst>
  <dgm:cxnLst>
    <dgm:cxn modelId="{A41A3D54-3BA7-4BBE-867A-F0A6E6928468}" srcId="{1E971F23-98D9-49C9-BBA6-3D89611ECBA5}" destId="{37D6CC5A-31CF-42C1-840D-BC40136F0C97}" srcOrd="3" destOrd="0" parTransId="{3CDC36C1-1282-4094-B803-AF02FF4759C5}" sibTransId="{A34ACF81-F82F-4B43-AE97-559FA7F50B0E}"/>
    <dgm:cxn modelId="{4B60E0EE-D444-4172-A4D1-B7E9F1453C40}" type="presOf" srcId="{C7DBDDB6-E3B3-4710-9B96-11C5EE1563B2}" destId="{CF9AC9BE-B1DE-4690-BD38-D8FCA87FD609}" srcOrd="0" destOrd="0" presId="urn:microsoft.com/office/officeart/2011/layout/HexagonRadial"/>
    <dgm:cxn modelId="{C6FF2279-3D8A-4FE8-846F-32C0C5D76363}" srcId="{1E971F23-98D9-49C9-BBA6-3D89611ECBA5}" destId="{100D51AB-4D9D-4415-A327-F594F019EB11}" srcOrd="5" destOrd="0" parTransId="{3A277922-46D8-4673-B3BC-89B7DB770318}" sibTransId="{40E972AC-BA6F-40F4-BB30-2128872BECED}"/>
    <dgm:cxn modelId="{CB5E15B6-4969-48F8-9E63-F1D3418B9D7A}" type="presOf" srcId="{1E971F23-98D9-49C9-BBA6-3D89611ECBA5}" destId="{16E8F208-9650-43F3-A76D-0F791437BB9D}" srcOrd="0" destOrd="0" presId="urn:microsoft.com/office/officeart/2011/layout/HexagonRadial"/>
    <dgm:cxn modelId="{553F917F-EDA7-4A60-833C-C811D9337245}" srcId="{1E971F23-98D9-49C9-BBA6-3D89611ECBA5}" destId="{A2E9D66A-633E-4EF6-B65C-0B4C93CC0EEA}" srcOrd="4" destOrd="0" parTransId="{40E7A8A9-0065-4858-B731-308433CD5E1B}" sibTransId="{7E8561A4-1EB9-490F-85C3-876D3F3AC1B9}"/>
    <dgm:cxn modelId="{E48125BE-1361-4DDA-9743-E9D2FDB15EBE}" srcId="{1E971F23-98D9-49C9-BBA6-3D89611ECBA5}" destId="{C7DBDDB6-E3B3-4710-9B96-11C5EE1563B2}" srcOrd="1" destOrd="0" parTransId="{9270731F-B345-4CE4-B986-04CC076EAEBB}" sibTransId="{8421CDF7-015A-4E35-8854-B292C480920B}"/>
    <dgm:cxn modelId="{AD1A9908-360F-4BBF-ABD8-82008DA7F85D}" srcId="{C2FE8563-0F1D-4743-BD73-52329414A112}" destId="{1E971F23-98D9-49C9-BBA6-3D89611ECBA5}" srcOrd="0" destOrd="0" parTransId="{2BB70911-A1D5-4B9C-A6C1-9700A74F3F2F}" sibTransId="{E7F47B51-A0E9-4C9D-BAA0-C82654BA3B3F}"/>
    <dgm:cxn modelId="{94462809-2D07-4EC1-96E1-808FB34F34FE}" srcId="{1E971F23-98D9-49C9-BBA6-3D89611ECBA5}" destId="{1A5987C5-82B1-4F09-AE47-8110C570D4CC}" srcOrd="0" destOrd="0" parTransId="{EBC8175D-EE96-4821-A5BD-53CFCBC9F04C}" sibTransId="{90AB0D59-A7A5-41E1-81B4-9B0F21580BAC}"/>
    <dgm:cxn modelId="{8CDED776-6F47-4968-8E95-471E789C0949}" type="presOf" srcId="{55B1687F-49A6-41B1-9A1E-10A0CF98D1BA}" destId="{5A273CE0-F6BE-4C23-8B4F-14829184E613}" srcOrd="0" destOrd="0" presId="urn:microsoft.com/office/officeart/2011/layout/HexagonRadial"/>
    <dgm:cxn modelId="{4378EC48-CCF0-4F2C-A290-73072F4CAB0D}" type="presOf" srcId="{1A5987C5-82B1-4F09-AE47-8110C570D4CC}" destId="{A14121D0-B904-411E-AA12-8A5715FF9EA9}" srcOrd="0" destOrd="0" presId="urn:microsoft.com/office/officeart/2011/layout/HexagonRadial"/>
    <dgm:cxn modelId="{F6F47E90-84DE-49B9-92B2-435732246528}" type="presOf" srcId="{37D6CC5A-31CF-42C1-840D-BC40136F0C97}" destId="{A844E402-97BA-4FC3-B232-1C784D98A794}" srcOrd="0" destOrd="0" presId="urn:microsoft.com/office/officeart/2011/layout/HexagonRadial"/>
    <dgm:cxn modelId="{84513331-9536-46D4-B8EC-D7E52B516C89}" type="presOf" srcId="{A2E9D66A-633E-4EF6-B65C-0B4C93CC0EEA}" destId="{E951A2D8-A4FE-4275-BFDD-1F836FB2D23C}" srcOrd="0" destOrd="0" presId="urn:microsoft.com/office/officeart/2011/layout/HexagonRadial"/>
    <dgm:cxn modelId="{5EF9117E-CEFF-4DAD-BF95-89462F8EE459}" type="presOf" srcId="{C2FE8563-0F1D-4743-BD73-52329414A112}" destId="{0E12530D-5DF4-4F53-9D36-03A23F27060D}" srcOrd="0" destOrd="0" presId="urn:microsoft.com/office/officeart/2011/layout/HexagonRadial"/>
    <dgm:cxn modelId="{1AC555E4-B9E6-4154-B107-731571A18B39}" type="presOf" srcId="{100D51AB-4D9D-4415-A327-F594F019EB11}" destId="{23596634-4D59-45EB-9117-C4374B84DC13}" srcOrd="0" destOrd="0" presId="urn:microsoft.com/office/officeart/2011/layout/HexagonRadial"/>
    <dgm:cxn modelId="{51B19D21-4265-4657-8F2E-B4E23BE4DD48}" srcId="{1E971F23-98D9-49C9-BBA6-3D89611ECBA5}" destId="{55B1687F-49A6-41B1-9A1E-10A0CF98D1BA}" srcOrd="2" destOrd="0" parTransId="{9ACA8FEE-901C-4F29-A819-DBD98B1F7A61}" sibTransId="{A91911AD-21AF-4FC9-A52E-63A99129E18C}"/>
    <dgm:cxn modelId="{6CCE56B9-5576-4865-9B92-62CCA1216534}" type="presParOf" srcId="{0E12530D-5DF4-4F53-9D36-03A23F27060D}" destId="{16E8F208-9650-43F3-A76D-0F791437BB9D}" srcOrd="0" destOrd="0" presId="urn:microsoft.com/office/officeart/2011/layout/HexagonRadial"/>
    <dgm:cxn modelId="{27328080-DA9E-43B5-A11D-8813728B03D1}" type="presParOf" srcId="{0E12530D-5DF4-4F53-9D36-03A23F27060D}" destId="{33CFBAC3-E469-4559-B22C-180B29D93718}" srcOrd="1" destOrd="0" presId="urn:microsoft.com/office/officeart/2011/layout/HexagonRadial"/>
    <dgm:cxn modelId="{9C52FAD0-789D-4EF9-904A-D62F37355D04}" type="presParOf" srcId="{33CFBAC3-E469-4559-B22C-180B29D93718}" destId="{A30DEC21-2744-4F98-A712-AAA38A923070}" srcOrd="0" destOrd="0" presId="urn:microsoft.com/office/officeart/2011/layout/HexagonRadial"/>
    <dgm:cxn modelId="{1067258D-6EE7-4BDF-BDA2-10BD92407A71}" type="presParOf" srcId="{0E12530D-5DF4-4F53-9D36-03A23F27060D}" destId="{A14121D0-B904-411E-AA12-8A5715FF9EA9}" srcOrd="2" destOrd="0" presId="urn:microsoft.com/office/officeart/2011/layout/HexagonRadial"/>
    <dgm:cxn modelId="{22E56A2E-9109-44EC-9854-30C9CE0F85DD}" type="presParOf" srcId="{0E12530D-5DF4-4F53-9D36-03A23F27060D}" destId="{F1D890CB-2F6E-4A36-B20E-4E62D731C04E}" srcOrd="3" destOrd="0" presId="urn:microsoft.com/office/officeart/2011/layout/HexagonRadial"/>
    <dgm:cxn modelId="{16737673-288C-4898-B589-574CA2E96968}" type="presParOf" srcId="{F1D890CB-2F6E-4A36-B20E-4E62D731C04E}" destId="{F97AECA7-C0F5-4037-859C-362F224D9581}" srcOrd="0" destOrd="0" presId="urn:microsoft.com/office/officeart/2011/layout/HexagonRadial"/>
    <dgm:cxn modelId="{79E53E87-0F7B-4BF1-8236-0FDF916F2DBC}" type="presParOf" srcId="{0E12530D-5DF4-4F53-9D36-03A23F27060D}" destId="{CF9AC9BE-B1DE-4690-BD38-D8FCA87FD609}" srcOrd="4" destOrd="0" presId="urn:microsoft.com/office/officeart/2011/layout/HexagonRadial"/>
    <dgm:cxn modelId="{17669F1F-23F8-4086-9515-F6B1ECFAAD42}" type="presParOf" srcId="{0E12530D-5DF4-4F53-9D36-03A23F27060D}" destId="{391AD3D7-896A-4A38-9A3B-BDEC88BA92EC}" srcOrd="5" destOrd="0" presId="urn:microsoft.com/office/officeart/2011/layout/HexagonRadial"/>
    <dgm:cxn modelId="{99FCF302-867C-4ADA-AC47-EEE79C03B6E9}" type="presParOf" srcId="{391AD3D7-896A-4A38-9A3B-BDEC88BA92EC}" destId="{0C786ED2-7E6B-4617-AC6A-F3CB344A1F52}" srcOrd="0" destOrd="0" presId="urn:microsoft.com/office/officeart/2011/layout/HexagonRadial"/>
    <dgm:cxn modelId="{B075BA88-C11E-45EF-83A0-F3E70DABFF26}" type="presParOf" srcId="{0E12530D-5DF4-4F53-9D36-03A23F27060D}" destId="{5A273CE0-F6BE-4C23-8B4F-14829184E613}" srcOrd="6" destOrd="0" presId="urn:microsoft.com/office/officeart/2011/layout/HexagonRadial"/>
    <dgm:cxn modelId="{1D03A86F-2294-4A4A-8938-E162AE753162}" type="presParOf" srcId="{0E12530D-5DF4-4F53-9D36-03A23F27060D}" destId="{E6A410A6-CAFB-4204-B041-491367680510}" srcOrd="7" destOrd="0" presId="urn:microsoft.com/office/officeart/2011/layout/HexagonRadial"/>
    <dgm:cxn modelId="{2FC936AA-8BA7-464C-9016-42309DDD4576}" type="presParOf" srcId="{E6A410A6-CAFB-4204-B041-491367680510}" destId="{8DFE1EA0-8755-40F9-8C61-A4E75F97708B}" srcOrd="0" destOrd="0" presId="urn:microsoft.com/office/officeart/2011/layout/HexagonRadial"/>
    <dgm:cxn modelId="{8F7951AB-20B1-4F6A-952D-8032E6311A60}" type="presParOf" srcId="{0E12530D-5DF4-4F53-9D36-03A23F27060D}" destId="{A844E402-97BA-4FC3-B232-1C784D98A794}" srcOrd="8" destOrd="0" presId="urn:microsoft.com/office/officeart/2011/layout/HexagonRadial"/>
    <dgm:cxn modelId="{5C419333-9023-4469-9D87-471B917A9E2C}" type="presParOf" srcId="{0E12530D-5DF4-4F53-9D36-03A23F27060D}" destId="{B22449A8-DFBF-4FDE-AEB2-6CC22B3AD662}" srcOrd="9" destOrd="0" presId="urn:microsoft.com/office/officeart/2011/layout/HexagonRadial"/>
    <dgm:cxn modelId="{F7A20F81-5B64-4862-AF69-8747C1912EFC}" type="presParOf" srcId="{B22449A8-DFBF-4FDE-AEB2-6CC22B3AD662}" destId="{D373E6A5-958E-4095-8CBB-D7458B151C0B}" srcOrd="0" destOrd="0" presId="urn:microsoft.com/office/officeart/2011/layout/HexagonRadial"/>
    <dgm:cxn modelId="{A2F23D3A-976C-4C35-B724-BF865B88682E}" type="presParOf" srcId="{0E12530D-5DF4-4F53-9D36-03A23F27060D}" destId="{E951A2D8-A4FE-4275-BFDD-1F836FB2D23C}" srcOrd="10" destOrd="0" presId="urn:microsoft.com/office/officeart/2011/layout/HexagonRadial"/>
    <dgm:cxn modelId="{75D1C5F3-1396-442A-B832-4EC9B8372550}" type="presParOf" srcId="{0E12530D-5DF4-4F53-9D36-03A23F27060D}" destId="{3737E2F5-E930-4136-B225-33D10FCFA2D4}" srcOrd="11" destOrd="0" presId="urn:microsoft.com/office/officeart/2011/layout/HexagonRadial"/>
    <dgm:cxn modelId="{27640E47-186A-47D2-BFE3-066F740CDF20}" type="presParOf" srcId="{3737E2F5-E930-4136-B225-33D10FCFA2D4}" destId="{18D79479-86C6-467F-BD32-E9ABED72695A}" srcOrd="0" destOrd="0" presId="urn:microsoft.com/office/officeart/2011/layout/HexagonRadial"/>
    <dgm:cxn modelId="{B34EF9B6-B344-4C07-9AA3-9EA6F301C723}" type="presParOf" srcId="{0E12530D-5DF4-4F53-9D36-03A23F27060D}" destId="{23596634-4D59-45EB-9117-C4374B84DC13}"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B5A8B1F-B435-4300-9C81-08F3F209A061}" type="doc">
      <dgm:prSet loTypeId="urn:microsoft.com/office/officeart/2005/8/layout/cycle7" loCatId="cycle" qsTypeId="urn:microsoft.com/office/officeart/2005/8/quickstyle/3d7" qsCatId="3D" csTypeId="urn:microsoft.com/office/officeart/2005/8/colors/accent1_2" csCatId="accent1" phldr="1"/>
      <dgm:spPr/>
      <dgm:t>
        <a:bodyPr/>
        <a:lstStyle/>
        <a:p>
          <a:pPr rtl="1"/>
          <a:endParaRPr lang="fa-IR"/>
        </a:p>
      </dgm:t>
    </dgm:pt>
    <dgm:pt modelId="{9B5C3601-24FA-4359-8985-0DE9E05C36FD}">
      <dgm:prSet phldrT="[Text]"/>
      <dgm:spPr>
        <a:solidFill>
          <a:srgbClr val="FFFF00"/>
        </a:solidFill>
      </dgm:spPr>
      <dgm:t>
        <a:bodyPr/>
        <a:lstStyle/>
        <a:p>
          <a:pPr rtl="1"/>
          <a:r>
            <a:rPr lang="fa-IR" dirty="0" smtClean="0"/>
            <a:t>بالفعل شدن امر بالقوه</a:t>
          </a:r>
          <a:endParaRPr lang="fa-IR" dirty="0"/>
        </a:p>
      </dgm:t>
    </dgm:pt>
    <dgm:pt modelId="{BF060E3B-8745-4390-85B1-3684A0931376}" type="parTrans" cxnId="{F74898EB-D3C6-40D7-852C-05F9831B6449}">
      <dgm:prSet/>
      <dgm:spPr/>
      <dgm:t>
        <a:bodyPr/>
        <a:lstStyle/>
        <a:p>
          <a:pPr rtl="1"/>
          <a:endParaRPr lang="fa-IR"/>
        </a:p>
      </dgm:t>
    </dgm:pt>
    <dgm:pt modelId="{D291C69E-BA39-4BD3-9ACD-9EB286B53AE4}" type="sibTrans" cxnId="{F74898EB-D3C6-40D7-852C-05F9831B6449}">
      <dgm:prSet/>
      <dgm:spPr>
        <a:solidFill>
          <a:srgbClr val="00B0F0"/>
        </a:solidFill>
      </dgm:spPr>
      <dgm:t>
        <a:bodyPr/>
        <a:lstStyle/>
        <a:p>
          <a:pPr rtl="1"/>
          <a:endParaRPr lang="fa-IR"/>
        </a:p>
      </dgm:t>
    </dgm:pt>
    <dgm:pt modelId="{D998913E-80A7-40B2-90B4-D69950C29EE1}">
      <dgm:prSet phldrT="[Text]"/>
      <dgm:spPr>
        <a:solidFill>
          <a:srgbClr val="FFFF00"/>
        </a:solidFill>
      </dgm:spPr>
      <dgm:t>
        <a:bodyPr/>
        <a:lstStyle/>
        <a:p>
          <a:pPr rtl="1"/>
          <a:r>
            <a:rPr lang="fa-IR" dirty="0" smtClean="0"/>
            <a:t>دفعی</a:t>
          </a:r>
          <a:endParaRPr lang="fa-IR" dirty="0"/>
        </a:p>
      </dgm:t>
    </dgm:pt>
    <dgm:pt modelId="{0F4795FE-5040-43A6-879E-8B80440C8DEC}" type="parTrans" cxnId="{34EBFB17-D208-4F68-85C7-03A1F0468C6C}">
      <dgm:prSet/>
      <dgm:spPr/>
      <dgm:t>
        <a:bodyPr/>
        <a:lstStyle/>
        <a:p>
          <a:pPr rtl="1"/>
          <a:endParaRPr lang="fa-IR"/>
        </a:p>
      </dgm:t>
    </dgm:pt>
    <dgm:pt modelId="{1DAA0ED5-A156-4AB0-B57A-F24303424550}" type="sibTrans" cxnId="{34EBFB17-D208-4F68-85C7-03A1F0468C6C}">
      <dgm:prSet/>
      <dgm:spPr>
        <a:solidFill>
          <a:srgbClr val="00B0F0"/>
        </a:solidFill>
      </dgm:spPr>
      <dgm:t>
        <a:bodyPr/>
        <a:lstStyle/>
        <a:p>
          <a:pPr rtl="1"/>
          <a:endParaRPr lang="fa-IR"/>
        </a:p>
      </dgm:t>
    </dgm:pt>
    <dgm:pt modelId="{CD545F34-523F-4E00-8869-6BC4F5F62AA1}">
      <dgm:prSet phldrT="[Text]"/>
      <dgm:spPr>
        <a:solidFill>
          <a:srgbClr val="FFFF00"/>
        </a:solidFill>
      </dgm:spPr>
      <dgm:t>
        <a:bodyPr/>
        <a:lstStyle/>
        <a:p>
          <a:pPr rtl="1"/>
          <a:r>
            <a:rPr lang="fa-IR" dirty="0" smtClean="0"/>
            <a:t>تدریجی</a:t>
          </a:r>
          <a:endParaRPr lang="fa-IR" dirty="0"/>
        </a:p>
      </dgm:t>
    </dgm:pt>
    <dgm:pt modelId="{86D1F3B0-F38E-4C87-A1BE-467A6CF0C544}" type="parTrans" cxnId="{7160D560-63B7-458A-9887-97CBFE82E541}">
      <dgm:prSet/>
      <dgm:spPr/>
      <dgm:t>
        <a:bodyPr/>
        <a:lstStyle/>
        <a:p>
          <a:pPr rtl="1"/>
          <a:endParaRPr lang="fa-IR"/>
        </a:p>
      </dgm:t>
    </dgm:pt>
    <dgm:pt modelId="{036D10DC-D919-41D7-833C-03E7C21237D3}" type="sibTrans" cxnId="{7160D560-63B7-458A-9887-97CBFE82E541}">
      <dgm:prSet/>
      <dgm:spPr>
        <a:solidFill>
          <a:srgbClr val="00B0F0"/>
        </a:solidFill>
      </dgm:spPr>
      <dgm:t>
        <a:bodyPr/>
        <a:lstStyle/>
        <a:p>
          <a:pPr rtl="1"/>
          <a:endParaRPr lang="fa-IR"/>
        </a:p>
      </dgm:t>
    </dgm:pt>
    <dgm:pt modelId="{A35B41FF-19CC-47F0-B098-5E620C3304E4}" type="pres">
      <dgm:prSet presAssocID="{AB5A8B1F-B435-4300-9C81-08F3F209A061}" presName="Name0" presStyleCnt="0">
        <dgm:presLayoutVars>
          <dgm:dir/>
          <dgm:resizeHandles val="exact"/>
        </dgm:presLayoutVars>
      </dgm:prSet>
      <dgm:spPr/>
      <dgm:t>
        <a:bodyPr/>
        <a:lstStyle/>
        <a:p>
          <a:pPr rtl="1"/>
          <a:endParaRPr lang="fa-IR"/>
        </a:p>
      </dgm:t>
    </dgm:pt>
    <dgm:pt modelId="{FB1B6560-C0EB-481B-860E-BE9373A07339}" type="pres">
      <dgm:prSet presAssocID="{9B5C3601-24FA-4359-8985-0DE9E05C36FD}" presName="node" presStyleLbl="node1" presStyleIdx="0" presStyleCnt="3">
        <dgm:presLayoutVars>
          <dgm:bulletEnabled val="1"/>
        </dgm:presLayoutVars>
      </dgm:prSet>
      <dgm:spPr/>
      <dgm:t>
        <a:bodyPr/>
        <a:lstStyle/>
        <a:p>
          <a:pPr rtl="1"/>
          <a:endParaRPr lang="fa-IR"/>
        </a:p>
      </dgm:t>
    </dgm:pt>
    <dgm:pt modelId="{47CB42D5-684F-4C14-9105-ABC02CD5E268}" type="pres">
      <dgm:prSet presAssocID="{D291C69E-BA39-4BD3-9ACD-9EB286B53AE4}" presName="sibTrans" presStyleLbl="sibTrans2D1" presStyleIdx="0" presStyleCnt="3"/>
      <dgm:spPr/>
      <dgm:t>
        <a:bodyPr/>
        <a:lstStyle/>
        <a:p>
          <a:pPr rtl="1"/>
          <a:endParaRPr lang="fa-IR"/>
        </a:p>
      </dgm:t>
    </dgm:pt>
    <dgm:pt modelId="{7568307A-FE98-47BB-8E69-F24BF56FCC90}" type="pres">
      <dgm:prSet presAssocID="{D291C69E-BA39-4BD3-9ACD-9EB286B53AE4}" presName="connectorText" presStyleLbl="sibTrans2D1" presStyleIdx="0" presStyleCnt="3"/>
      <dgm:spPr/>
      <dgm:t>
        <a:bodyPr/>
        <a:lstStyle/>
        <a:p>
          <a:pPr rtl="1"/>
          <a:endParaRPr lang="fa-IR"/>
        </a:p>
      </dgm:t>
    </dgm:pt>
    <dgm:pt modelId="{30B1BA90-1DAB-4228-9A65-1129630A371E}" type="pres">
      <dgm:prSet presAssocID="{D998913E-80A7-40B2-90B4-D69950C29EE1}" presName="node" presStyleLbl="node1" presStyleIdx="1" presStyleCnt="3">
        <dgm:presLayoutVars>
          <dgm:bulletEnabled val="1"/>
        </dgm:presLayoutVars>
      </dgm:prSet>
      <dgm:spPr/>
      <dgm:t>
        <a:bodyPr/>
        <a:lstStyle/>
        <a:p>
          <a:pPr rtl="1"/>
          <a:endParaRPr lang="fa-IR"/>
        </a:p>
      </dgm:t>
    </dgm:pt>
    <dgm:pt modelId="{0E172BFF-C5AC-4D95-BDF9-06B9BA22CB28}" type="pres">
      <dgm:prSet presAssocID="{1DAA0ED5-A156-4AB0-B57A-F24303424550}" presName="sibTrans" presStyleLbl="sibTrans2D1" presStyleIdx="1" presStyleCnt="3"/>
      <dgm:spPr/>
      <dgm:t>
        <a:bodyPr/>
        <a:lstStyle/>
        <a:p>
          <a:pPr rtl="1"/>
          <a:endParaRPr lang="fa-IR"/>
        </a:p>
      </dgm:t>
    </dgm:pt>
    <dgm:pt modelId="{D91166B6-DD40-4599-AC00-9DC06CC66E59}" type="pres">
      <dgm:prSet presAssocID="{1DAA0ED5-A156-4AB0-B57A-F24303424550}" presName="connectorText" presStyleLbl="sibTrans2D1" presStyleIdx="1" presStyleCnt="3"/>
      <dgm:spPr/>
      <dgm:t>
        <a:bodyPr/>
        <a:lstStyle/>
        <a:p>
          <a:pPr rtl="1"/>
          <a:endParaRPr lang="fa-IR"/>
        </a:p>
      </dgm:t>
    </dgm:pt>
    <dgm:pt modelId="{FD5BB1AC-BBC8-4A7C-A4D1-208FAAF67D6F}" type="pres">
      <dgm:prSet presAssocID="{CD545F34-523F-4E00-8869-6BC4F5F62AA1}" presName="node" presStyleLbl="node1" presStyleIdx="2" presStyleCnt="3">
        <dgm:presLayoutVars>
          <dgm:bulletEnabled val="1"/>
        </dgm:presLayoutVars>
      </dgm:prSet>
      <dgm:spPr/>
      <dgm:t>
        <a:bodyPr/>
        <a:lstStyle/>
        <a:p>
          <a:pPr rtl="1"/>
          <a:endParaRPr lang="fa-IR"/>
        </a:p>
      </dgm:t>
    </dgm:pt>
    <dgm:pt modelId="{3B02B7D7-974E-4D6D-9ED9-281ACB84190F}" type="pres">
      <dgm:prSet presAssocID="{036D10DC-D919-41D7-833C-03E7C21237D3}" presName="sibTrans" presStyleLbl="sibTrans2D1" presStyleIdx="2" presStyleCnt="3"/>
      <dgm:spPr/>
      <dgm:t>
        <a:bodyPr/>
        <a:lstStyle/>
        <a:p>
          <a:pPr rtl="1"/>
          <a:endParaRPr lang="fa-IR"/>
        </a:p>
      </dgm:t>
    </dgm:pt>
    <dgm:pt modelId="{405E3717-3CD4-42A2-9E8F-9C3930A21ED1}" type="pres">
      <dgm:prSet presAssocID="{036D10DC-D919-41D7-833C-03E7C21237D3}" presName="connectorText" presStyleLbl="sibTrans2D1" presStyleIdx="2" presStyleCnt="3"/>
      <dgm:spPr/>
      <dgm:t>
        <a:bodyPr/>
        <a:lstStyle/>
        <a:p>
          <a:pPr rtl="1"/>
          <a:endParaRPr lang="fa-IR"/>
        </a:p>
      </dgm:t>
    </dgm:pt>
  </dgm:ptLst>
  <dgm:cxnLst>
    <dgm:cxn modelId="{BF74FABC-B74C-49F2-A9F4-2D18BCA8168D}" type="presOf" srcId="{1DAA0ED5-A156-4AB0-B57A-F24303424550}" destId="{D91166B6-DD40-4599-AC00-9DC06CC66E59}" srcOrd="1" destOrd="0" presId="urn:microsoft.com/office/officeart/2005/8/layout/cycle7"/>
    <dgm:cxn modelId="{F1686756-AD41-4E39-980E-61B994840343}" type="presOf" srcId="{D998913E-80A7-40B2-90B4-D69950C29EE1}" destId="{30B1BA90-1DAB-4228-9A65-1129630A371E}" srcOrd="0" destOrd="0" presId="urn:microsoft.com/office/officeart/2005/8/layout/cycle7"/>
    <dgm:cxn modelId="{34EBFB17-D208-4F68-85C7-03A1F0468C6C}" srcId="{AB5A8B1F-B435-4300-9C81-08F3F209A061}" destId="{D998913E-80A7-40B2-90B4-D69950C29EE1}" srcOrd="1" destOrd="0" parTransId="{0F4795FE-5040-43A6-879E-8B80440C8DEC}" sibTransId="{1DAA0ED5-A156-4AB0-B57A-F24303424550}"/>
    <dgm:cxn modelId="{00ADED58-A507-4E9F-A392-FDE5C5DE9CE7}" type="presOf" srcId="{1DAA0ED5-A156-4AB0-B57A-F24303424550}" destId="{0E172BFF-C5AC-4D95-BDF9-06B9BA22CB28}" srcOrd="0" destOrd="0" presId="urn:microsoft.com/office/officeart/2005/8/layout/cycle7"/>
    <dgm:cxn modelId="{F74898EB-D3C6-40D7-852C-05F9831B6449}" srcId="{AB5A8B1F-B435-4300-9C81-08F3F209A061}" destId="{9B5C3601-24FA-4359-8985-0DE9E05C36FD}" srcOrd="0" destOrd="0" parTransId="{BF060E3B-8745-4390-85B1-3684A0931376}" sibTransId="{D291C69E-BA39-4BD3-9ACD-9EB286B53AE4}"/>
    <dgm:cxn modelId="{5DB2442E-ECE7-43F0-8BE2-C3CACDED34D2}" type="presOf" srcId="{CD545F34-523F-4E00-8869-6BC4F5F62AA1}" destId="{FD5BB1AC-BBC8-4A7C-A4D1-208FAAF67D6F}" srcOrd="0" destOrd="0" presId="urn:microsoft.com/office/officeart/2005/8/layout/cycle7"/>
    <dgm:cxn modelId="{D800C3BE-CC06-4097-8BC8-39112A04219A}" type="presOf" srcId="{9B5C3601-24FA-4359-8985-0DE9E05C36FD}" destId="{FB1B6560-C0EB-481B-860E-BE9373A07339}" srcOrd="0" destOrd="0" presId="urn:microsoft.com/office/officeart/2005/8/layout/cycle7"/>
    <dgm:cxn modelId="{63795461-1381-4CBF-A087-F2E83AF73D72}" type="presOf" srcId="{AB5A8B1F-B435-4300-9C81-08F3F209A061}" destId="{A35B41FF-19CC-47F0-B098-5E620C3304E4}" srcOrd="0" destOrd="0" presId="urn:microsoft.com/office/officeart/2005/8/layout/cycle7"/>
    <dgm:cxn modelId="{0DF938AE-C96C-4689-87F9-B4863673935D}" type="presOf" srcId="{036D10DC-D919-41D7-833C-03E7C21237D3}" destId="{405E3717-3CD4-42A2-9E8F-9C3930A21ED1}" srcOrd="1" destOrd="0" presId="urn:microsoft.com/office/officeart/2005/8/layout/cycle7"/>
    <dgm:cxn modelId="{7160D560-63B7-458A-9887-97CBFE82E541}" srcId="{AB5A8B1F-B435-4300-9C81-08F3F209A061}" destId="{CD545F34-523F-4E00-8869-6BC4F5F62AA1}" srcOrd="2" destOrd="0" parTransId="{86D1F3B0-F38E-4C87-A1BE-467A6CF0C544}" sibTransId="{036D10DC-D919-41D7-833C-03E7C21237D3}"/>
    <dgm:cxn modelId="{39D0AE80-6D61-4A45-9C7B-B4BDFC50C5EC}" type="presOf" srcId="{D291C69E-BA39-4BD3-9ACD-9EB286B53AE4}" destId="{47CB42D5-684F-4C14-9105-ABC02CD5E268}" srcOrd="0" destOrd="0" presId="urn:microsoft.com/office/officeart/2005/8/layout/cycle7"/>
    <dgm:cxn modelId="{0FDE6AF5-D8E4-4459-B8F8-5B477794C022}" type="presOf" srcId="{D291C69E-BA39-4BD3-9ACD-9EB286B53AE4}" destId="{7568307A-FE98-47BB-8E69-F24BF56FCC90}" srcOrd="1" destOrd="0" presId="urn:microsoft.com/office/officeart/2005/8/layout/cycle7"/>
    <dgm:cxn modelId="{434990E6-AC70-4EFC-9308-ADD9EB9BAD96}" type="presOf" srcId="{036D10DC-D919-41D7-833C-03E7C21237D3}" destId="{3B02B7D7-974E-4D6D-9ED9-281ACB84190F}" srcOrd="0" destOrd="0" presId="urn:microsoft.com/office/officeart/2005/8/layout/cycle7"/>
    <dgm:cxn modelId="{6F866863-A33B-4D20-851D-A63A4DFBB8E2}" type="presParOf" srcId="{A35B41FF-19CC-47F0-B098-5E620C3304E4}" destId="{FB1B6560-C0EB-481B-860E-BE9373A07339}" srcOrd="0" destOrd="0" presId="urn:microsoft.com/office/officeart/2005/8/layout/cycle7"/>
    <dgm:cxn modelId="{620E690D-0020-4E9A-A100-B27382D1AB14}" type="presParOf" srcId="{A35B41FF-19CC-47F0-B098-5E620C3304E4}" destId="{47CB42D5-684F-4C14-9105-ABC02CD5E268}" srcOrd="1" destOrd="0" presId="urn:microsoft.com/office/officeart/2005/8/layout/cycle7"/>
    <dgm:cxn modelId="{D01D9261-FD85-41AE-BF7C-F16E9856DF24}" type="presParOf" srcId="{47CB42D5-684F-4C14-9105-ABC02CD5E268}" destId="{7568307A-FE98-47BB-8E69-F24BF56FCC90}" srcOrd="0" destOrd="0" presId="urn:microsoft.com/office/officeart/2005/8/layout/cycle7"/>
    <dgm:cxn modelId="{26645EC5-03A8-41E6-91B3-A8DFE9360EDE}" type="presParOf" srcId="{A35B41FF-19CC-47F0-B098-5E620C3304E4}" destId="{30B1BA90-1DAB-4228-9A65-1129630A371E}" srcOrd="2" destOrd="0" presId="urn:microsoft.com/office/officeart/2005/8/layout/cycle7"/>
    <dgm:cxn modelId="{009DABAC-73F5-4DAE-8BB7-D3C79E86A6F7}" type="presParOf" srcId="{A35B41FF-19CC-47F0-B098-5E620C3304E4}" destId="{0E172BFF-C5AC-4D95-BDF9-06B9BA22CB28}" srcOrd="3" destOrd="0" presId="urn:microsoft.com/office/officeart/2005/8/layout/cycle7"/>
    <dgm:cxn modelId="{01CFBA15-1412-4712-9112-8DD4141CD1A9}" type="presParOf" srcId="{0E172BFF-C5AC-4D95-BDF9-06B9BA22CB28}" destId="{D91166B6-DD40-4599-AC00-9DC06CC66E59}" srcOrd="0" destOrd="0" presId="urn:microsoft.com/office/officeart/2005/8/layout/cycle7"/>
    <dgm:cxn modelId="{1AF690D1-EE75-4FD9-85AB-C1DE9F0472E9}" type="presParOf" srcId="{A35B41FF-19CC-47F0-B098-5E620C3304E4}" destId="{FD5BB1AC-BBC8-4A7C-A4D1-208FAAF67D6F}" srcOrd="4" destOrd="0" presId="urn:microsoft.com/office/officeart/2005/8/layout/cycle7"/>
    <dgm:cxn modelId="{A440B925-3CFF-4B24-91B2-C2B5690EFFC3}" type="presParOf" srcId="{A35B41FF-19CC-47F0-B098-5E620C3304E4}" destId="{3B02B7D7-974E-4D6D-9ED9-281ACB84190F}" srcOrd="5" destOrd="0" presId="urn:microsoft.com/office/officeart/2005/8/layout/cycle7"/>
    <dgm:cxn modelId="{C3664878-05AD-45DF-B532-7431245F63B1}" type="presParOf" srcId="{3B02B7D7-974E-4D6D-9ED9-281ACB84190F}" destId="{405E3717-3CD4-42A2-9E8F-9C3930A21ED1}"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1CD750D-E572-4B24-9974-342A9CC93FE8}" type="doc">
      <dgm:prSet loTypeId="urn:microsoft.com/office/officeart/2009/3/layout/RandomtoResultProcess" loCatId="process" qsTypeId="urn:microsoft.com/office/officeart/2009/2/quickstyle/3d8" qsCatId="3D" csTypeId="urn:microsoft.com/office/officeart/2005/8/colors/accent1_2" csCatId="accent1" phldr="1"/>
      <dgm:spPr/>
      <dgm:t>
        <a:bodyPr/>
        <a:lstStyle/>
        <a:p>
          <a:pPr rtl="1"/>
          <a:endParaRPr lang="fa-IR"/>
        </a:p>
      </dgm:t>
    </dgm:pt>
    <dgm:pt modelId="{5E8C336D-7B9A-424C-9392-2AC6FCB8A3A0}">
      <dgm:prSet phldrT="[Text]"/>
      <dgm:spPr>
        <a:solidFill>
          <a:srgbClr val="FF0000"/>
        </a:solidFill>
      </dgm:spPr>
      <dgm:t>
        <a:bodyPr/>
        <a:lstStyle/>
        <a:p>
          <a:pPr rtl="1"/>
          <a:r>
            <a:rPr lang="fa-IR" dirty="0" smtClean="0"/>
            <a:t>وجود</a:t>
          </a:r>
          <a:endParaRPr lang="fa-IR" dirty="0"/>
        </a:p>
      </dgm:t>
    </dgm:pt>
    <dgm:pt modelId="{3CBCEE36-B3F3-4361-A53E-701E8466CC46}" type="parTrans" cxnId="{32281FDF-8309-4E39-839A-D2775F3A280F}">
      <dgm:prSet/>
      <dgm:spPr/>
      <dgm:t>
        <a:bodyPr/>
        <a:lstStyle/>
        <a:p>
          <a:pPr rtl="1"/>
          <a:endParaRPr lang="fa-IR"/>
        </a:p>
      </dgm:t>
    </dgm:pt>
    <dgm:pt modelId="{B6595A2C-BE5D-4A03-8301-D5B2B0A71790}" type="sibTrans" cxnId="{32281FDF-8309-4E39-839A-D2775F3A280F}">
      <dgm:prSet/>
      <dgm:spPr/>
      <dgm:t>
        <a:bodyPr/>
        <a:lstStyle/>
        <a:p>
          <a:pPr rtl="1"/>
          <a:endParaRPr lang="fa-IR"/>
        </a:p>
      </dgm:t>
    </dgm:pt>
    <dgm:pt modelId="{2A553A48-6D2E-42A6-AD30-815D51BAD601}">
      <dgm:prSet phldrT="[Text]"/>
      <dgm:spPr>
        <a:solidFill>
          <a:srgbClr val="FF0000"/>
        </a:solidFill>
      </dgm:spPr>
      <dgm:t>
        <a:bodyPr/>
        <a:lstStyle/>
        <a:p>
          <a:pPr rtl="1"/>
          <a:r>
            <a:rPr lang="fa-IR" dirty="0" smtClean="0"/>
            <a:t>انسان کمال او از وجودش متأخّراست</a:t>
          </a:r>
          <a:endParaRPr lang="fa-IR" dirty="0"/>
        </a:p>
      </dgm:t>
    </dgm:pt>
    <dgm:pt modelId="{281EEF6A-9970-43E5-91A3-FF917B0C0217}" type="parTrans" cxnId="{FD688BE5-7199-4636-9A58-7F10E880F2D8}">
      <dgm:prSet/>
      <dgm:spPr/>
      <dgm:t>
        <a:bodyPr/>
        <a:lstStyle/>
        <a:p>
          <a:pPr rtl="1"/>
          <a:endParaRPr lang="fa-IR"/>
        </a:p>
      </dgm:t>
    </dgm:pt>
    <dgm:pt modelId="{3517A3FF-6397-4644-A85A-D439AEBD3FE4}" type="sibTrans" cxnId="{FD688BE5-7199-4636-9A58-7F10E880F2D8}">
      <dgm:prSet/>
      <dgm:spPr/>
      <dgm:t>
        <a:bodyPr/>
        <a:lstStyle/>
        <a:p>
          <a:pPr rtl="1"/>
          <a:endParaRPr lang="fa-IR"/>
        </a:p>
      </dgm:t>
    </dgm:pt>
    <dgm:pt modelId="{A2CFD55B-3EA3-4A38-A8A4-3BA173D0D1A4}">
      <dgm:prSet phldrT="[Text]" custT="1"/>
      <dgm:spPr>
        <a:solidFill>
          <a:srgbClr val="FF0000"/>
        </a:solidFill>
      </dgm:spPr>
      <dgm:t>
        <a:bodyPr/>
        <a:lstStyle/>
        <a:p>
          <a:pPr rtl="1"/>
          <a:r>
            <a:rPr lang="fa-IR" sz="4800" dirty="0" smtClean="0"/>
            <a:t>کمال</a:t>
          </a:r>
          <a:endParaRPr lang="fa-IR" sz="4800" dirty="0"/>
        </a:p>
      </dgm:t>
    </dgm:pt>
    <dgm:pt modelId="{DE1FBB62-D36C-453D-A0BA-826E2B3F8E45}" type="parTrans" cxnId="{E9C5544D-12B6-4A76-A14B-0AB1F06F31DB}">
      <dgm:prSet/>
      <dgm:spPr/>
      <dgm:t>
        <a:bodyPr/>
        <a:lstStyle/>
        <a:p>
          <a:pPr rtl="1"/>
          <a:endParaRPr lang="fa-IR"/>
        </a:p>
      </dgm:t>
    </dgm:pt>
    <dgm:pt modelId="{9F5A7762-032B-4590-B464-A5A3BDAE5C84}" type="sibTrans" cxnId="{E9C5544D-12B6-4A76-A14B-0AB1F06F31DB}">
      <dgm:prSet/>
      <dgm:spPr/>
      <dgm:t>
        <a:bodyPr/>
        <a:lstStyle/>
        <a:p>
          <a:pPr rtl="1"/>
          <a:endParaRPr lang="fa-IR"/>
        </a:p>
      </dgm:t>
    </dgm:pt>
    <dgm:pt modelId="{F3B83337-9769-49A8-A947-B3F7247927C8}">
      <dgm:prSet phldrT="[Text]"/>
      <dgm:spPr>
        <a:solidFill>
          <a:srgbClr val="FF0000"/>
        </a:solidFill>
      </dgm:spPr>
      <dgm:t>
        <a:bodyPr/>
        <a:lstStyle/>
        <a:p>
          <a:pPr rtl="1"/>
          <a:r>
            <a:rPr lang="fa-IR" dirty="0" smtClean="0"/>
            <a:t>او در حرکت از نقص به کمال نیاز به اسباب دارد</a:t>
          </a:r>
          <a:endParaRPr lang="fa-IR" dirty="0"/>
        </a:p>
      </dgm:t>
    </dgm:pt>
    <dgm:pt modelId="{6BD99F47-6893-4FFF-9C9C-93049DDDA4F9}" type="parTrans" cxnId="{27236BA2-C313-4AF7-95E5-F566B6D44CD1}">
      <dgm:prSet/>
      <dgm:spPr/>
      <dgm:t>
        <a:bodyPr/>
        <a:lstStyle/>
        <a:p>
          <a:pPr rtl="1"/>
          <a:endParaRPr lang="fa-IR"/>
        </a:p>
      </dgm:t>
    </dgm:pt>
    <dgm:pt modelId="{0ACC160A-5B92-4E07-91DD-BD1A5BE2E0D6}" type="sibTrans" cxnId="{27236BA2-C313-4AF7-95E5-F566B6D44CD1}">
      <dgm:prSet/>
      <dgm:spPr/>
      <dgm:t>
        <a:bodyPr/>
        <a:lstStyle/>
        <a:p>
          <a:pPr rtl="1"/>
          <a:endParaRPr lang="fa-IR"/>
        </a:p>
      </dgm:t>
    </dgm:pt>
    <dgm:pt modelId="{A6712EA1-75A5-40A0-95C6-61672D4A2744}" type="pres">
      <dgm:prSet presAssocID="{71CD750D-E572-4B24-9974-342A9CC93FE8}" presName="Name0" presStyleCnt="0">
        <dgm:presLayoutVars>
          <dgm:dir/>
          <dgm:animOne val="branch"/>
          <dgm:animLvl val="lvl"/>
        </dgm:presLayoutVars>
      </dgm:prSet>
      <dgm:spPr/>
      <dgm:t>
        <a:bodyPr/>
        <a:lstStyle/>
        <a:p>
          <a:pPr rtl="1"/>
          <a:endParaRPr lang="fa-IR"/>
        </a:p>
      </dgm:t>
    </dgm:pt>
    <dgm:pt modelId="{C189B0D1-6125-4049-B91E-06C84F981CB8}" type="pres">
      <dgm:prSet presAssocID="{5E8C336D-7B9A-424C-9392-2AC6FCB8A3A0}" presName="chaos" presStyleCnt="0"/>
      <dgm:spPr/>
    </dgm:pt>
    <dgm:pt modelId="{52F3B647-ED03-46F3-BB34-E75D311D5037}" type="pres">
      <dgm:prSet presAssocID="{5E8C336D-7B9A-424C-9392-2AC6FCB8A3A0}" presName="parTx1" presStyleLbl="revTx" presStyleIdx="0" presStyleCnt="3"/>
      <dgm:spPr/>
      <dgm:t>
        <a:bodyPr/>
        <a:lstStyle/>
        <a:p>
          <a:pPr rtl="1"/>
          <a:endParaRPr lang="fa-IR"/>
        </a:p>
      </dgm:t>
    </dgm:pt>
    <dgm:pt modelId="{A2C93803-4427-469A-95BF-79B60D589583}" type="pres">
      <dgm:prSet presAssocID="{5E8C336D-7B9A-424C-9392-2AC6FCB8A3A0}" presName="desTx1" presStyleLbl="revTx" presStyleIdx="1" presStyleCnt="3">
        <dgm:presLayoutVars>
          <dgm:bulletEnabled val="1"/>
        </dgm:presLayoutVars>
      </dgm:prSet>
      <dgm:spPr/>
      <dgm:t>
        <a:bodyPr/>
        <a:lstStyle/>
        <a:p>
          <a:pPr rtl="1"/>
          <a:endParaRPr lang="fa-IR"/>
        </a:p>
      </dgm:t>
    </dgm:pt>
    <dgm:pt modelId="{135D1238-C6C6-4962-9062-5AF88AD27247}" type="pres">
      <dgm:prSet presAssocID="{5E8C336D-7B9A-424C-9392-2AC6FCB8A3A0}" presName="c1" presStyleLbl="node1" presStyleIdx="0" presStyleCnt="19"/>
      <dgm:spPr>
        <a:solidFill>
          <a:srgbClr val="00B050"/>
        </a:solidFill>
      </dgm:spPr>
    </dgm:pt>
    <dgm:pt modelId="{0F95B9A9-0034-4874-9C14-197091E91C6F}" type="pres">
      <dgm:prSet presAssocID="{5E8C336D-7B9A-424C-9392-2AC6FCB8A3A0}" presName="c2" presStyleLbl="node1" presStyleIdx="1" presStyleCnt="19"/>
      <dgm:spPr>
        <a:solidFill>
          <a:srgbClr val="00B050"/>
        </a:solidFill>
      </dgm:spPr>
    </dgm:pt>
    <dgm:pt modelId="{025C5AB8-0793-4840-A84A-B0F0BE578FDD}" type="pres">
      <dgm:prSet presAssocID="{5E8C336D-7B9A-424C-9392-2AC6FCB8A3A0}" presName="c3" presStyleLbl="node1" presStyleIdx="2" presStyleCnt="19"/>
      <dgm:spPr>
        <a:solidFill>
          <a:srgbClr val="FFC000"/>
        </a:solidFill>
      </dgm:spPr>
    </dgm:pt>
    <dgm:pt modelId="{57A694CA-99D4-417F-ABE1-366FFB67AB51}" type="pres">
      <dgm:prSet presAssocID="{5E8C336D-7B9A-424C-9392-2AC6FCB8A3A0}" presName="c4" presStyleLbl="node1" presStyleIdx="3" presStyleCnt="19"/>
      <dgm:spPr>
        <a:solidFill>
          <a:srgbClr val="00B050"/>
        </a:solidFill>
      </dgm:spPr>
    </dgm:pt>
    <dgm:pt modelId="{04C7F64F-6F6F-4C28-A407-709996B1DB40}" type="pres">
      <dgm:prSet presAssocID="{5E8C336D-7B9A-424C-9392-2AC6FCB8A3A0}" presName="c5" presStyleLbl="node1" presStyleIdx="4" presStyleCnt="19"/>
      <dgm:spPr>
        <a:solidFill>
          <a:srgbClr val="00B050"/>
        </a:solidFill>
      </dgm:spPr>
    </dgm:pt>
    <dgm:pt modelId="{BC160141-6F50-422F-8435-153CCA50270B}" type="pres">
      <dgm:prSet presAssocID="{5E8C336D-7B9A-424C-9392-2AC6FCB8A3A0}" presName="c6" presStyleLbl="node1" presStyleIdx="5" presStyleCnt="19"/>
      <dgm:spPr>
        <a:solidFill>
          <a:srgbClr val="00B050"/>
        </a:solidFill>
      </dgm:spPr>
    </dgm:pt>
    <dgm:pt modelId="{86564759-E178-48A0-BB5B-182C2871F38F}" type="pres">
      <dgm:prSet presAssocID="{5E8C336D-7B9A-424C-9392-2AC6FCB8A3A0}" presName="c7" presStyleLbl="node1" presStyleIdx="6" presStyleCnt="19"/>
      <dgm:spPr>
        <a:solidFill>
          <a:srgbClr val="FFC000"/>
        </a:solidFill>
      </dgm:spPr>
    </dgm:pt>
    <dgm:pt modelId="{460A060A-D63A-434D-AACC-AA0BB798E6DD}" type="pres">
      <dgm:prSet presAssocID="{5E8C336D-7B9A-424C-9392-2AC6FCB8A3A0}" presName="c8" presStyleLbl="node1" presStyleIdx="7" presStyleCnt="19"/>
      <dgm:spPr>
        <a:solidFill>
          <a:srgbClr val="00B050"/>
        </a:solidFill>
      </dgm:spPr>
    </dgm:pt>
    <dgm:pt modelId="{02FBB50B-A718-4B26-8600-88458D81401C}" type="pres">
      <dgm:prSet presAssocID="{5E8C336D-7B9A-424C-9392-2AC6FCB8A3A0}" presName="c9" presStyleLbl="node1" presStyleIdx="8" presStyleCnt="19"/>
      <dgm:spPr>
        <a:solidFill>
          <a:srgbClr val="7030A0"/>
        </a:solidFill>
      </dgm:spPr>
    </dgm:pt>
    <dgm:pt modelId="{865D5B45-B10B-4BE1-A837-4936486663BA}" type="pres">
      <dgm:prSet presAssocID="{5E8C336D-7B9A-424C-9392-2AC6FCB8A3A0}" presName="c10" presStyleLbl="node1" presStyleIdx="9" presStyleCnt="19"/>
      <dgm:spPr>
        <a:solidFill>
          <a:srgbClr val="FF0000"/>
        </a:solidFill>
      </dgm:spPr>
    </dgm:pt>
    <dgm:pt modelId="{BF65DE21-ACA3-4961-9669-1189F1169C4B}" type="pres">
      <dgm:prSet presAssocID="{5E8C336D-7B9A-424C-9392-2AC6FCB8A3A0}" presName="c11" presStyleLbl="node1" presStyleIdx="10" presStyleCnt="19"/>
      <dgm:spPr>
        <a:solidFill>
          <a:srgbClr val="7030A0"/>
        </a:solidFill>
      </dgm:spPr>
    </dgm:pt>
    <dgm:pt modelId="{0EB0CAB0-18E5-4F3D-8E56-51B3D6EC1AA8}" type="pres">
      <dgm:prSet presAssocID="{5E8C336D-7B9A-424C-9392-2AC6FCB8A3A0}" presName="c12" presStyleLbl="node1" presStyleIdx="11" presStyleCnt="19"/>
      <dgm:spPr>
        <a:solidFill>
          <a:srgbClr val="FFC000"/>
        </a:solidFill>
      </dgm:spPr>
    </dgm:pt>
    <dgm:pt modelId="{E0C6150A-4FB6-40B4-B50D-5D99E818F648}" type="pres">
      <dgm:prSet presAssocID="{5E8C336D-7B9A-424C-9392-2AC6FCB8A3A0}" presName="c13" presStyleLbl="node1" presStyleIdx="12" presStyleCnt="19"/>
      <dgm:spPr>
        <a:solidFill>
          <a:srgbClr val="FF0000"/>
        </a:solidFill>
      </dgm:spPr>
    </dgm:pt>
    <dgm:pt modelId="{2FF08D34-A0FB-4F6D-B70D-A24BE66720B5}" type="pres">
      <dgm:prSet presAssocID="{5E8C336D-7B9A-424C-9392-2AC6FCB8A3A0}" presName="c14" presStyleLbl="node1" presStyleIdx="13" presStyleCnt="19"/>
      <dgm:spPr>
        <a:solidFill>
          <a:srgbClr val="7030A0"/>
        </a:solidFill>
      </dgm:spPr>
    </dgm:pt>
    <dgm:pt modelId="{AAF7274D-E831-4B08-BBB5-5D14293464E4}" type="pres">
      <dgm:prSet presAssocID="{5E8C336D-7B9A-424C-9392-2AC6FCB8A3A0}" presName="c15" presStyleLbl="node1" presStyleIdx="14" presStyleCnt="19"/>
      <dgm:spPr>
        <a:solidFill>
          <a:srgbClr val="FFC000"/>
        </a:solidFill>
      </dgm:spPr>
    </dgm:pt>
    <dgm:pt modelId="{981C73F9-94A3-4793-AB46-B8360F40DC81}" type="pres">
      <dgm:prSet presAssocID="{5E8C336D-7B9A-424C-9392-2AC6FCB8A3A0}" presName="c16" presStyleLbl="node1" presStyleIdx="15" presStyleCnt="19"/>
      <dgm:spPr>
        <a:solidFill>
          <a:srgbClr val="7030A0"/>
        </a:solidFill>
      </dgm:spPr>
    </dgm:pt>
    <dgm:pt modelId="{21CCC3E2-6E91-4951-BDA2-EE17EEAD7E89}" type="pres">
      <dgm:prSet presAssocID="{5E8C336D-7B9A-424C-9392-2AC6FCB8A3A0}" presName="c17" presStyleLbl="node1" presStyleIdx="16" presStyleCnt="19"/>
      <dgm:spPr>
        <a:solidFill>
          <a:srgbClr val="FF0000"/>
        </a:solidFill>
      </dgm:spPr>
    </dgm:pt>
    <dgm:pt modelId="{03415D64-F377-47F2-A284-60F765668C7A}" type="pres">
      <dgm:prSet presAssocID="{5E8C336D-7B9A-424C-9392-2AC6FCB8A3A0}" presName="c18" presStyleLbl="node1" presStyleIdx="17" presStyleCnt="19"/>
      <dgm:spPr>
        <a:solidFill>
          <a:srgbClr val="FFC000"/>
        </a:solidFill>
      </dgm:spPr>
    </dgm:pt>
    <dgm:pt modelId="{EF209CA2-7F3F-4CF4-9B82-4D4B4D4CA702}" type="pres">
      <dgm:prSet presAssocID="{B6595A2C-BE5D-4A03-8301-D5B2B0A71790}" presName="chevronComposite1" presStyleCnt="0"/>
      <dgm:spPr/>
    </dgm:pt>
    <dgm:pt modelId="{C0BCE721-C706-4449-BD81-5569DC6A06BD}" type="pres">
      <dgm:prSet presAssocID="{B6595A2C-BE5D-4A03-8301-D5B2B0A71790}" presName="chevron1" presStyleLbl="sibTrans2D1" presStyleIdx="0" presStyleCnt="2"/>
      <dgm:spPr>
        <a:solidFill>
          <a:srgbClr val="00B0F0"/>
        </a:solidFill>
      </dgm:spPr>
    </dgm:pt>
    <dgm:pt modelId="{B7E6A4CB-6126-41AC-A375-5E96A299CBDE}" type="pres">
      <dgm:prSet presAssocID="{B6595A2C-BE5D-4A03-8301-D5B2B0A71790}" presName="spChevron1" presStyleCnt="0"/>
      <dgm:spPr/>
    </dgm:pt>
    <dgm:pt modelId="{CE624F61-BFDC-4B7B-A952-BE7AF69072E8}" type="pres">
      <dgm:prSet presAssocID="{B6595A2C-BE5D-4A03-8301-D5B2B0A71790}" presName="overlap" presStyleCnt="0"/>
      <dgm:spPr/>
    </dgm:pt>
    <dgm:pt modelId="{6E34C464-5639-4BF8-8C83-A1BDFBD98607}" type="pres">
      <dgm:prSet presAssocID="{B6595A2C-BE5D-4A03-8301-D5B2B0A71790}" presName="chevronComposite2" presStyleCnt="0"/>
      <dgm:spPr/>
    </dgm:pt>
    <dgm:pt modelId="{80EFB7B9-F70A-46DD-A4A8-48F07BC2D90F}" type="pres">
      <dgm:prSet presAssocID="{B6595A2C-BE5D-4A03-8301-D5B2B0A71790}" presName="chevron2" presStyleLbl="sibTrans2D1" presStyleIdx="1" presStyleCnt="2"/>
      <dgm:spPr>
        <a:solidFill>
          <a:srgbClr val="00B0F0"/>
        </a:solidFill>
      </dgm:spPr>
    </dgm:pt>
    <dgm:pt modelId="{A36D825A-B6BD-4FFF-8B7C-B0561DEF6C12}" type="pres">
      <dgm:prSet presAssocID="{B6595A2C-BE5D-4A03-8301-D5B2B0A71790}" presName="spChevron2" presStyleCnt="0"/>
      <dgm:spPr/>
    </dgm:pt>
    <dgm:pt modelId="{49DE1216-B7C6-48C2-9A77-124B355E6D4D}" type="pres">
      <dgm:prSet presAssocID="{A2CFD55B-3EA3-4A38-A8A4-3BA173D0D1A4}" presName="last" presStyleCnt="0"/>
      <dgm:spPr/>
    </dgm:pt>
    <dgm:pt modelId="{FA8A2032-941E-447F-999C-EE45BA068573}" type="pres">
      <dgm:prSet presAssocID="{A2CFD55B-3EA3-4A38-A8A4-3BA173D0D1A4}" presName="circleTx" presStyleLbl="node1" presStyleIdx="18" presStyleCnt="19"/>
      <dgm:spPr/>
      <dgm:t>
        <a:bodyPr/>
        <a:lstStyle/>
        <a:p>
          <a:pPr rtl="1"/>
          <a:endParaRPr lang="fa-IR"/>
        </a:p>
      </dgm:t>
    </dgm:pt>
    <dgm:pt modelId="{2621CB5C-8EF0-408F-B4DE-3DDC2E143D83}" type="pres">
      <dgm:prSet presAssocID="{A2CFD55B-3EA3-4A38-A8A4-3BA173D0D1A4}" presName="desTxN" presStyleLbl="revTx" presStyleIdx="2" presStyleCnt="3">
        <dgm:presLayoutVars>
          <dgm:bulletEnabled val="1"/>
        </dgm:presLayoutVars>
      </dgm:prSet>
      <dgm:spPr/>
      <dgm:t>
        <a:bodyPr/>
        <a:lstStyle/>
        <a:p>
          <a:pPr rtl="1"/>
          <a:endParaRPr lang="fa-IR"/>
        </a:p>
      </dgm:t>
    </dgm:pt>
    <dgm:pt modelId="{BAE7E4A9-2F36-44E2-AA33-DDBBBBE2B468}" type="pres">
      <dgm:prSet presAssocID="{A2CFD55B-3EA3-4A38-A8A4-3BA173D0D1A4}" presName="spN" presStyleCnt="0"/>
      <dgm:spPr/>
    </dgm:pt>
  </dgm:ptLst>
  <dgm:cxnLst>
    <dgm:cxn modelId="{413F7E5B-4B53-427E-BBFB-5A461A46BD92}" type="presOf" srcId="{F3B83337-9769-49A8-A947-B3F7247927C8}" destId="{2621CB5C-8EF0-408F-B4DE-3DDC2E143D83}" srcOrd="0" destOrd="0" presId="urn:microsoft.com/office/officeart/2009/3/layout/RandomtoResultProcess"/>
    <dgm:cxn modelId="{32281FDF-8309-4E39-839A-D2775F3A280F}" srcId="{71CD750D-E572-4B24-9974-342A9CC93FE8}" destId="{5E8C336D-7B9A-424C-9392-2AC6FCB8A3A0}" srcOrd="0" destOrd="0" parTransId="{3CBCEE36-B3F3-4361-A53E-701E8466CC46}" sibTransId="{B6595A2C-BE5D-4A03-8301-D5B2B0A71790}"/>
    <dgm:cxn modelId="{B3D82766-4CB9-4BB4-9631-6203AB873FBC}" type="presOf" srcId="{71CD750D-E572-4B24-9974-342A9CC93FE8}" destId="{A6712EA1-75A5-40A0-95C6-61672D4A2744}" srcOrd="0" destOrd="0" presId="urn:microsoft.com/office/officeart/2009/3/layout/RandomtoResultProcess"/>
    <dgm:cxn modelId="{75D5D790-C93A-4175-885C-97D929570A97}" type="presOf" srcId="{2A553A48-6D2E-42A6-AD30-815D51BAD601}" destId="{A2C93803-4427-469A-95BF-79B60D589583}" srcOrd="0" destOrd="0" presId="urn:microsoft.com/office/officeart/2009/3/layout/RandomtoResultProcess"/>
    <dgm:cxn modelId="{221FFD1B-6964-4E49-95EC-B721EB38D7F9}" type="presOf" srcId="{5E8C336D-7B9A-424C-9392-2AC6FCB8A3A0}" destId="{52F3B647-ED03-46F3-BB34-E75D311D5037}" srcOrd="0" destOrd="0" presId="urn:microsoft.com/office/officeart/2009/3/layout/RandomtoResultProcess"/>
    <dgm:cxn modelId="{FD688BE5-7199-4636-9A58-7F10E880F2D8}" srcId="{5E8C336D-7B9A-424C-9392-2AC6FCB8A3A0}" destId="{2A553A48-6D2E-42A6-AD30-815D51BAD601}" srcOrd="0" destOrd="0" parTransId="{281EEF6A-9970-43E5-91A3-FF917B0C0217}" sibTransId="{3517A3FF-6397-4644-A85A-D439AEBD3FE4}"/>
    <dgm:cxn modelId="{4F4B14BA-73F3-486C-965D-08B3AA1D78DB}" type="presOf" srcId="{A2CFD55B-3EA3-4A38-A8A4-3BA173D0D1A4}" destId="{FA8A2032-941E-447F-999C-EE45BA068573}" srcOrd="0" destOrd="0" presId="urn:microsoft.com/office/officeart/2009/3/layout/RandomtoResultProcess"/>
    <dgm:cxn modelId="{27236BA2-C313-4AF7-95E5-F566B6D44CD1}" srcId="{A2CFD55B-3EA3-4A38-A8A4-3BA173D0D1A4}" destId="{F3B83337-9769-49A8-A947-B3F7247927C8}" srcOrd="0" destOrd="0" parTransId="{6BD99F47-6893-4FFF-9C9C-93049DDDA4F9}" sibTransId="{0ACC160A-5B92-4E07-91DD-BD1A5BE2E0D6}"/>
    <dgm:cxn modelId="{E9C5544D-12B6-4A76-A14B-0AB1F06F31DB}" srcId="{71CD750D-E572-4B24-9974-342A9CC93FE8}" destId="{A2CFD55B-3EA3-4A38-A8A4-3BA173D0D1A4}" srcOrd="1" destOrd="0" parTransId="{DE1FBB62-D36C-453D-A0BA-826E2B3F8E45}" sibTransId="{9F5A7762-032B-4590-B464-A5A3BDAE5C84}"/>
    <dgm:cxn modelId="{4084772A-00B6-4795-96BC-71325C87E5DC}" type="presParOf" srcId="{A6712EA1-75A5-40A0-95C6-61672D4A2744}" destId="{C189B0D1-6125-4049-B91E-06C84F981CB8}" srcOrd="0" destOrd="0" presId="urn:microsoft.com/office/officeart/2009/3/layout/RandomtoResultProcess"/>
    <dgm:cxn modelId="{27D9E0DF-B782-4C23-9B67-BE64B2DFA858}" type="presParOf" srcId="{C189B0D1-6125-4049-B91E-06C84F981CB8}" destId="{52F3B647-ED03-46F3-BB34-E75D311D5037}" srcOrd="0" destOrd="0" presId="urn:microsoft.com/office/officeart/2009/3/layout/RandomtoResultProcess"/>
    <dgm:cxn modelId="{A28395EF-BFE8-4AF2-87AE-C251F162F969}" type="presParOf" srcId="{C189B0D1-6125-4049-B91E-06C84F981CB8}" destId="{A2C93803-4427-469A-95BF-79B60D589583}" srcOrd="1" destOrd="0" presId="urn:microsoft.com/office/officeart/2009/3/layout/RandomtoResultProcess"/>
    <dgm:cxn modelId="{66C7F315-AB61-48FE-9D76-6D36E13D1C36}" type="presParOf" srcId="{C189B0D1-6125-4049-B91E-06C84F981CB8}" destId="{135D1238-C6C6-4962-9062-5AF88AD27247}" srcOrd="2" destOrd="0" presId="urn:microsoft.com/office/officeart/2009/3/layout/RandomtoResultProcess"/>
    <dgm:cxn modelId="{840F0A1D-C80F-4124-92B4-092D6320A9D2}" type="presParOf" srcId="{C189B0D1-6125-4049-B91E-06C84F981CB8}" destId="{0F95B9A9-0034-4874-9C14-197091E91C6F}" srcOrd="3" destOrd="0" presId="urn:microsoft.com/office/officeart/2009/3/layout/RandomtoResultProcess"/>
    <dgm:cxn modelId="{2F32394F-03F1-4AD1-948A-0C188BFCC2B4}" type="presParOf" srcId="{C189B0D1-6125-4049-B91E-06C84F981CB8}" destId="{025C5AB8-0793-4840-A84A-B0F0BE578FDD}" srcOrd="4" destOrd="0" presId="urn:microsoft.com/office/officeart/2009/3/layout/RandomtoResultProcess"/>
    <dgm:cxn modelId="{0D887542-9A3A-48D0-9BF5-04BABC309982}" type="presParOf" srcId="{C189B0D1-6125-4049-B91E-06C84F981CB8}" destId="{57A694CA-99D4-417F-ABE1-366FFB67AB51}" srcOrd="5" destOrd="0" presId="urn:microsoft.com/office/officeart/2009/3/layout/RandomtoResultProcess"/>
    <dgm:cxn modelId="{367FAEDF-3620-4A43-BE3B-812B1A1DF020}" type="presParOf" srcId="{C189B0D1-6125-4049-B91E-06C84F981CB8}" destId="{04C7F64F-6F6F-4C28-A407-709996B1DB40}" srcOrd="6" destOrd="0" presId="urn:microsoft.com/office/officeart/2009/3/layout/RandomtoResultProcess"/>
    <dgm:cxn modelId="{0824F404-EC5B-470A-A713-54BA4134F7B0}" type="presParOf" srcId="{C189B0D1-6125-4049-B91E-06C84F981CB8}" destId="{BC160141-6F50-422F-8435-153CCA50270B}" srcOrd="7" destOrd="0" presId="urn:microsoft.com/office/officeart/2009/3/layout/RandomtoResultProcess"/>
    <dgm:cxn modelId="{E3EC35E5-066B-4C65-8EFB-BEAE639EE91C}" type="presParOf" srcId="{C189B0D1-6125-4049-B91E-06C84F981CB8}" destId="{86564759-E178-48A0-BB5B-182C2871F38F}" srcOrd="8" destOrd="0" presId="urn:microsoft.com/office/officeart/2009/3/layout/RandomtoResultProcess"/>
    <dgm:cxn modelId="{81AB1D7F-0E2D-4EDD-AB68-F18E4FCFECF6}" type="presParOf" srcId="{C189B0D1-6125-4049-B91E-06C84F981CB8}" destId="{460A060A-D63A-434D-AACC-AA0BB798E6DD}" srcOrd="9" destOrd="0" presId="urn:microsoft.com/office/officeart/2009/3/layout/RandomtoResultProcess"/>
    <dgm:cxn modelId="{6C25D74C-946B-401F-AEF4-CFE26D0785E8}" type="presParOf" srcId="{C189B0D1-6125-4049-B91E-06C84F981CB8}" destId="{02FBB50B-A718-4B26-8600-88458D81401C}" srcOrd="10" destOrd="0" presId="urn:microsoft.com/office/officeart/2009/3/layout/RandomtoResultProcess"/>
    <dgm:cxn modelId="{0C5D1494-6B7B-4753-9F96-46D080ED38BF}" type="presParOf" srcId="{C189B0D1-6125-4049-B91E-06C84F981CB8}" destId="{865D5B45-B10B-4BE1-A837-4936486663BA}" srcOrd="11" destOrd="0" presId="urn:microsoft.com/office/officeart/2009/3/layout/RandomtoResultProcess"/>
    <dgm:cxn modelId="{162E6B4C-F778-4F12-A701-33FFAA0D6693}" type="presParOf" srcId="{C189B0D1-6125-4049-B91E-06C84F981CB8}" destId="{BF65DE21-ACA3-4961-9669-1189F1169C4B}" srcOrd="12" destOrd="0" presId="urn:microsoft.com/office/officeart/2009/3/layout/RandomtoResultProcess"/>
    <dgm:cxn modelId="{C6239320-A574-42A3-AEB2-EF2AE1D99841}" type="presParOf" srcId="{C189B0D1-6125-4049-B91E-06C84F981CB8}" destId="{0EB0CAB0-18E5-4F3D-8E56-51B3D6EC1AA8}" srcOrd="13" destOrd="0" presId="urn:microsoft.com/office/officeart/2009/3/layout/RandomtoResultProcess"/>
    <dgm:cxn modelId="{BFB8729E-F9FA-4B3E-B280-055F69357103}" type="presParOf" srcId="{C189B0D1-6125-4049-B91E-06C84F981CB8}" destId="{E0C6150A-4FB6-40B4-B50D-5D99E818F648}" srcOrd="14" destOrd="0" presId="urn:microsoft.com/office/officeart/2009/3/layout/RandomtoResultProcess"/>
    <dgm:cxn modelId="{126C3E00-C401-4141-996F-57C38B8CE4F9}" type="presParOf" srcId="{C189B0D1-6125-4049-B91E-06C84F981CB8}" destId="{2FF08D34-A0FB-4F6D-B70D-A24BE66720B5}" srcOrd="15" destOrd="0" presId="urn:microsoft.com/office/officeart/2009/3/layout/RandomtoResultProcess"/>
    <dgm:cxn modelId="{A008E4B0-22EA-435B-9601-107104150270}" type="presParOf" srcId="{C189B0D1-6125-4049-B91E-06C84F981CB8}" destId="{AAF7274D-E831-4B08-BBB5-5D14293464E4}" srcOrd="16" destOrd="0" presId="urn:microsoft.com/office/officeart/2009/3/layout/RandomtoResultProcess"/>
    <dgm:cxn modelId="{F763E5AB-C011-45F2-BBD9-7AE0EB1C032D}" type="presParOf" srcId="{C189B0D1-6125-4049-B91E-06C84F981CB8}" destId="{981C73F9-94A3-4793-AB46-B8360F40DC81}" srcOrd="17" destOrd="0" presId="urn:microsoft.com/office/officeart/2009/3/layout/RandomtoResultProcess"/>
    <dgm:cxn modelId="{12CCD0D9-B114-4F13-A88B-9D0479ED26F1}" type="presParOf" srcId="{C189B0D1-6125-4049-B91E-06C84F981CB8}" destId="{21CCC3E2-6E91-4951-BDA2-EE17EEAD7E89}" srcOrd="18" destOrd="0" presId="urn:microsoft.com/office/officeart/2009/3/layout/RandomtoResultProcess"/>
    <dgm:cxn modelId="{187A3A98-951E-4469-8FFB-4FAECE94DA7F}" type="presParOf" srcId="{C189B0D1-6125-4049-B91E-06C84F981CB8}" destId="{03415D64-F377-47F2-A284-60F765668C7A}" srcOrd="19" destOrd="0" presId="urn:microsoft.com/office/officeart/2009/3/layout/RandomtoResultProcess"/>
    <dgm:cxn modelId="{B491B020-8578-4594-A07D-A774E9C05C30}" type="presParOf" srcId="{A6712EA1-75A5-40A0-95C6-61672D4A2744}" destId="{EF209CA2-7F3F-4CF4-9B82-4D4B4D4CA702}" srcOrd="1" destOrd="0" presId="urn:microsoft.com/office/officeart/2009/3/layout/RandomtoResultProcess"/>
    <dgm:cxn modelId="{07C68CFE-F9F0-493B-A4DE-132AD1339F68}" type="presParOf" srcId="{EF209CA2-7F3F-4CF4-9B82-4D4B4D4CA702}" destId="{C0BCE721-C706-4449-BD81-5569DC6A06BD}" srcOrd="0" destOrd="0" presId="urn:microsoft.com/office/officeart/2009/3/layout/RandomtoResultProcess"/>
    <dgm:cxn modelId="{436A9B35-383F-4569-8834-EE257577DD79}" type="presParOf" srcId="{EF209CA2-7F3F-4CF4-9B82-4D4B4D4CA702}" destId="{B7E6A4CB-6126-41AC-A375-5E96A299CBDE}" srcOrd="1" destOrd="0" presId="urn:microsoft.com/office/officeart/2009/3/layout/RandomtoResultProcess"/>
    <dgm:cxn modelId="{89EB78A7-303D-4A6A-8569-E05E63B54C48}" type="presParOf" srcId="{A6712EA1-75A5-40A0-95C6-61672D4A2744}" destId="{CE624F61-BFDC-4B7B-A952-BE7AF69072E8}" srcOrd="2" destOrd="0" presId="urn:microsoft.com/office/officeart/2009/3/layout/RandomtoResultProcess"/>
    <dgm:cxn modelId="{98FEB157-8E89-4041-8887-58879348E611}" type="presParOf" srcId="{A6712EA1-75A5-40A0-95C6-61672D4A2744}" destId="{6E34C464-5639-4BF8-8C83-A1BDFBD98607}" srcOrd="3" destOrd="0" presId="urn:microsoft.com/office/officeart/2009/3/layout/RandomtoResultProcess"/>
    <dgm:cxn modelId="{15CAA7F6-F71F-4598-A3C3-6BC12D39A05C}" type="presParOf" srcId="{6E34C464-5639-4BF8-8C83-A1BDFBD98607}" destId="{80EFB7B9-F70A-46DD-A4A8-48F07BC2D90F}" srcOrd="0" destOrd="0" presId="urn:microsoft.com/office/officeart/2009/3/layout/RandomtoResultProcess"/>
    <dgm:cxn modelId="{E34B18C6-F3BA-4FBB-A601-BF7515FBDB96}" type="presParOf" srcId="{6E34C464-5639-4BF8-8C83-A1BDFBD98607}" destId="{A36D825A-B6BD-4FFF-8B7C-B0561DEF6C12}" srcOrd="1" destOrd="0" presId="urn:microsoft.com/office/officeart/2009/3/layout/RandomtoResultProcess"/>
    <dgm:cxn modelId="{23356E33-DB33-4333-A6AC-59A7F0023B8B}" type="presParOf" srcId="{A6712EA1-75A5-40A0-95C6-61672D4A2744}" destId="{49DE1216-B7C6-48C2-9A77-124B355E6D4D}" srcOrd="4" destOrd="0" presId="urn:microsoft.com/office/officeart/2009/3/layout/RandomtoResultProcess"/>
    <dgm:cxn modelId="{EAD3B92C-E437-468D-BDDE-8AEF911F30C8}" type="presParOf" srcId="{49DE1216-B7C6-48C2-9A77-124B355E6D4D}" destId="{FA8A2032-941E-447F-999C-EE45BA068573}" srcOrd="0" destOrd="0" presId="urn:microsoft.com/office/officeart/2009/3/layout/RandomtoResultProcess"/>
    <dgm:cxn modelId="{8B1C2573-C387-4605-B7FC-2A138890A0F3}" type="presParOf" srcId="{49DE1216-B7C6-48C2-9A77-124B355E6D4D}" destId="{2621CB5C-8EF0-408F-B4DE-3DDC2E143D83}" srcOrd="1" destOrd="0" presId="urn:microsoft.com/office/officeart/2009/3/layout/RandomtoResultProcess"/>
    <dgm:cxn modelId="{BBAEEA28-5732-4228-AAF4-811F5BBA5402}" type="presParOf" srcId="{49DE1216-B7C6-48C2-9A77-124B355E6D4D}" destId="{BAE7E4A9-2F36-44E2-AA33-DDBBBBE2B468}"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B6DD2A3-B915-48AB-AB15-E96521EB69A9}" type="doc">
      <dgm:prSet loTypeId="urn:microsoft.com/office/officeart/2005/8/layout/funnel1" loCatId="relationship" qsTypeId="urn:microsoft.com/office/officeart/2005/8/quickstyle/3d3" qsCatId="3D" csTypeId="urn:microsoft.com/office/officeart/2005/8/colors/accent1_2" csCatId="accent1" phldr="1"/>
      <dgm:spPr/>
      <dgm:t>
        <a:bodyPr/>
        <a:lstStyle/>
        <a:p>
          <a:pPr rtl="1"/>
          <a:endParaRPr lang="fa-IR"/>
        </a:p>
      </dgm:t>
    </dgm:pt>
    <dgm:pt modelId="{CD98EE9C-B318-470D-98A4-71DCFA8FBE1D}">
      <dgm:prSet phldrT="[Text]"/>
      <dgm:spPr>
        <a:solidFill>
          <a:srgbClr val="FFC000"/>
        </a:solidFill>
      </dgm:spPr>
      <dgm:t>
        <a:bodyPr/>
        <a:lstStyle/>
        <a:p>
          <a:pPr rtl="1"/>
          <a:r>
            <a:rPr lang="fa-IR" dirty="0" smtClean="0">
              <a:solidFill>
                <a:schemeClr val="tx1"/>
              </a:solidFill>
              <a:cs typeface="B Titr" panose="00000700000000000000" pitchFamily="2" charset="-78"/>
            </a:rPr>
            <a:t>کمال مقارن با وجود</a:t>
          </a:r>
          <a:endParaRPr lang="fa-IR" dirty="0">
            <a:solidFill>
              <a:schemeClr val="tx1"/>
            </a:solidFill>
            <a:cs typeface="B Titr" panose="00000700000000000000" pitchFamily="2" charset="-78"/>
          </a:endParaRPr>
        </a:p>
      </dgm:t>
    </dgm:pt>
    <dgm:pt modelId="{C7440E71-AEAF-4CE1-8B1C-A697BB35D0BD}" type="parTrans" cxnId="{729E62CF-7507-4723-9283-6ADCA3B23BB2}">
      <dgm:prSet/>
      <dgm:spPr/>
      <dgm:t>
        <a:bodyPr/>
        <a:lstStyle/>
        <a:p>
          <a:pPr rtl="1"/>
          <a:endParaRPr lang="fa-IR"/>
        </a:p>
      </dgm:t>
    </dgm:pt>
    <dgm:pt modelId="{B58D36A6-7786-49A3-8BDE-BBFF2DA99A2E}" type="sibTrans" cxnId="{729E62CF-7507-4723-9283-6ADCA3B23BB2}">
      <dgm:prSet/>
      <dgm:spPr/>
      <dgm:t>
        <a:bodyPr/>
        <a:lstStyle/>
        <a:p>
          <a:pPr rtl="1"/>
          <a:endParaRPr lang="fa-IR"/>
        </a:p>
      </dgm:t>
    </dgm:pt>
    <dgm:pt modelId="{28E6D1F6-F0EC-4068-8180-8B01CB9DD1D1}">
      <dgm:prSet phldrT="[Text]"/>
      <dgm:spPr>
        <a:solidFill>
          <a:srgbClr val="FF0000"/>
        </a:solidFill>
      </dgm:spPr>
      <dgm:t>
        <a:bodyPr/>
        <a:lstStyle/>
        <a:p>
          <a:pPr rtl="1"/>
          <a:r>
            <a:rPr lang="fa-IR" dirty="0" smtClean="0">
              <a:cs typeface="B Titr" panose="00000700000000000000" pitchFamily="2" charset="-78"/>
            </a:rPr>
            <a:t>کمال متأخّر از وجود </a:t>
          </a:r>
          <a:endParaRPr lang="fa-IR" dirty="0">
            <a:cs typeface="B Titr" panose="00000700000000000000" pitchFamily="2" charset="-78"/>
          </a:endParaRPr>
        </a:p>
      </dgm:t>
    </dgm:pt>
    <dgm:pt modelId="{BB687353-7A4F-4B71-AF07-D0D5C506C2B9}" type="parTrans" cxnId="{05F4FE8E-4682-4FF7-8728-88CBCCAA88C4}">
      <dgm:prSet/>
      <dgm:spPr/>
      <dgm:t>
        <a:bodyPr/>
        <a:lstStyle/>
        <a:p>
          <a:pPr rtl="1"/>
          <a:endParaRPr lang="fa-IR"/>
        </a:p>
      </dgm:t>
    </dgm:pt>
    <dgm:pt modelId="{B283B13B-11E3-48F8-BEA9-3A19E2AB98A5}" type="sibTrans" cxnId="{05F4FE8E-4682-4FF7-8728-88CBCCAA88C4}">
      <dgm:prSet/>
      <dgm:spPr/>
      <dgm:t>
        <a:bodyPr/>
        <a:lstStyle/>
        <a:p>
          <a:pPr rtl="1"/>
          <a:endParaRPr lang="fa-IR"/>
        </a:p>
      </dgm:t>
    </dgm:pt>
    <dgm:pt modelId="{F67CEBF0-FCBC-473F-A9F1-FEF4A47E6B43}">
      <dgm:prSet phldrT="[Text]"/>
      <dgm:spPr/>
      <dgm:t>
        <a:bodyPr/>
        <a:lstStyle/>
        <a:p>
          <a:pPr rtl="1"/>
          <a:r>
            <a:rPr lang="fa-IR" dirty="0" smtClean="0">
              <a:cs typeface="B Titr" panose="00000700000000000000" pitchFamily="2" charset="-78"/>
            </a:rPr>
            <a:t>وسیله لازم برای حرکت از نقص به کمال</a:t>
          </a:r>
          <a:endParaRPr lang="fa-IR" dirty="0">
            <a:cs typeface="B Titr" panose="00000700000000000000" pitchFamily="2" charset="-78"/>
          </a:endParaRPr>
        </a:p>
      </dgm:t>
    </dgm:pt>
    <dgm:pt modelId="{AC6A281E-4BDC-4CB7-87AA-3090B16A4743}" type="parTrans" cxnId="{AA5AD0ED-7B5A-4C6D-BC1B-39C17B88C47B}">
      <dgm:prSet/>
      <dgm:spPr/>
      <dgm:t>
        <a:bodyPr/>
        <a:lstStyle/>
        <a:p>
          <a:pPr rtl="1"/>
          <a:endParaRPr lang="fa-IR"/>
        </a:p>
      </dgm:t>
    </dgm:pt>
    <dgm:pt modelId="{0D02068C-E6B4-40DD-A695-5309B06DAD6B}" type="sibTrans" cxnId="{AA5AD0ED-7B5A-4C6D-BC1B-39C17B88C47B}">
      <dgm:prSet/>
      <dgm:spPr/>
      <dgm:t>
        <a:bodyPr/>
        <a:lstStyle/>
        <a:p>
          <a:pPr rtl="1"/>
          <a:endParaRPr lang="fa-IR"/>
        </a:p>
      </dgm:t>
    </dgm:pt>
    <dgm:pt modelId="{F8C96025-AD2E-49DC-8E5A-EA39D47349F2}">
      <dgm:prSet phldrT="[Text]"/>
      <dgm:spPr>
        <a:solidFill>
          <a:srgbClr val="FF9900"/>
        </a:solidFill>
      </dgm:spPr>
      <dgm:t>
        <a:bodyPr/>
        <a:lstStyle/>
        <a:p>
          <a:pPr rtl="1"/>
          <a:r>
            <a:rPr lang="fa-IR" dirty="0" smtClean="0">
              <a:cs typeface="B Titr" panose="00000700000000000000" pitchFamily="2" charset="-78"/>
            </a:rPr>
            <a:t>هدف خلقت هر موجود </a:t>
          </a:r>
          <a:r>
            <a:rPr lang="fa-IR" dirty="0" smtClean="0">
              <a:solidFill>
                <a:srgbClr val="0070C0"/>
              </a:solidFill>
              <a:cs typeface="B Titr" panose="00000700000000000000" pitchFamily="2" charset="-78"/>
            </a:rPr>
            <a:t>کمال</a:t>
          </a:r>
          <a:r>
            <a:rPr lang="fa-IR" dirty="0" smtClean="0">
              <a:cs typeface="B Titr" panose="00000700000000000000" pitchFamily="2" charset="-78"/>
            </a:rPr>
            <a:t> است</a:t>
          </a:r>
          <a:endParaRPr lang="fa-IR" dirty="0">
            <a:cs typeface="B Titr" panose="00000700000000000000" pitchFamily="2" charset="-78"/>
          </a:endParaRPr>
        </a:p>
      </dgm:t>
    </dgm:pt>
    <dgm:pt modelId="{1F42B8D7-2BED-497D-90F4-140BF80DF1F7}" type="parTrans" cxnId="{27AA9551-8D7F-4E01-A4F0-8F6DE2905F22}">
      <dgm:prSet/>
      <dgm:spPr/>
      <dgm:t>
        <a:bodyPr/>
        <a:lstStyle/>
        <a:p>
          <a:pPr rtl="1"/>
          <a:endParaRPr lang="fa-IR"/>
        </a:p>
      </dgm:t>
    </dgm:pt>
    <dgm:pt modelId="{50386206-5C1B-4778-A829-AB1F931AE3E5}" type="sibTrans" cxnId="{27AA9551-8D7F-4E01-A4F0-8F6DE2905F22}">
      <dgm:prSet/>
      <dgm:spPr/>
      <dgm:t>
        <a:bodyPr/>
        <a:lstStyle/>
        <a:p>
          <a:pPr rtl="1"/>
          <a:endParaRPr lang="fa-IR"/>
        </a:p>
      </dgm:t>
    </dgm:pt>
    <dgm:pt modelId="{25B1B605-9F3B-474C-9129-63F4666B3EFA}" type="pres">
      <dgm:prSet presAssocID="{CB6DD2A3-B915-48AB-AB15-E96521EB69A9}" presName="Name0" presStyleCnt="0">
        <dgm:presLayoutVars>
          <dgm:chMax val="4"/>
          <dgm:resizeHandles val="exact"/>
        </dgm:presLayoutVars>
      </dgm:prSet>
      <dgm:spPr/>
      <dgm:t>
        <a:bodyPr/>
        <a:lstStyle/>
        <a:p>
          <a:pPr rtl="1"/>
          <a:endParaRPr lang="fa-IR"/>
        </a:p>
      </dgm:t>
    </dgm:pt>
    <dgm:pt modelId="{6FB50575-EFE5-43F0-A290-C266CE419CBA}" type="pres">
      <dgm:prSet presAssocID="{CB6DD2A3-B915-48AB-AB15-E96521EB69A9}" presName="ellipse" presStyleLbl="trBgShp" presStyleIdx="0" presStyleCnt="1"/>
      <dgm:spPr/>
    </dgm:pt>
    <dgm:pt modelId="{E656290E-1D74-4C41-9876-A258787CA9E4}" type="pres">
      <dgm:prSet presAssocID="{CB6DD2A3-B915-48AB-AB15-E96521EB69A9}" presName="arrow1" presStyleLbl="fgShp" presStyleIdx="0" presStyleCnt="1" custLinFactNeighborX="7101" custLinFactNeighborY="-16709"/>
      <dgm:spPr>
        <a:solidFill>
          <a:srgbClr val="00B050"/>
        </a:solidFill>
      </dgm:spPr>
    </dgm:pt>
    <dgm:pt modelId="{1B7BF773-B683-49FD-BB13-B170252EC47B}" type="pres">
      <dgm:prSet presAssocID="{CB6DD2A3-B915-48AB-AB15-E96521EB69A9}" presName="rectangle" presStyleLbl="revTx" presStyleIdx="0" presStyleCnt="1">
        <dgm:presLayoutVars>
          <dgm:bulletEnabled val="1"/>
        </dgm:presLayoutVars>
      </dgm:prSet>
      <dgm:spPr/>
      <dgm:t>
        <a:bodyPr/>
        <a:lstStyle/>
        <a:p>
          <a:pPr rtl="1"/>
          <a:endParaRPr lang="fa-IR"/>
        </a:p>
      </dgm:t>
    </dgm:pt>
    <dgm:pt modelId="{329FC2E4-E849-4525-BBB5-4D1B5613AC23}" type="pres">
      <dgm:prSet presAssocID="{28E6D1F6-F0EC-4068-8180-8B01CB9DD1D1}" presName="item1" presStyleLbl="node1" presStyleIdx="0" presStyleCnt="3">
        <dgm:presLayoutVars>
          <dgm:bulletEnabled val="1"/>
        </dgm:presLayoutVars>
      </dgm:prSet>
      <dgm:spPr/>
      <dgm:t>
        <a:bodyPr/>
        <a:lstStyle/>
        <a:p>
          <a:pPr rtl="1"/>
          <a:endParaRPr lang="fa-IR"/>
        </a:p>
      </dgm:t>
    </dgm:pt>
    <dgm:pt modelId="{3A7AC202-7B6D-49BA-8F61-2AA361B3BAC2}" type="pres">
      <dgm:prSet presAssocID="{F67CEBF0-FCBC-473F-A9F1-FEF4A47E6B43}" presName="item2" presStyleLbl="node1" presStyleIdx="1" presStyleCnt="3">
        <dgm:presLayoutVars>
          <dgm:bulletEnabled val="1"/>
        </dgm:presLayoutVars>
      </dgm:prSet>
      <dgm:spPr/>
      <dgm:t>
        <a:bodyPr/>
        <a:lstStyle/>
        <a:p>
          <a:pPr rtl="1"/>
          <a:endParaRPr lang="fa-IR"/>
        </a:p>
      </dgm:t>
    </dgm:pt>
    <dgm:pt modelId="{A7D2453A-036B-40BA-95BF-6B33307B8DE8}" type="pres">
      <dgm:prSet presAssocID="{F8C96025-AD2E-49DC-8E5A-EA39D47349F2}" presName="item3" presStyleLbl="node1" presStyleIdx="2" presStyleCnt="3">
        <dgm:presLayoutVars>
          <dgm:bulletEnabled val="1"/>
        </dgm:presLayoutVars>
      </dgm:prSet>
      <dgm:spPr/>
      <dgm:t>
        <a:bodyPr/>
        <a:lstStyle/>
        <a:p>
          <a:pPr rtl="1"/>
          <a:endParaRPr lang="fa-IR"/>
        </a:p>
      </dgm:t>
    </dgm:pt>
    <dgm:pt modelId="{B89D6781-3EBC-42BB-8D77-CFC400BE49D4}" type="pres">
      <dgm:prSet presAssocID="{CB6DD2A3-B915-48AB-AB15-E96521EB69A9}" presName="funnel" presStyleLbl="trAlignAcc1" presStyleIdx="0" presStyleCnt="1"/>
      <dgm:spPr>
        <a:solidFill>
          <a:srgbClr val="00B050">
            <a:alpha val="40000"/>
          </a:srgbClr>
        </a:solidFill>
      </dgm:spPr>
    </dgm:pt>
  </dgm:ptLst>
  <dgm:cxnLst>
    <dgm:cxn modelId="{FE1E05A9-C85C-4DB9-AAED-6474E92C1E2D}" type="presOf" srcId="{F8C96025-AD2E-49DC-8E5A-EA39D47349F2}" destId="{1B7BF773-B683-49FD-BB13-B170252EC47B}" srcOrd="0" destOrd="0" presId="urn:microsoft.com/office/officeart/2005/8/layout/funnel1"/>
    <dgm:cxn modelId="{729E62CF-7507-4723-9283-6ADCA3B23BB2}" srcId="{CB6DD2A3-B915-48AB-AB15-E96521EB69A9}" destId="{CD98EE9C-B318-470D-98A4-71DCFA8FBE1D}" srcOrd="0" destOrd="0" parTransId="{C7440E71-AEAF-4CE1-8B1C-A697BB35D0BD}" sibTransId="{B58D36A6-7786-49A3-8BDE-BBFF2DA99A2E}"/>
    <dgm:cxn modelId="{AA5AD0ED-7B5A-4C6D-BC1B-39C17B88C47B}" srcId="{CB6DD2A3-B915-48AB-AB15-E96521EB69A9}" destId="{F67CEBF0-FCBC-473F-A9F1-FEF4A47E6B43}" srcOrd="2" destOrd="0" parTransId="{AC6A281E-4BDC-4CB7-87AA-3090B16A4743}" sibTransId="{0D02068C-E6B4-40DD-A695-5309B06DAD6B}"/>
    <dgm:cxn modelId="{0C59D82A-B6B4-427E-AF54-FEF25E65D837}" type="presOf" srcId="{CD98EE9C-B318-470D-98A4-71DCFA8FBE1D}" destId="{A7D2453A-036B-40BA-95BF-6B33307B8DE8}" srcOrd="0" destOrd="0" presId="urn:microsoft.com/office/officeart/2005/8/layout/funnel1"/>
    <dgm:cxn modelId="{27AA9551-8D7F-4E01-A4F0-8F6DE2905F22}" srcId="{CB6DD2A3-B915-48AB-AB15-E96521EB69A9}" destId="{F8C96025-AD2E-49DC-8E5A-EA39D47349F2}" srcOrd="3" destOrd="0" parTransId="{1F42B8D7-2BED-497D-90F4-140BF80DF1F7}" sibTransId="{50386206-5C1B-4778-A829-AB1F931AE3E5}"/>
    <dgm:cxn modelId="{6415D215-E827-441C-A705-CF4E2D92AD74}" type="presOf" srcId="{F67CEBF0-FCBC-473F-A9F1-FEF4A47E6B43}" destId="{329FC2E4-E849-4525-BBB5-4D1B5613AC23}" srcOrd="0" destOrd="0" presId="urn:microsoft.com/office/officeart/2005/8/layout/funnel1"/>
    <dgm:cxn modelId="{EC0C4441-AE82-4B0D-9E6B-FF84ED4CD66E}" type="presOf" srcId="{28E6D1F6-F0EC-4068-8180-8B01CB9DD1D1}" destId="{3A7AC202-7B6D-49BA-8F61-2AA361B3BAC2}" srcOrd="0" destOrd="0" presId="urn:microsoft.com/office/officeart/2005/8/layout/funnel1"/>
    <dgm:cxn modelId="{8FD34B03-E7AA-4405-9CE6-FECE80A6EF91}" type="presOf" srcId="{CB6DD2A3-B915-48AB-AB15-E96521EB69A9}" destId="{25B1B605-9F3B-474C-9129-63F4666B3EFA}" srcOrd="0" destOrd="0" presId="urn:microsoft.com/office/officeart/2005/8/layout/funnel1"/>
    <dgm:cxn modelId="{05F4FE8E-4682-4FF7-8728-88CBCCAA88C4}" srcId="{CB6DD2A3-B915-48AB-AB15-E96521EB69A9}" destId="{28E6D1F6-F0EC-4068-8180-8B01CB9DD1D1}" srcOrd="1" destOrd="0" parTransId="{BB687353-7A4F-4B71-AF07-D0D5C506C2B9}" sibTransId="{B283B13B-11E3-48F8-BEA9-3A19E2AB98A5}"/>
    <dgm:cxn modelId="{9EF999F1-B256-4D05-8723-A259A876EA90}" type="presParOf" srcId="{25B1B605-9F3B-474C-9129-63F4666B3EFA}" destId="{6FB50575-EFE5-43F0-A290-C266CE419CBA}" srcOrd="0" destOrd="0" presId="urn:microsoft.com/office/officeart/2005/8/layout/funnel1"/>
    <dgm:cxn modelId="{B33FB0EC-A2A4-465F-857B-60EB176937F7}" type="presParOf" srcId="{25B1B605-9F3B-474C-9129-63F4666B3EFA}" destId="{E656290E-1D74-4C41-9876-A258787CA9E4}" srcOrd="1" destOrd="0" presId="urn:microsoft.com/office/officeart/2005/8/layout/funnel1"/>
    <dgm:cxn modelId="{AF6B97BE-5D5D-45DA-9513-F9CCEACF421C}" type="presParOf" srcId="{25B1B605-9F3B-474C-9129-63F4666B3EFA}" destId="{1B7BF773-B683-49FD-BB13-B170252EC47B}" srcOrd="2" destOrd="0" presId="urn:microsoft.com/office/officeart/2005/8/layout/funnel1"/>
    <dgm:cxn modelId="{44085701-52DD-49BD-A0CE-1CD4165FEF02}" type="presParOf" srcId="{25B1B605-9F3B-474C-9129-63F4666B3EFA}" destId="{329FC2E4-E849-4525-BBB5-4D1B5613AC23}" srcOrd="3" destOrd="0" presId="urn:microsoft.com/office/officeart/2005/8/layout/funnel1"/>
    <dgm:cxn modelId="{D93ACCF9-1FB4-4AA5-ADEA-1806C16A16F0}" type="presParOf" srcId="{25B1B605-9F3B-474C-9129-63F4666B3EFA}" destId="{3A7AC202-7B6D-49BA-8F61-2AA361B3BAC2}" srcOrd="4" destOrd="0" presId="urn:microsoft.com/office/officeart/2005/8/layout/funnel1"/>
    <dgm:cxn modelId="{6F568A92-0E5D-4038-A993-3803F783A418}" type="presParOf" srcId="{25B1B605-9F3B-474C-9129-63F4666B3EFA}" destId="{A7D2453A-036B-40BA-95BF-6B33307B8DE8}" srcOrd="5" destOrd="0" presId="urn:microsoft.com/office/officeart/2005/8/layout/funnel1"/>
    <dgm:cxn modelId="{E6CDA829-9B01-444D-8D6D-D779C18F6B15}" type="presParOf" srcId="{25B1B605-9F3B-474C-9129-63F4666B3EFA}" destId="{B89D6781-3EBC-42BB-8D77-CFC400BE49D4}"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B114375-4BCB-4DEC-B097-D4ACB55E5E75}" type="doc">
      <dgm:prSet loTypeId="urn:microsoft.com/office/officeart/2005/8/layout/list1" loCatId="list" qsTypeId="urn:microsoft.com/office/officeart/2005/8/quickstyle/3d9" qsCatId="3D" csTypeId="urn:microsoft.com/office/officeart/2005/8/colors/accent1_2" csCatId="accent1" phldr="1"/>
      <dgm:spPr/>
      <dgm:t>
        <a:bodyPr/>
        <a:lstStyle/>
        <a:p>
          <a:pPr rtl="1"/>
          <a:endParaRPr lang="fa-IR"/>
        </a:p>
      </dgm:t>
    </dgm:pt>
    <dgm:pt modelId="{94E3EB29-BA96-4EF3-97A9-EE8931C4E3CD}">
      <dgm:prSet phldrT="[Text]" custT="1"/>
      <dgm:spPr>
        <a:solidFill>
          <a:srgbClr val="00B0F0"/>
        </a:solidFill>
      </dgm:spPr>
      <dgm:t>
        <a:bodyPr/>
        <a:lstStyle/>
        <a:p>
          <a:pPr rtl="1"/>
          <a:r>
            <a:rPr lang="fa-IR" sz="2000" dirty="0" smtClean="0">
              <a:cs typeface="B Titr" pitchFamily="2" charset="-78"/>
            </a:rPr>
            <a:t>تربیت مراقبت از نشو ونمای فرد در جریان رشد وی یعنی در مسیر طبیعی او به سوی کمال است . </a:t>
          </a:r>
          <a:endParaRPr lang="fa-IR" sz="2000" dirty="0">
            <a:cs typeface="B Titr" pitchFamily="2" charset="-78"/>
          </a:endParaRPr>
        </a:p>
      </dgm:t>
    </dgm:pt>
    <dgm:pt modelId="{58D2B4F5-6C5E-4130-B11C-8352BEB67BB5}" type="parTrans" cxnId="{7707ADAC-B100-4779-AF9B-AB45230354BB}">
      <dgm:prSet/>
      <dgm:spPr/>
      <dgm:t>
        <a:bodyPr/>
        <a:lstStyle/>
        <a:p>
          <a:pPr rtl="1"/>
          <a:endParaRPr lang="fa-IR"/>
        </a:p>
      </dgm:t>
    </dgm:pt>
    <dgm:pt modelId="{CB1523F2-D6BE-49A8-ACD7-29E2EDAC05CB}" type="sibTrans" cxnId="{7707ADAC-B100-4779-AF9B-AB45230354BB}">
      <dgm:prSet/>
      <dgm:spPr/>
      <dgm:t>
        <a:bodyPr/>
        <a:lstStyle/>
        <a:p>
          <a:pPr rtl="1"/>
          <a:endParaRPr lang="fa-IR"/>
        </a:p>
      </dgm:t>
    </dgm:pt>
    <dgm:pt modelId="{2180EEA5-D97E-468B-9AF5-259311675340}">
      <dgm:prSet phldrT="[Text]" custT="1"/>
      <dgm:spPr>
        <a:solidFill>
          <a:srgbClr val="FF0000"/>
        </a:solidFill>
      </dgm:spPr>
      <dgm:t>
        <a:bodyPr/>
        <a:lstStyle/>
        <a:p>
          <a:pPr rtl="1"/>
          <a:r>
            <a:rPr lang="fa-IR" sz="1800" dirty="0" smtClean="0">
              <a:cs typeface="B Titr" pitchFamily="2" charset="-78"/>
            </a:rPr>
            <a:t>تربیت عمل عمدی فرد رشید است که قصد دارد رشد را در فردی که فاقد ولی قابل آن است تسهیل کند </a:t>
          </a:r>
          <a:r>
            <a:rPr lang="fa-IR" sz="1050" dirty="0" smtClean="0"/>
            <a:t>. </a:t>
          </a:r>
          <a:endParaRPr lang="fa-IR" sz="1050" dirty="0"/>
        </a:p>
      </dgm:t>
    </dgm:pt>
    <dgm:pt modelId="{CB6646EA-8A2E-441E-8C06-2E9286BE1EB4}" type="parTrans" cxnId="{0688158D-0595-406E-BB6A-40A654196239}">
      <dgm:prSet/>
      <dgm:spPr/>
      <dgm:t>
        <a:bodyPr/>
        <a:lstStyle/>
        <a:p>
          <a:pPr rtl="1"/>
          <a:endParaRPr lang="fa-IR"/>
        </a:p>
      </dgm:t>
    </dgm:pt>
    <dgm:pt modelId="{9908639C-FA6E-40E2-B0CD-1FC0FC708427}" type="sibTrans" cxnId="{0688158D-0595-406E-BB6A-40A654196239}">
      <dgm:prSet/>
      <dgm:spPr/>
      <dgm:t>
        <a:bodyPr/>
        <a:lstStyle/>
        <a:p>
          <a:pPr rtl="1"/>
          <a:endParaRPr lang="fa-IR"/>
        </a:p>
      </dgm:t>
    </dgm:pt>
    <dgm:pt modelId="{28E8986E-213E-4F09-B7BC-93BA05E18B68}">
      <dgm:prSet phldrT="[Text]" custT="1"/>
      <dgm:spPr>
        <a:solidFill>
          <a:srgbClr val="FFC000"/>
        </a:solidFill>
      </dgm:spPr>
      <dgm:t>
        <a:bodyPr/>
        <a:lstStyle/>
        <a:p>
          <a:pPr rtl="1"/>
          <a:r>
            <a:rPr lang="fa-IR" sz="1600" dirty="0" smtClean="0">
              <a:solidFill>
                <a:srgbClr val="002060"/>
              </a:solidFill>
              <a:cs typeface="B Titr" pitchFamily="2" charset="-78"/>
            </a:rPr>
            <a:t>تربیت ، هدایت جریان رشد یعنی اتخاذ تدابیر مقتضی ذجهت فراهم آوردن شرایط مساعد برای رشد در جهت مطلوب است </a:t>
          </a:r>
          <a:r>
            <a:rPr lang="fa-IR" sz="800" dirty="0" smtClean="0"/>
            <a:t>. </a:t>
          </a:r>
          <a:endParaRPr lang="fa-IR" sz="800" dirty="0"/>
        </a:p>
      </dgm:t>
    </dgm:pt>
    <dgm:pt modelId="{1DBEF0EB-CD43-461D-AB2D-5308ED0ECD5F}" type="parTrans" cxnId="{0C90D640-85F7-4171-88CD-3001F6A6CD7C}">
      <dgm:prSet/>
      <dgm:spPr/>
      <dgm:t>
        <a:bodyPr/>
        <a:lstStyle/>
        <a:p>
          <a:pPr rtl="1"/>
          <a:endParaRPr lang="fa-IR"/>
        </a:p>
      </dgm:t>
    </dgm:pt>
    <dgm:pt modelId="{F3DB1B12-E253-4D10-9792-B6A2F8DA4924}" type="sibTrans" cxnId="{0C90D640-85F7-4171-88CD-3001F6A6CD7C}">
      <dgm:prSet/>
      <dgm:spPr/>
      <dgm:t>
        <a:bodyPr/>
        <a:lstStyle/>
        <a:p>
          <a:pPr rtl="1"/>
          <a:endParaRPr lang="fa-IR"/>
        </a:p>
      </dgm:t>
    </dgm:pt>
    <dgm:pt modelId="{A09B962D-F728-433B-A97B-A29CF35F1F79}">
      <dgm:prSet custT="1"/>
      <dgm:spPr>
        <a:solidFill>
          <a:srgbClr val="92D050"/>
        </a:solidFill>
      </dgm:spPr>
      <dgm:t>
        <a:bodyPr/>
        <a:lstStyle/>
        <a:p>
          <a:pPr algn="r" rtl="1"/>
          <a:r>
            <a:rPr lang="fa-IR" sz="1600" dirty="0" smtClean="0">
              <a:solidFill>
                <a:srgbClr val="FF0000"/>
              </a:solidFill>
              <a:cs typeface="B Titr" pitchFamily="2" charset="-78"/>
            </a:rPr>
            <a:t>تربیت ، سازمان دادن معدّات طبق اصول و عملا به معنی تأثیر گذاشتن است . </a:t>
          </a:r>
          <a:endParaRPr lang="fa-IR" sz="1600" dirty="0">
            <a:solidFill>
              <a:srgbClr val="FF0000"/>
            </a:solidFill>
            <a:cs typeface="B Titr" pitchFamily="2" charset="-78"/>
          </a:endParaRPr>
        </a:p>
      </dgm:t>
    </dgm:pt>
    <dgm:pt modelId="{BEC8AF89-410A-4C5A-82FA-42ABBAE5484B}" type="parTrans" cxnId="{958A5BEB-65B3-4F08-B4B3-1F1223BD043E}">
      <dgm:prSet/>
      <dgm:spPr/>
      <dgm:t>
        <a:bodyPr/>
        <a:lstStyle/>
        <a:p>
          <a:pPr rtl="1"/>
          <a:endParaRPr lang="fa-IR"/>
        </a:p>
      </dgm:t>
    </dgm:pt>
    <dgm:pt modelId="{854775F0-0674-49AB-9970-188CDE13C057}" type="sibTrans" cxnId="{958A5BEB-65B3-4F08-B4B3-1F1223BD043E}">
      <dgm:prSet/>
      <dgm:spPr/>
      <dgm:t>
        <a:bodyPr/>
        <a:lstStyle/>
        <a:p>
          <a:pPr rtl="1"/>
          <a:endParaRPr lang="fa-IR"/>
        </a:p>
      </dgm:t>
    </dgm:pt>
    <dgm:pt modelId="{934BD7F3-414F-4F09-8605-0527173877AD}" type="pres">
      <dgm:prSet presAssocID="{EB114375-4BCB-4DEC-B097-D4ACB55E5E75}" presName="linear" presStyleCnt="0">
        <dgm:presLayoutVars>
          <dgm:dir/>
          <dgm:animLvl val="lvl"/>
          <dgm:resizeHandles val="exact"/>
        </dgm:presLayoutVars>
      </dgm:prSet>
      <dgm:spPr/>
      <dgm:t>
        <a:bodyPr/>
        <a:lstStyle/>
        <a:p>
          <a:pPr rtl="1"/>
          <a:endParaRPr lang="fa-IR"/>
        </a:p>
      </dgm:t>
    </dgm:pt>
    <dgm:pt modelId="{6CC05A91-0834-4719-8DF2-96E114FCF02F}" type="pres">
      <dgm:prSet presAssocID="{94E3EB29-BA96-4EF3-97A9-EE8931C4E3CD}" presName="parentLin" presStyleCnt="0"/>
      <dgm:spPr/>
    </dgm:pt>
    <dgm:pt modelId="{24A16B9A-8AD1-48B3-9F91-E930EE532DEB}" type="pres">
      <dgm:prSet presAssocID="{94E3EB29-BA96-4EF3-97A9-EE8931C4E3CD}" presName="parentLeftMargin" presStyleLbl="node1" presStyleIdx="0" presStyleCnt="4"/>
      <dgm:spPr/>
      <dgm:t>
        <a:bodyPr/>
        <a:lstStyle/>
        <a:p>
          <a:pPr rtl="1"/>
          <a:endParaRPr lang="fa-IR"/>
        </a:p>
      </dgm:t>
    </dgm:pt>
    <dgm:pt modelId="{B6A02686-76E6-4411-ABE8-1EFA0A839AA6}" type="pres">
      <dgm:prSet presAssocID="{94E3EB29-BA96-4EF3-97A9-EE8931C4E3CD}" presName="parentText" presStyleLbl="node1" presStyleIdx="0" presStyleCnt="4" custLinFactX="10680" custLinFactNeighborX="100000" custLinFactNeighborY="60340">
        <dgm:presLayoutVars>
          <dgm:chMax val="0"/>
          <dgm:bulletEnabled val="1"/>
        </dgm:presLayoutVars>
      </dgm:prSet>
      <dgm:spPr/>
      <dgm:t>
        <a:bodyPr/>
        <a:lstStyle/>
        <a:p>
          <a:pPr rtl="1"/>
          <a:endParaRPr lang="fa-IR"/>
        </a:p>
      </dgm:t>
    </dgm:pt>
    <dgm:pt modelId="{CF9010D0-4F5E-4578-B35C-4BDED0ECB6E2}" type="pres">
      <dgm:prSet presAssocID="{94E3EB29-BA96-4EF3-97A9-EE8931C4E3CD}" presName="negativeSpace" presStyleCnt="0"/>
      <dgm:spPr/>
    </dgm:pt>
    <dgm:pt modelId="{06970CB1-FD84-491F-ABAC-7E9739BECEA7}" type="pres">
      <dgm:prSet presAssocID="{94E3EB29-BA96-4EF3-97A9-EE8931C4E3CD}" presName="childText" presStyleLbl="conFgAcc1" presStyleIdx="0" presStyleCnt="4">
        <dgm:presLayoutVars>
          <dgm:bulletEnabled val="1"/>
        </dgm:presLayoutVars>
      </dgm:prSet>
      <dgm:spPr>
        <a:solidFill>
          <a:srgbClr val="92D050">
            <a:alpha val="90000"/>
          </a:srgbClr>
        </a:solidFill>
      </dgm:spPr>
      <dgm:t>
        <a:bodyPr/>
        <a:lstStyle/>
        <a:p>
          <a:pPr rtl="1"/>
          <a:endParaRPr lang="fa-IR"/>
        </a:p>
      </dgm:t>
    </dgm:pt>
    <dgm:pt modelId="{A354F65A-555E-4B41-9B9F-F3F376548BAE}" type="pres">
      <dgm:prSet presAssocID="{CB1523F2-D6BE-49A8-ACD7-29E2EDAC05CB}" presName="spaceBetweenRectangles" presStyleCnt="0"/>
      <dgm:spPr/>
    </dgm:pt>
    <dgm:pt modelId="{51B02314-9D4C-446D-9B66-97172CF26259}" type="pres">
      <dgm:prSet presAssocID="{2180EEA5-D97E-468B-9AF5-259311675340}" presName="parentLin" presStyleCnt="0"/>
      <dgm:spPr/>
    </dgm:pt>
    <dgm:pt modelId="{DAA59603-E2DD-402C-BE14-1F89BA29670E}" type="pres">
      <dgm:prSet presAssocID="{2180EEA5-D97E-468B-9AF5-259311675340}" presName="parentLeftMargin" presStyleLbl="node1" presStyleIdx="0" presStyleCnt="4"/>
      <dgm:spPr/>
      <dgm:t>
        <a:bodyPr/>
        <a:lstStyle/>
        <a:p>
          <a:pPr rtl="1"/>
          <a:endParaRPr lang="fa-IR"/>
        </a:p>
      </dgm:t>
    </dgm:pt>
    <dgm:pt modelId="{C9846177-E2AC-4566-87EE-EA563484B53D}" type="pres">
      <dgm:prSet presAssocID="{2180EEA5-D97E-468B-9AF5-259311675340}" presName="parentText" presStyleLbl="node1" presStyleIdx="1" presStyleCnt="4" custLinFactX="12067" custLinFactNeighborX="100000" custLinFactNeighborY="77432">
        <dgm:presLayoutVars>
          <dgm:chMax val="0"/>
          <dgm:bulletEnabled val="1"/>
        </dgm:presLayoutVars>
      </dgm:prSet>
      <dgm:spPr/>
      <dgm:t>
        <a:bodyPr/>
        <a:lstStyle/>
        <a:p>
          <a:pPr rtl="1"/>
          <a:endParaRPr lang="fa-IR"/>
        </a:p>
      </dgm:t>
    </dgm:pt>
    <dgm:pt modelId="{0C1980EB-36ED-4FAF-A53C-65254B6441F8}" type="pres">
      <dgm:prSet presAssocID="{2180EEA5-D97E-468B-9AF5-259311675340}" presName="negativeSpace" presStyleCnt="0"/>
      <dgm:spPr/>
    </dgm:pt>
    <dgm:pt modelId="{73E8E911-FB83-4316-9E82-34C281DC05DA}" type="pres">
      <dgm:prSet presAssocID="{2180EEA5-D97E-468B-9AF5-259311675340}" presName="childText" presStyleLbl="conFgAcc1" presStyleIdx="1" presStyleCnt="4">
        <dgm:presLayoutVars>
          <dgm:bulletEnabled val="1"/>
        </dgm:presLayoutVars>
      </dgm:prSet>
      <dgm:spPr>
        <a:solidFill>
          <a:srgbClr val="92D050">
            <a:alpha val="90000"/>
          </a:srgbClr>
        </a:solidFill>
      </dgm:spPr>
      <dgm:t>
        <a:bodyPr/>
        <a:lstStyle/>
        <a:p>
          <a:pPr rtl="1"/>
          <a:endParaRPr lang="fa-IR"/>
        </a:p>
      </dgm:t>
    </dgm:pt>
    <dgm:pt modelId="{B6127766-3767-4AEB-9DEE-0C2D1F46077B}" type="pres">
      <dgm:prSet presAssocID="{9908639C-FA6E-40E2-B0CD-1FC0FC708427}" presName="spaceBetweenRectangles" presStyleCnt="0"/>
      <dgm:spPr/>
    </dgm:pt>
    <dgm:pt modelId="{FED57862-1BE0-4665-ACBC-EB33BBF6958B}" type="pres">
      <dgm:prSet presAssocID="{28E8986E-213E-4F09-B7BC-93BA05E18B68}" presName="parentLin" presStyleCnt="0"/>
      <dgm:spPr/>
    </dgm:pt>
    <dgm:pt modelId="{D3651C1E-0812-4C03-A68D-DE557DAC5460}" type="pres">
      <dgm:prSet presAssocID="{28E8986E-213E-4F09-B7BC-93BA05E18B68}" presName="parentLeftMargin" presStyleLbl="node1" presStyleIdx="1" presStyleCnt="4"/>
      <dgm:spPr/>
      <dgm:t>
        <a:bodyPr/>
        <a:lstStyle/>
        <a:p>
          <a:pPr rtl="1"/>
          <a:endParaRPr lang="fa-IR"/>
        </a:p>
      </dgm:t>
    </dgm:pt>
    <dgm:pt modelId="{CFE96F62-2265-4BE1-ABE0-C26138246891}" type="pres">
      <dgm:prSet presAssocID="{28E8986E-213E-4F09-B7BC-93BA05E18B68}" presName="parentText" presStyleLbl="node1" presStyleIdx="2" presStyleCnt="4" custLinFactX="13454" custLinFactNeighborX="100000" custLinFactNeighborY="57934">
        <dgm:presLayoutVars>
          <dgm:chMax val="0"/>
          <dgm:bulletEnabled val="1"/>
        </dgm:presLayoutVars>
      </dgm:prSet>
      <dgm:spPr/>
      <dgm:t>
        <a:bodyPr/>
        <a:lstStyle/>
        <a:p>
          <a:pPr rtl="1"/>
          <a:endParaRPr lang="fa-IR"/>
        </a:p>
      </dgm:t>
    </dgm:pt>
    <dgm:pt modelId="{E725FF18-5D4A-4BDB-96C8-8A40F306D40F}" type="pres">
      <dgm:prSet presAssocID="{28E8986E-213E-4F09-B7BC-93BA05E18B68}" presName="negativeSpace" presStyleCnt="0"/>
      <dgm:spPr/>
    </dgm:pt>
    <dgm:pt modelId="{D2BF2186-123F-4082-B7CD-E6614EA7D84B}" type="pres">
      <dgm:prSet presAssocID="{28E8986E-213E-4F09-B7BC-93BA05E18B68}" presName="childText" presStyleLbl="conFgAcc1" presStyleIdx="2" presStyleCnt="4">
        <dgm:presLayoutVars>
          <dgm:bulletEnabled val="1"/>
        </dgm:presLayoutVars>
      </dgm:prSet>
      <dgm:spPr>
        <a:solidFill>
          <a:srgbClr val="92D050">
            <a:alpha val="90000"/>
          </a:srgbClr>
        </a:solidFill>
      </dgm:spPr>
      <dgm:t>
        <a:bodyPr/>
        <a:lstStyle/>
        <a:p>
          <a:pPr rtl="1"/>
          <a:endParaRPr lang="fa-IR"/>
        </a:p>
      </dgm:t>
    </dgm:pt>
    <dgm:pt modelId="{A79DFA23-B3B6-40EB-89F0-4C9D7C5F01C4}" type="pres">
      <dgm:prSet presAssocID="{F3DB1B12-E253-4D10-9792-B6A2F8DA4924}" presName="spaceBetweenRectangles" presStyleCnt="0"/>
      <dgm:spPr/>
    </dgm:pt>
    <dgm:pt modelId="{C2430906-3AA4-4980-B803-B97CBA3EFE12}" type="pres">
      <dgm:prSet presAssocID="{A09B962D-F728-433B-A97B-A29CF35F1F79}" presName="parentLin" presStyleCnt="0"/>
      <dgm:spPr/>
    </dgm:pt>
    <dgm:pt modelId="{B1296BF6-BE07-4FD9-86C4-A098DD73F818}" type="pres">
      <dgm:prSet presAssocID="{A09B962D-F728-433B-A97B-A29CF35F1F79}" presName="parentLeftMargin" presStyleLbl="node1" presStyleIdx="2" presStyleCnt="4"/>
      <dgm:spPr/>
      <dgm:t>
        <a:bodyPr/>
        <a:lstStyle/>
        <a:p>
          <a:pPr rtl="1"/>
          <a:endParaRPr lang="fa-IR"/>
        </a:p>
      </dgm:t>
    </dgm:pt>
    <dgm:pt modelId="{A9901385-0D52-4AA1-A7A1-B7AD55F1BA0B}" type="pres">
      <dgm:prSet presAssocID="{A09B962D-F728-433B-A97B-A29CF35F1F79}" presName="parentText" presStyleLbl="node1" presStyleIdx="3" presStyleCnt="4" custLinFactX="12067" custLinFactNeighborX="100000" custLinFactNeighborY="38437">
        <dgm:presLayoutVars>
          <dgm:chMax val="0"/>
          <dgm:bulletEnabled val="1"/>
        </dgm:presLayoutVars>
      </dgm:prSet>
      <dgm:spPr/>
      <dgm:t>
        <a:bodyPr/>
        <a:lstStyle/>
        <a:p>
          <a:pPr rtl="1"/>
          <a:endParaRPr lang="fa-IR"/>
        </a:p>
      </dgm:t>
    </dgm:pt>
    <dgm:pt modelId="{5C5DE334-AD2F-498B-87E3-3007753493B7}" type="pres">
      <dgm:prSet presAssocID="{A09B962D-F728-433B-A97B-A29CF35F1F79}" presName="negativeSpace" presStyleCnt="0"/>
      <dgm:spPr/>
    </dgm:pt>
    <dgm:pt modelId="{1DB8A880-D6FE-4730-8AE9-8D79D7671429}" type="pres">
      <dgm:prSet presAssocID="{A09B962D-F728-433B-A97B-A29CF35F1F79}" presName="childText" presStyleLbl="conFgAcc1" presStyleIdx="3" presStyleCnt="4">
        <dgm:presLayoutVars>
          <dgm:bulletEnabled val="1"/>
        </dgm:presLayoutVars>
      </dgm:prSet>
      <dgm:spPr>
        <a:solidFill>
          <a:srgbClr val="FFFF00">
            <a:alpha val="90000"/>
          </a:srgbClr>
        </a:solidFill>
      </dgm:spPr>
      <dgm:t>
        <a:bodyPr/>
        <a:lstStyle/>
        <a:p>
          <a:pPr rtl="1"/>
          <a:endParaRPr lang="fa-IR"/>
        </a:p>
      </dgm:t>
    </dgm:pt>
  </dgm:ptLst>
  <dgm:cxnLst>
    <dgm:cxn modelId="{77207A29-3FAF-41B6-967F-2F9A8A9A93D6}" type="presOf" srcId="{A09B962D-F728-433B-A97B-A29CF35F1F79}" destId="{A9901385-0D52-4AA1-A7A1-B7AD55F1BA0B}" srcOrd="1" destOrd="0" presId="urn:microsoft.com/office/officeart/2005/8/layout/list1"/>
    <dgm:cxn modelId="{15527F12-D42D-4A65-B195-09FB1AFF6A47}" type="presOf" srcId="{94E3EB29-BA96-4EF3-97A9-EE8931C4E3CD}" destId="{B6A02686-76E6-4411-ABE8-1EFA0A839AA6}" srcOrd="1" destOrd="0" presId="urn:microsoft.com/office/officeart/2005/8/layout/list1"/>
    <dgm:cxn modelId="{958A5BEB-65B3-4F08-B4B3-1F1223BD043E}" srcId="{EB114375-4BCB-4DEC-B097-D4ACB55E5E75}" destId="{A09B962D-F728-433B-A97B-A29CF35F1F79}" srcOrd="3" destOrd="0" parTransId="{BEC8AF89-410A-4C5A-82FA-42ABBAE5484B}" sibTransId="{854775F0-0674-49AB-9970-188CDE13C057}"/>
    <dgm:cxn modelId="{702923DB-3962-4C0A-99D8-244ECD976085}" type="presOf" srcId="{28E8986E-213E-4F09-B7BC-93BA05E18B68}" destId="{CFE96F62-2265-4BE1-ABE0-C26138246891}" srcOrd="1" destOrd="0" presId="urn:microsoft.com/office/officeart/2005/8/layout/list1"/>
    <dgm:cxn modelId="{7707ADAC-B100-4779-AF9B-AB45230354BB}" srcId="{EB114375-4BCB-4DEC-B097-D4ACB55E5E75}" destId="{94E3EB29-BA96-4EF3-97A9-EE8931C4E3CD}" srcOrd="0" destOrd="0" parTransId="{58D2B4F5-6C5E-4130-B11C-8352BEB67BB5}" sibTransId="{CB1523F2-D6BE-49A8-ACD7-29E2EDAC05CB}"/>
    <dgm:cxn modelId="{BEAE9340-260B-4FC0-A3C0-7EFA3CD5CD94}" type="presOf" srcId="{EB114375-4BCB-4DEC-B097-D4ACB55E5E75}" destId="{934BD7F3-414F-4F09-8605-0527173877AD}" srcOrd="0" destOrd="0" presId="urn:microsoft.com/office/officeart/2005/8/layout/list1"/>
    <dgm:cxn modelId="{55E0638C-FDF4-4F2F-8D08-0FECEA0AAA92}" type="presOf" srcId="{94E3EB29-BA96-4EF3-97A9-EE8931C4E3CD}" destId="{24A16B9A-8AD1-48B3-9F91-E930EE532DEB}" srcOrd="0" destOrd="0" presId="urn:microsoft.com/office/officeart/2005/8/layout/list1"/>
    <dgm:cxn modelId="{0C90D640-85F7-4171-88CD-3001F6A6CD7C}" srcId="{EB114375-4BCB-4DEC-B097-D4ACB55E5E75}" destId="{28E8986E-213E-4F09-B7BC-93BA05E18B68}" srcOrd="2" destOrd="0" parTransId="{1DBEF0EB-CD43-461D-AB2D-5308ED0ECD5F}" sibTransId="{F3DB1B12-E253-4D10-9792-B6A2F8DA4924}"/>
    <dgm:cxn modelId="{63E8E6B9-7BD1-4479-8C0D-74DE25C10F1D}" type="presOf" srcId="{A09B962D-F728-433B-A97B-A29CF35F1F79}" destId="{B1296BF6-BE07-4FD9-86C4-A098DD73F818}" srcOrd="0" destOrd="0" presId="urn:microsoft.com/office/officeart/2005/8/layout/list1"/>
    <dgm:cxn modelId="{779E1E9C-E48B-4A6E-ADB1-D0A18376AC66}" type="presOf" srcId="{28E8986E-213E-4F09-B7BC-93BA05E18B68}" destId="{D3651C1E-0812-4C03-A68D-DE557DAC5460}" srcOrd="0" destOrd="0" presId="urn:microsoft.com/office/officeart/2005/8/layout/list1"/>
    <dgm:cxn modelId="{0688158D-0595-406E-BB6A-40A654196239}" srcId="{EB114375-4BCB-4DEC-B097-D4ACB55E5E75}" destId="{2180EEA5-D97E-468B-9AF5-259311675340}" srcOrd="1" destOrd="0" parTransId="{CB6646EA-8A2E-441E-8C06-2E9286BE1EB4}" sibTransId="{9908639C-FA6E-40E2-B0CD-1FC0FC708427}"/>
    <dgm:cxn modelId="{D4D7FEDC-F8EA-4955-9CA2-6B753BA36412}" type="presOf" srcId="{2180EEA5-D97E-468B-9AF5-259311675340}" destId="{C9846177-E2AC-4566-87EE-EA563484B53D}" srcOrd="1" destOrd="0" presId="urn:microsoft.com/office/officeart/2005/8/layout/list1"/>
    <dgm:cxn modelId="{CB13098F-2A73-44E3-A278-32B1086A91F4}" type="presOf" srcId="{2180EEA5-D97E-468B-9AF5-259311675340}" destId="{DAA59603-E2DD-402C-BE14-1F89BA29670E}" srcOrd="0" destOrd="0" presId="urn:microsoft.com/office/officeart/2005/8/layout/list1"/>
    <dgm:cxn modelId="{8FD69585-37B1-4AE6-995C-C5458B098802}" type="presParOf" srcId="{934BD7F3-414F-4F09-8605-0527173877AD}" destId="{6CC05A91-0834-4719-8DF2-96E114FCF02F}" srcOrd="0" destOrd="0" presId="urn:microsoft.com/office/officeart/2005/8/layout/list1"/>
    <dgm:cxn modelId="{692356E9-3A10-4E30-A6DC-7C325131CBAF}" type="presParOf" srcId="{6CC05A91-0834-4719-8DF2-96E114FCF02F}" destId="{24A16B9A-8AD1-48B3-9F91-E930EE532DEB}" srcOrd="0" destOrd="0" presId="urn:microsoft.com/office/officeart/2005/8/layout/list1"/>
    <dgm:cxn modelId="{DC25BD51-F9A7-41F5-8F28-4AB75D36B4E7}" type="presParOf" srcId="{6CC05A91-0834-4719-8DF2-96E114FCF02F}" destId="{B6A02686-76E6-4411-ABE8-1EFA0A839AA6}" srcOrd="1" destOrd="0" presId="urn:microsoft.com/office/officeart/2005/8/layout/list1"/>
    <dgm:cxn modelId="{A19FCE85-F0C8-4429-8654-85CB495475C7}" type="presParOf" srcId="{934BD7F3-414F-4F09-8605-0527173877AD}" destId="{CF9010D0-4F5E-4578-B35C-4BDED0ECB6E2}" srcOrd="1" destOrd="0" presId="urn:microsoft.com/office/officeart/2005/8/layout/list1"/>
    <dgm:cxn modelId="{3EC1128F-FF97-48FC-84EB-4B96D30760DA}" type="presParOf" srcId="{934BD7F3-414F-4F09-8605-0527173877AD}" destId="{06970CB1-FD84-491F-ABAC-7E9739BECEA7}" srcOrd="2" destOrd="0" presId="urn:microsoft.com/office/officeart/2005/8/layout/list1"/>
    <dgm:cxn modelId="{658FFFC4-2926-4040-8DDB-53F1756D7D0E}" type="presParOf" srcId="{934BD7F3-414F-4F09-8605-0527173877AD}" destId="{A354F65A-555E-4B41-9B9F-F3F376548BAE}" srcOrd="3" destOrd="0" presId="urn:microsoft.com/office/officeart/2005/8/layout/list1"/>
    <dgm:cxn modelId="{F5FF40F7-FDF2-4B34-8C08-E95A5CD784A7}" type="presParOf" srcId="{934BD7F3-414F-4F09-8605-0527173877AD}" destId="{51B02314-9D4C-446D-9B66-97172CF26259}" srcOrd="4" destOrd="0" presId="urn:microsoft.com/office/officeart/2005/8/layout/list1"/>
    <dgm:cxn modelId="{0CB71B96-78FC-464B-A15A-C5D733C3D298}" type="presParOf" srcId="{51B02314-9D4C-446D-9B66-97172CF26259}" destId="{DAA59603-E2DD-402C-BE14-1F89BA29670E}" srcOrd="0" destOrd="0" presId="urn:microsoft.com/office/officeart/2005/8/layout/list1"/>
    <dgm:cxn modelId="{01364B5F-85C9-4C2A-870C-7F4125CE4ED0}" type="presParOf" srcId="{51B02314-9D4C-446D-9B66-97172CF26259}" destId="{C9846177-E2AC-4566-87EE-EA563484B53D}" srcOrd="1" destOrd="0" presId="urn:microsoft.com/office/officeart/2005/8/layout/list1"/>
    <dgm:cxn modelId="{27B7C2B2-9A38-4902-965C-B61AA0BB77F7}" type="presParOf" srcId="{934BD7F3-414F-4F09-8605-0527173877AD}" destId="{0C1980EB-36ED-4FAF-A53C-65254B6441F8}" srcOrd="5" destOrd="0" presId="urn:microsoft.com/office/officeart/2005/8/layout/list1"/>
    <dgm:cxn modelId="{5E58A573-6B9E-4850-8080-B724A439F8A7}" type="presParOf" srcId="{934BD7F3-414F-4F09-8605-0527173877AD}" destId="{73E8E911-FB83-4316-9E82-34C281DC05DA}" srcOrd="6" destOrd="0" presId="urn:microsoft.com/office/officeart/2005/8/layout/list1"/>
    <dgm:cxn modelId="{157DE815-F94A-4C6D-B267-31D222FE521C}" type="presParOf" srcId="{934BD7F3-414F-4F09-8605-0527173877AD}" destId="{B6127766-3767-4AEB-9DEE-0C2D1F46077B}" srcOrd="7" destOrd="0" presId="urn:microsoft.com/office/officeart/2005/8/layout/list1"/>
    <dgm:cxn modelId="{B0249630-99FE-482B-9460-190A3DEF73C4}" type="presParOf" srcId="{934BD7F3-414F-4F09-8605-0527173877AD}" destId="{FED57862-1BE0-4665-ACBC-EB33BBF6958B}" srcOrd="8" destOrd="0" presId="urn:microsoft.com/office/officeart/2005/8/layout/list1"/>
    <dgm:cxn modelId="{6665326D-463C-4F97-9FE0-E8AC114E46E1}" type="presParOf" srcId="{FED57862-1BE0-4665-ACBC-EB33BBF6958B}" destId="{D3651C1E-0812-4C03-A68D-DE557DAC5460}" srcOrd="0" destOrd="0" presId="urn:microsoft.com/office/officeart/2005/8/layout/list1"/>
    <dgm:cxn modelId="{66A6E1DB-7729-49DA-B485-A4A4912FFF61}" type="presParOf" srcId="{FED57862-1BE0-4665-ACBC-EB33BBF6958B}" destId="{CFE96F62-2265-4BE1-ABE0-C26138246891}" srcOrd="1" destOrd="0" presId="urn:microsoft.com/office/officeart/2005/8/layout/list1"/>
    <dgm:cxn modelId="{C4EA988B-275B-4710-9062-3BA9C82535FF}" type="presParOf" srcId="{934BD7F3-414F-4F09-8605-0527173877AD}" destId="{E725FF18-5D4A-4BDB-96C8-8A40F306D40F}" srcOrd="9" destOrd="0" presId="urn:microsoft.com/office/officeart/2005/8/layout/list1"/>
    <dgm:cxn modelId="{C539C0BE-FE57-41AD-8CF5-9E8E5E8E7267}" type="presParOf" srcId="{934BD7F3-414F-4F09-8605-0527173877AD}" destId="{D2BF2186-123F-4082-B7CD-E6614EA7D84B}" srcOrd="10" destOrd="0" presId="urn:microsoft.com/office/officeart/2005/8/layout/list1"/>
    <dgm:cxn modelId="{30F86FC5-F448-48CE-836D-7BE776667FC3}" type="presParOf" srcId="{934BD7F3-414F-4F09-8605-0527173877AD}" destId="{A79DFA23-B3B6-40EB-89F0-4C9D7C5F01C4}" srcOrd="11" destOrd="0" presId="urn:microsoft.com/office/officeart/2005/8/layout/list1"/>
    <dgm:cxn modelId="{008BD58E-5F5D-47B6-BAD0-80C0E1393BCC}" type="presParOf" srcId="{934BD7F3-414F-4F09-8605-0527173877AD}" destId="{C2430906-3AA4-4980-B803-B97CBA3EFE12}" srcOrd="12" destOrd="0" presId="urn:microsoft.com/office/officeart/2005/8/layout/list1"/>
    <dgm:cxn modelId="{49359A76-9BC0-4C6B-B562-9838B384C4E7}" type="presParOf" srcId="{C2430906-3AA4-4980-B803-B97CBA3EFE12}" destId="{B1296BF6-BE07-4FD9-86C4-A098DD73F818}" srcOrd="0" destOrd="0" presId="urn:microsoft.com/office/officeart/2005/8/layout/list1"/>
    <dgm:cxn modelId="{A762E72A-40D4-4B68-9436-19A124FA6CCD}" type="presParOf" srcId="{C2430906-3AA4-4980-B803-B97CBA3EFE12}" destId="{A9901385-0D52-4AA1-A7A1-B7AD55F1BA0B}" srcOrd="1" destOrd="0" presId="urn:microsoft.com/office/officeart/2005/8/layout/list1"/>
    <dgm:cxn modelId="{9B92BDD3-C8E2-4360-BF6E-84367831CF44}" type="presParOf" srcId="{934BD7F3-414F-4F09-8605-0527173877AD}" destId="{5C5DE334-AD2F-498B-87E3-3007753493B7}" srcOrd="13" destOrd="0" presId="urn:microsoft.com/office/officeart/2005/8/layout/list1"/>
    <dgm:cxn modelId="{D8A5DF0F-40A6-4A59-8549-B9CD156D0967}" type="presParOf" srcId="{934BD7F3-414F-4F09-8605-0527173877AD}" destId="{1DB8A880-D6FE-4730-8AE9-8D79D7671429}" srcOrd="14" destOrd="0" presId="urn:microsoft.com/office/officeart/2005/8/layout/list1"/>
  </dgm:cxnLst>
  <dgm:bg>
    <a:solidFill>
      <a:srgbClr val="FF000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BE06918-1BF0-43B5-8CF7-AF7F1077F828}" type="doc">
      <dgm:prSet loTypeId="urn:microsoft.com/office/officeart/2005/8/layout/vList6" loCatId="list" qsTypeId="urn:microsoft.com/office/officeart/2005/8/quickstyle/3d7" qsCatId="3D" csTypeId="urn:microsoft.com/office/officeart/2005/8/colors/accent1_2" csCatId="accent1" phldr="1"/>
      <dgm:spPr/>
      <dgm:t>
        <a:bodyPr/>
        <a:lstStyle/>
        <a:p>
          <a:pPr rtl="1"/>
          <a:endParaRPr lang="fa-IR"/>
        </a:p>
      </dgm:t>
    </dgm:pt>
    <dgm:pt modelId="{FFEFFC81-94AB-4511-BDDF-B6EA7C95F0EA}">
      <dgm:prSet phldrT="[Text]"/>
      <dgm:spPr>
        <a:solidFill>
          <a:srgbClr val="FF0000"/>
        </a:solidFill>
      </dgm:spPr>
      <dgm:t>
        <a:bodyPr/>
        <a:lstStyle/>
        <a:p>
          <a:pPr rtl="1"/>
          <a:r>
            <a:rPr lang="fa-IR" dirty="0" smtClean="0"/>
            <a:t>مکمّلات</a:t>
          </a:r>
          <a:endParaRPr lang="fa-IR" dirty="0"/>
        </a:p>
      </dgm:t>
    </dgm:pt>
    <dgm:pt modelId="{605190F2-1555-4225-8A00-D5BCC2B83ADF}" type="parTrans" cxnId="{854B4356-565B-496C-B827-2AE3D0AB9C80}">
      <dgm:prSet/>
      <dgm:spPr/>
      <dgm:t>
        <a:bodyPr/>
        <a:lstStyle/>
        <a:p>
          <a:pPr rtl="1"/>
          <a:endParaRPr lang="fa-IR"/>
        </a:p>
      </dgm:t>
    </dgm:pt>
    <dgm:pt modelId="{D65422E0-FDBD-410A-B547-A596C21B8363}" type="sibTrans" cxnId="{854B4356-565B-496C-B827-2AE3D0AB9C80}">
      <dgm:prSet/>
      <dgm:spPr/>
      <dgm:t>
        <a:bodyPr/>
        <a:lstStyle/>
        <a:p>
          <a:pPr rtl="1"/>
          <a:endParaRPr lang="fa-IR"/>
        </a:p>
      </dgm:t>
    </dgm:pt>
    <dgm:pt modelId="{2A351445-918E-4C65-80E4-192AD9D91C91}">
      <dgm:prSet phldrT="[Text]"/>
      <dgm:spPr>
        <a:solidFill>
          <a:srgbClr val="00B0F0">
            <a:alpha val="90000"/>
          </a:srgbClr>
        </a:solidFill>
      </dgm:spPr>
      <dgm:t>
        <a:bodyPr/>
        <a:lstStyle/>
        <a:p>
          <a:pPr rtl="1"/>
          <a:r>
            <a:rPr lang="fa-IR" dirty="0" smtClean="0"/>
            <a:t>مانند ساختمان بدن ، اندام ها و کنش بین اندام ها </a:t>
          </a:r>
          <a:endParaRPr lang="fa-IR" dirty="0"/>
        </a:p>
      </dgm:t>
    </dgm:pt>
    <dgm:pt modelId="{79B4CF4D-4DC7-4900-8648-E3B23E093EBF}" type="parTrans" cxnId="{A5009914-6F1A-4CFB-B0DB-437AB54BEEFA}">
      <dgm:prSet/>
      <dgm:spPr/>
      <dgm:t>
        <a:bodyPr/>
        <a:lstStyle/>
        <a:p>
          <a:pPr rtl="1"/>
          <a:endParaRPr lang="fa-IR"/>
        </a:p>
      </dgm:t>
    </dgm:pt>
    <dgm:pt modelId="{D33E13CB-D0EE-435D-ACFB-053FE175ADF7}" type="sibTrans" cxnId="{A5009914-6F1A-4CFB-B0DB-437AB54BEEFA}">
      <dgm:prSet/>
      <dgm:spPr/>
      <dgm:t>
        <a:bodyPr/>
        <a:lstStyle/>
        <a:p>
          <a:pPr rtl="1"/>
          <a:endParaRPr lang="fa-IR"/>
        </a:p>
      </dgm:t>
    </dgm:pt>
    <dgm:pt modelId="{8FA1FDBA-8ED8-445B-8DB0-F36FD647BD86}">
      <dgm:prSet phldrT="[Text]"/>
      <dgm:spPr>
        <a:solidFill>
          <a:srgbClr val="00B0F0">
            <a:alpha val="90000"/>
          </a:srgbClr>
        </a:solidFill>
      </dgm:spPr>
      <dgm:t>
        <a:bodyPr/>
        <a:lstStyle/>
        <a:p>
          <a:pPr rtl="1"/>
          <a:r>
            <a:rPr lang="fa-IR" dirty="0" smtClean="0"/>
            <a:t>مکملات موجود در هنگام تولد کامل نیستند و باید طی مراحل رشد از نظر ساختمانی و کنشی بتریج کامل گردند .</a:t>
          </a:r>
          <a:endParaRPr lang="fa-IR" dirty="0"/>
        </a:p>
      </dgm:t>
    </dgm:pt>
    <dgm:pt modelId="{64F8F4BA-BF1A-4E98-8AF9-7A8431AD0A63}" type="parTrans" cxnId="{4F31121E-7D1D-4C51-A0A7-D19025B74845}">
      <dgm:prSet/>
      <dgm:spPr/>
      <dgm:t>
        <a:bodyPr/>
        <a:lstStyle/>
        <a:p>
          <a:pPr rtl="1"/>
          <a:endParaRPr lang="fa-IR"/>
        </a:p>
      </dgm:t>
    </dgm:pt>
    <dgm:pt modelId="{924ACF42-3C2E-4ACF-9821-9A291153D883}" type="sibTrans" cxnId="{4F31121E-7D1D-4C51-A0A7-D19025B74845}">
      <dgm:prSet/>
      <dgm:spPr/>
      <dgm:t>
        <a:bodyPr/>
        <a:lstStyle/>
        <a:p>
          <a:pPr rtl="1"/>
          <a:endParaRPr lang="fa-IR"/>
        </a:p>
      </dgm:t>
    </dgm:pt>
    <dgm:pt modelId="{D040DF66-B4D0-4F25-AEFB-A0780BEC0108}">
      <dgm:prSet phldrT="[Text]"/>
      <dgm:spPr>
        <a:solidFill>
          <a:srgbClr val="FF0000"/>
        </a:solidFill>
      </dgm:spPr>
      <dgm:t>
        <a:bodyPr/>
        <a:lstStyle/>
        <a:p>
          <a:pPr rtl="1"/>
          <a:r>
            <a:rPr lang="fa-IR" dirty="0" smtClean="0"/>
            <a:t>معدّات</a:t>
          </a:r>
          <a:endParaRPr lang="fa-IR" dirty="0"/>
        </a:p>
      </dgm:t>
    </dgm:pt>
    <dgm:pt modelId="{EFD10554-4EC9-4092-8D6E-AE02A237D893}" type="parTrans" cxnId="{6856AEB0-536B-4EB4-BAB0-8B0B48FCA0D6}">
      <dgm:prSet/>
      <dgm:spPr/>
      <dgm:t>
        <a:bodyPr/>
        <a:lstStyle/>
        <a:p>
          <a:pPr rtl="1"/>
          <a:endParaRPr lang="fa-IR"/>
        </a:p>
      </dgm:t>
    </dgm:pt>
    <dgm:pt modelId="{A7F0361E-343B-4B1F-83F1-D3A24E36D65F}" type="sibTrans" cxnId="{6856AEB0-536B-4EB4-BAB0-8B0B48FCA0D6}">
      <dgm:prSet/>
      <dgm:spPr/>
      <dgm:t>
        <a:bodyPr/>
        <a:lstStyle/>
        <a:p>
          <a:pPr rtl="1"/>
          <a:endParaRPr lang="fa-IR"/>
        </a:p>
      </dgm:t>
    </dgm:pt>
    <dgm:pt modelId="{7614ECFE-2C46-4098-9CFD-5BDD6B43D128}">
      <dgm:prSet phldrT="[Text]"/>
      <dgm:spPr>
        <a:solidFill>
          <a:srgbClr val="00B0F0">
            <a:alpha val="90000"/>
          </a:srgbClr>
        </a:solidFill>
      </dgm:spPr>
      <dgm:t>
        <a:bodyPr/>
        <a:lstStyle/>
        <a:p>
          <a:pPr rtl="1"/>
          <a:r>
            <a:rPr lang="fa-IR" dirty="0" smtClean="0"/>
            <a:t>مانند شیر مادر ، تغذیه ، دما ،مراقبت ها ،تمهیدات و ...</a:t>
          </a:r>
          <a:endParaRPr lang="fa-IR" dirty="0"/>
        </a:p>
      </dgm:t>
    </dgm:pt>
    <dgm:pt modelId="{9522BE78-D054-4941-ADD7-3A752E1C4E89}" type="parTrans" cxnId="{6A599FA6-BC9D-4C45-8AB7-8A06684A9F7A}">
      <dgm:prSet/>
      <dgm:spPr/>
      <dgm:t>
        <a:bodyPr/>
        <a:lstStyle/>
        <a:p>
          <a:pPr rtl="1"/>
          <a:endParaRPr lang="fa-IR"/>
        </a:p>
      </dgm:t>
    </dgm:pt>
    <dgm:pt modelId="{E4FB75DE-6308-46BB-830E-536FF8F026F2}" type="sibTrans" cxnId="{6A599FA6-BC9D-4C45-8AB7-8A06684A9F7A}">
      <dgm:prSet/>
      <dgm:spPr/>
      <dgm:t>
        <a:bodyPr/>
        <a:lstStyle/>
        <a:p>
          <a:pPr rtl="1"/>
          <a:endParaRPr lang="fa-IR"/>
        </a:p>
      </dgm:t>
    </dgm:pt>
    <dgm:pt modelId="{DB15EC53-A369-4368-9E12-B65EAFCA5E63}">
      <dgm:prSet phldrT="[Text]"/>
      <dgm:spPr>
        <a:solidFill>
          <a:srgbClr val="00B0F0">
            <a:alpha val="90000"/>
          </a:srgbClr>
        </a:solidFill>
      </dgm:spPr>
      <dgm:t>
        <a:bodyPr/>
        <a:lstStyle/>
        <a:p>
          <a:pPr rtl="1"/>
          <a:r>
            <a:rPr lang="fa-IR" dirty="0" smtClean="0"/>
            <a:t>رفع نیاز ها ، وفق دادن و رعایت تناسب معدّات با تحول وضع موجود بعد از پیشرفت مکمّلات بر عهده تعلیم و تربیت است </a:t>
          </a:r>
          <a:endParaRPr lang="fa-IR" dirty="0"/>
        </a:p>
      </dgm:t>
    </dgm:pt>
    <dgm:pt modelId="{0C58C0E1-3388-4E50-B52C-336F935B9D5A}" type="parTrans" cxnId="{8E05F996-CE66-472D-B985-46E8E6D70998}">
      <dgm:prSet/>
      <dgm:spPr/>
      <dgm:t>
        <a:bodyPr/>
        <a:lstStyle/>
        <a:p>
          <a:pPr rtl="1"/>
          <a:endParaRPr lang="fa-IR"/>
        </a:p>
      </dgm:t>
    </dgm:pt>
    <dgm:pt modelId="{658EC368-C5EC-4C52-8D82-F2A8D160C79F}" type="sibTrans" cxnId="{8E05F996-CE66-472D-B985-46E8E6D70998}">
      <dgm:prSet/>
      <dgm:spPr/>
      <dgm:t>
        <a:bodyPr/>
        <a:lstStyle/>
        <a:p>
          <a:pPr rtl="1"/>
          <a:endParaRPr lang="fa-IR"/>
        </a:p>
      </dgm:t>
    </dgm:pt>
    <dgm:pt modelId="{6902E60E-EEF8-4583-9BDE-E6F70FD2FB3D}" type="pres">
      <dgm:prSet presAssocID="{CBE06918-1BF0-43B5-8CF7-AF7F1077F828}" presName="Name0" presStyleCnt="0">
        <dgm:presLayoutVars>
          <dgm:dir/>
          <dgm:animLvl val="lvl"/>
          <dgm:resizeHandles/>
        </dgm:presLayoutVars>
      </dgm:prSet>
      <dgm:spPr/>
      <dgm:t>
        <a:bodyPr/>
        <a:lstStyle/>
        <a:p>
          <a:pPr rtl="1"/>
          <a:endParaRPr lang="fa-IR"/>
        </a:p>
      </dgm:t>
    </dgm:pt>
    <dgm:pt modelId="{D9A8CAA4-58F4-4FBB-931E-8DAEDCFFD29B}" type="pres">
      <dgm:prSet presAssocID="{FFEFFC81-94AB-4511-BDDF-B6EA7C95F0EA}" presName="linNode" presStyleCnt="0"/>
      <dgm:spPr/>
    </dgm:pt>
    <dgm:pt modelId="{876F1D79-13AB-462D-96F5-10B176BCDD22}" type="pres">
      <dgm:prSet presAssocID="{FFEFFC81-94AB-4511-BDDF-B6EA7C95F0EA}" presName="parentShp" presStyleLbl="node1" presStyleIdx="0" presStyleCnt="2">
        <dgm:presLayoutVars>
          <dgm:bulletEnabled val="1"/>
        </dgm:presLayoutVars>
      </dgm:prSet>
      <dgm:spPr/>
      <dgm:t>
        <a:bodyPr/>
        <a:lstStyle/>
        <a:p>
          <a:pPr rtl="1"/>
          <a:endParaRPr lang="fa-IR"/>
        </a:p>
      </dgm:t>
    </dgm:pt>
    <dgm:pt modelId="{AA4349BE-9B0A-4760-A012-311D3B4047E9}" type="pres">
      <dgm:prSet presAssocID="{FFEFFC81-94AB-4511-BDDF-B6EA7C95F0EA}" presName="childShp" presStyleLbl="bgAccFollowNode1" presStyleIdx="0" presStyleCnt="2">
        <dgm:presLayoutVars>
          <dgm:bulletEnabled val="1"/>
        </dgm:presLayoutVars>
      </dgm:prSet>
      <dgm:spPr/>
      <dgm:t>
        <a:bodyPr/>
        <a:lstStyle/>
        <a:p>
          <a:pPr rtl="1"/>
          <a:endParaRPr lang="fa-IR"/>
        </a:p>
      </dgm:t>
    </dgm:pt>
    <dgm:pt modelId="{36661784-B70A-44BC-B0A6-89E0B87D7A64}" type="pres">
      <dgm:prSet presAssocID="{D65422E0-FDBD-410A-B547-A596C21B8363}" presName="spacing" presStyleCnt="0"/>
      <dgm:spPr/>
    </dgm:pt>
    <dgm:pt modelId="{1C2C4896-B852-4897-81BB-EF4E11E18D84}" type="pres">
      <dgm:prSet presAssocID="{D040DF66-B4D0-4F25-AEFB-A0780BEC0108}" presName="linNode" presStyleCnt="0"/>
      <dgm:spPr/>
    </dgm:pt>
    <dgm:pt modelId="{3DE2A798-B611-45D1-94F0-E5B68CBB9FCD}" type="pres">
      <dgm:prSet presAssocID="{D040DF66-B4D0-4F25-AEFB-A0780BEC0108}" presName="parentShp" presStyleLbl="node1" presStyleIdx="1" presStyleCnt="2">
        <dgm:presLayoutVars>
          <dgm:bulletEnabled val="1"/>
        </dgm:presLayoutVars>
      </dgm:prSet>
      <dgm:spPr/>
      <dgm:t>
        <a:bodyPr/>
        <a:lstStyle/>
        <a:p>
          <a:pPr rtl="1"/>
          <a:endParaRPr lang="fa-IR"/>
        </a:p>
      </dgm:t>
    </dgm:pt>
    <dgm:pt modelId="{34C5FA34-EC1F-4ED8-B5FF-B489AB44E701}" type="pres">
      <dgm:prSet presAssocID="{D040DF66-B4D0-4F25-AEFB-A0780BEC0108}" presName="childShp" presStyleLbl="bgAccFollowNode1" presStyleIdx="1" presStyleCnt="2">
        <dgm:presLayoutVars>
          <dgm:bulletEnabled val="1"/>
        </dgm:presLayoutVars>
      </dgm:prSet>
      <dgm:spPr/>
      <dgm:t>
        <a:bodyPr/>
        <a:lstStyle/>
        <a:p>
          <a:pPr rtl="1"/>
          <a:endParaRPr lang="fa-IR"/>
        </a:p>
      </dgm:t>
    </dgm:pt>
  </dgm:ptLst>
  <dgm:cxnLst>
    <dgm:cxn modelId="{5148E42B-757D-457A-AFB4-193D012A03B4}" type="presOf" srcId="{DB15EC53-A369-4368-9E12-B65EAFCA5E63}" destId="{34C5FA34-EC1F-4ED8-B5FF-B489AB44E701}" srcOrd="0" destOrd="1" presId="urn:microsoft.com/office/officeart/2005/8/layout/vList6"/>
    <dgm:cxn modelId="{6A599FA6-BC9D-4C45-8AB7-8A06684A9F7A}" srcId="{D040DF66-B4D0-4F25-AEFB-A0780BEC0108}" destId="{7614ECFE-2C46-4098-9CFD-5BDD6B43D128}" srcOrd="0" destOrd="0" parTransId="{9522BE78-D054-4941-ADD7-3A752E1C4E89}" sibTransId="{E4FB75DE-6308-46BB-830E-536FF8F026F2}"/>
    <dgm:cxn modelId="{854B4356-565B-496C-B827-2AE3D0AB9C80}" srcId="{CBE06918-1BF0-43B5-8CF7-AF7F1077F828}" destId="{FFEFFC81-94AB-4511-BDDF-B6EA7C95F0EA}" srcOrd="0" destOrd="0" parTransId="{605190F2-1555-4225-8A00-D5BCC2B83ADF}" sibTransId="{D65422E0-FDBD-410A-B547-A596C21B8363}"/>
    <dgm:cxn modelId="{D678AF0F-A222-4912-999A-A4DA6EAF67BD}" type="presOf" srcId="{2A351445-918E-4C65-80E4-192AD9D91C91}" destId="{AA4349BE-9B0A-4760-A012-311D3B4047E9}" srcOrd="0" destOrd="0" presId="urn:microsoft.com/office/officeart/2005/8/layout/vList6"/>
    <dgm:cxn modelId="{25CF5F9C-5AF3-4148-B2CB-C6D36D43A54C}" type="presOf" srcId="{CBE06918-1BF0-43B5-8CF7-AF7F1077F828}" destId="{6902E60E-EEF8-4583-9BDE-E6F70FD2FB3D}" srcOrd="0" destOrd="0" presId="urn:microsoft.com/office/officeart/2005/8/layout/vList6"/>
    <dgm:cxn modelId="{A5009914-6F1A-4CFB-B0DB-437AB54BEEFA}" srcId="{FFEFFC81-94AB-4511-BDDF-B6EA7C95F0EA}" destId="{2A351445-918E-4C65-80E4-192AD9D91C91}" srcOrd="0" destOrd="0" parTransId="{79B4CF4D-4DC7-4900-8648-E3B23E093EBF}" sibTransId="{D33E13CB-D0EE-435D-ACFB-053FE175ADF7}"/>
    <dgm:cxn modelId="{6856AEB0-536B-4EB4-BAB0-8B0B48FCA0D6}" srcId="{CBE06918-1BF0-43B5-8CF7-AF7F1077F828}" destId="{D040DF66-B4D0-4F25-AEFB-A0780BEC0108}" srcOrd="1" destOrd="0" parTransId="{EFD10554-4EC9-4092-8D6E-AE02A237D893}" sibTransId="{A7F0361E-343B-4B1F-83F1-D3A24E36D65F}"/>
    <dgm:cxn modelId="{4F31121E-7D1D-4C51-A0A7-D19025B74845}" srcId="{FFEFFC81-94AB-4511-BDDF-B6EA7C95F0EA}" destId="{8FA1FDBA-8ED8-445B-8DB0-F36FD647BD86}" srcOrd="1" destOrd="0" parTransId="{64F8F4BA-BF1A-4E98-8AF9-7A8431AD0A63}" sibTransId="{924ACF42-3C2E-4ACF-9821-9A291153D883}"/>
    <dgm:cxn modelId="{172CDC32-F2C7-4F84-B27D-3C7BCA50B9AA}" type="presOf" srcId="{FFEFFC81-94AB-4511-BDDF-B6EA7C95F0EA}" destId="{876F1D79-13AB-462D-96F5-10B176BCDD22}" srcOrd="0" destOrd="0" presId="urn:microsoft.com/office/officeart/2005/8/layout/vList6"/>
    <dgm:cxn modelId="{579058F3-40BE-42F3-8B89-9A9E34282EF5}" type="presOf" srcId="{7614ECFE-2C46-4098-9CFD-5BDD6B43D128}" destId="{34C5FA34-EC1F-4ED8-B5FF-B489AB44E701}" srcOrd="0" destOrd="0" presId="urn:microsoft.com/office/officeart/2005/8/layout/vList6"/>
    <dgm:cxn modelId="{94A1EF6C-AC0E-4F49-988A-C2003954C349}" type="presOf" srcId="{D040DF66-B4D0-4F25-AEFB-A0780BEC0108}" destId="{3DE2A798-B611-45D1-94F0-E5B68CBB9FCD}" srcOrd="0" destOrd="0" presId="urn:microsoft.com/office/officeart/2005/8/layout/vList6"/>
    <dgm:cxn modelId="{0A2B8E63-97B5-49FF-8A64-07FE0984D98E}" type="presOf" srcId="{8FA1FDBA-8ED8-445B-8DB0-F36FD647BD86}" destId="{AA4349BE-9B0A-4760-A012-311D3B4047E9}" srcOrd="0" destOrd="1" presId="urn:microsoft.com/office/officeart/2005/8/layout/vList6"/>
    <dgm:cxn modelId="{8E05F996-CE66-472D-B985-46E8E6D70998}" srcId="{D040DF66-B4D0-4F25-AEFB-A0780BEC0108}" destId="{DB15EC53-A369-4368-9E12-B65EAFCA5E63}" srcOrd="1" destOrd="0" parTransId="{0C58C0E1-3388-4E50-B52C-336F935B9D5A}" sibTransId="{658EC368-C5EC-4C52-8D82-F2A8D160C79F}"/>
    <dgm:cxn modelId="{EFD64482-A837-4C4E-98FE-E238560E2137}" type="presParOf" srcId="{6902E60E-EEF8-4583-9BDE-E6F70FD2FB3D}" destId="{D9A8CAA4-58F4-4FBB-931E-8DAEDCFFD29B}" srcOrd="0" destOrd="0" presId="urn:microsoft.com/office/officeart/2005/8/layout/vList6"/>
    <dgm:cxn modelId="{6C7DDC82-47A8-404C-B5E1-25CB8E1C25F2}" type="presParOf" srcId="{D9A8CAA4-58F4-4FBB-931E-8DAEDCFFD29B}" destId="{876F1D79-13AB-462D-96F5-10B176BCDD22}" srcOrd="0" destOrd="0" presId="urn:microsoft.com/office/officeart/2005/8/layout/vList6"/>
    <dgm:cxn modelId="{35ED71D0-1C5C-41F0-BADF-74AA79CA97FE}" type="presParOf" srcId="{D9A8CAA4-58F4-4FBB-931E-8DAEDCFFD29B}" destId="{AA4349BE-9B0A-4760-A012-311D3B4047E9}" srcOrd="1" destOrd="0" presId="urn:microsoft.com/office/officeart/2005/8/layout/vList6"/>
    <dgm:cxn modelId="{38EDBF92-C60A-4BD6-9F41-E5F43AB29A26}" type="presParOf" srcId="{6902E60E-EEF8-4583-9BDE-E6F70FD2FB3D}" destId="{36661784-B70A-44BC-B0A6-89E0B87D7A64}" srcOrd="1" destOrd="0" presId="urn:microsoft.com/office/officeart/2005/8/layout/vList6"/>
    <dgm:cxn modelId="{747F419B-BDC5-4F65-B0A3-65ECEA4E6009}" type="presParOf" srcId="{6902E60E-EEF8-4583-9BDE-E6F70FD2FB3D}" destId="{1C2C4896-B852-4897-81BB-EF4E11E18D84}" srcOrd="2" destOrd="0" presId="urn:microsoft.com/office/officeart/2005/8/layout/vList6"/>
    <dgm:cxn modelId="{50CBE537-F17B-44BB-86D4-862214D8BD8E}" type="presParOf" srcId="{1C2C4896-B852-4897-81BB-EF4E11E18D84}" destId="{3DE2A798-B611-45D1-94F0-E5B68CBB9FCD}" srcOrd="0" destOrd="0" presId="urn:microsoft.com/office/officeart/2005/8/layout/vList6"/>
    <dgm:cxn modelId="{625F737F-8B5A-4B68-B833-1AEA9D2E747E}" type="presParOf" srcId="{1C2C4896-B852-4897-81BB-EF4E11E18D84}" destId="{34C5FA34-EC1F-4ED8-B5FF-B489AB44E70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CD99316-C92B-4372-8327-D8C26CF078DE}" type="doc">
      <dgm:prSet loTypeId="urn:microsoft.com/office/officeart/2005/8/layout/target2" loCatId="relationship" qsTypeId="urn:microsoft.com/office/officeart/2005/8/quickstyle/3d7" qsCatId="3D" csTypeId="urn:microsoft.com/office/officeart/2005/8/colors/accent1_2" csCatId="accent1" phldr="1"/>
      <dgm:spPr/>
      <dgm:t>
        <a:bodyPr/>
        <a:lstStyle/>
        <a:p>
          <a:pPr rtl="1"/>
          <a:endParaRPr lang="fa-IR"/>
        </a:p>
      </dgm:t>
    </dgm:pt>
    <dgm:pt modelId="{CF8B7693-912F-495C-974D-B7B8B566F2DC}">
      <dgm:prSet phldrT="[Text]" custT="1"/>
      <dgm:spPr>
        <a:solidFill>
          <a:srgbClr val="00B0F0"/>
        </a:solidFill>
      </dgm:spPr>
      <dgm:t>
        <a:bodyPr/>
        <a:lstStyle/>
        <a:p>
          <a:pPr rtl="1"/>
          <a:r>
            <a:rPr lang="fa-IR" sz="2000" dirty="0" smtClean="0">
              <a:cs typeface="B Titr" pitchFamily="2" charset="-78"/>
            </a:rPr>
            <a:t>1-پرستاری (مراقبت) اختصاص به دوران نوزادی دارد</a:t>
          </a:r>
          <a:endParaRPr lang="fa-IR" sz="2000" dirty="0">
            <a:cs typeface="B Titr" pitchFamily="2" charset="-78"/>
          </a:endParaRPr>
        </a:p>
      </dgm:t>
    </dgm:pt>
    <dgm:pt modelId="{70A4D73A-CE7B-4117-BDE0-C08853AAEB1D}" type="parTrans" cxnId="{6A1B42E0-E7E9-4E88-B79A-34521853CD8E}">
      <dgm:prSet/>
      <dgm:spPr/>
      <dgm:t>
        <a:bodyPr/>
        <a:lstStyle/>
        <a:p>
          <a:pPr rtl="1"/>
          <a:endParaRPr lang="fa-IR"/>
        </a:p>
      </dgm:t>
    </dgm:pt>
    <dgm:pt modelId="{B55503DA-2E41-4982-AE4F-5031E44D95DC}" type="sibTrans" cxnId="{6A1B42E0-E7E9-4E88-B79A-34521853CD8E}">
      <dgm:prSet/>
      <dgm:spPr/>
      <dgm:t>
        <a:bodyPr/>
        <a:lstStyle/>
        <a:p>
          <a:pPr rtl="1"/>
          <a:endParaRPr lang="fa-IR"/>
        </a:p>
      </dgm:t>
    </dgm:pt>
    <dgm:pt modelId="{EB59CC11-A5D6-4EA8-80CF-64E8CA73939B}">
      <dgm:prSet phldrT="[Text]" custT="1"/>
      <dgm:spPr>
        <a:solidFill>
          <a:srgbClr val="FF0000">
            <a:alpha val="90000"/>
          </a:srgbClr>
        </a:solidFill>
      </dgm:spPr>
      <dgm:t>
        <a:bodyPr/>
        <a:lstStyle/>
        <a:p>
          <a:pPr rtl="1"/>
          <a:r>
            <a:rPr lang="fa-IR" sz="1200" dirty="0" smtClean="0">
              <a:cs typeface="B Titr" pitchFamily="2" charset="-78"/>
            </a:rPr>
            <a:t>هدف پرستاری حفظ حیات نوزاد از خطرات و افزایش احتمال زنده ماندن است </a:t>
          </a:r>
          <a:endParaRPr lang="fa-IR" sz="1200" dirty="0">
            <a:cs typeface="B Titr" pitchFamily="2" charset="-78"/>
          </a:endParaRPr>
        </a:p>
      </dgm:t>
    </dgm:pt>
    <dgm:pt modelId="{33347992-F3C7-4E7F-97B4-A089F54ABB24}" type="parTrans" cxnId="{C81A348E-C95E-4CB1-8168-8E815505407E}">
      <dgm:prSet/>
      <dgm:spPr/>
      <dgm:t>
        <a:bodyPr/>
        <a:lstStyle/>
        <a:p>
          <a:pPr rtl="1"/>
          <a:endParaRPr lang="fa-IR"/>
        </a:p>
      </dgm:t>
    </dgm:pt>
    <dgm:pt modelId="{70E864E8-CD15-46FE-A5CC-47A8DFA09E5C}" type="sibTrans" cxnId="{C81A348E-C95E-4CB1-8168-8E815505407E}">
      <dgm:prSet/>
      <dgm:spPr/>
      <dgm:t>
        <a:bodyPr/>
        <a:lstStyle/>
        <a:p>
          <a:pPr rtl="1"/>
          <a:endParaRPr lang="fa-IR"/>
        </a:p>
      </dgm:t>
    </dgm:pt>
    <dgm:pt modelId="{4D20E653-D104-4025-B57D-7F1AF02D3970}">
      <dgm:prSet phldrT="[Text]" custT="1"/>
      <dgm:spPr>
        <a:solidFill>
          <a:srgbClr val="FF0000">
            <a:alpha val="90000"/>
          </a:srgbClr>
        </a:solidFill>
      </dgm:spPr>
      <dgm:t>
        <a:bodyPr/>
        <a:lstStyle/>
        <a:p>
          <a:pPr rtl="1"/>
          <a:r>
            <a:rPr lang="fa-IR" sz="1050" dirty="0" smtClean="0">
              <a:cs typeface="B Titr" pitchFamily="2" charset="-78"/>
            </a:rPr>
            <a:t>در اثر مراقبت محبت آمیز والدین برخی از امکانات اساسی بالقوه طقل به فعلیت می رسد </a:t>
          </a:r>
          <a:r>
            <a:rPr lang="fa-IR" sz="800" dirty="0" smtClean="0"/>
            <a:t>.</a:t>
          </a:r>
          <a:endParaRPr lang="fa-IR" sz="800" dirty="0"/>
        </a:p>
      </dgm:t>
    </dgm:pt>
    <dgm:pt modelId="{38FDEE4B-3F51-41E7-A827-9F8DD314ED4F}" type="parTrans" cxnId="{2B5475D1-CE1B-43C2-ABB1-50401F74DC09}">
      <dgm:prSet/>
      <dgm:spPr/>
      <dgm:t>
        <a:bodyPr/>
        <a:lstStyle/>
        <a:p>
          <a:pPr rtl="1"/>
          <a:endParaRPr lang="fa-IR"/>
        </a:p>
      </dgm:t>
    </dgm:pt>
    <dgm:pt modelId="{12919666-E4C0-47C6-9E5D-DDBCC0800707}" type="sibTrans" cxnId="{2B5475D1-CE1B-43C2-ABB1-50401F74DC09}">
      <dgm:prSet/>
      <dgm:spPr/>
      <dgm:t>
        <a:bodyPr/>
        <a:lstStyle/>
        <a:p>
          <a:pPr rtl="1"/>
          <a:endParaRPr lang="fa-IR"/>
        </a:p>
      </dgm:t>
    </dgm:pt>
    <dgm:pt modelId="{E5A24ABE-37C0-4E44-889A-66556D0D8B10}">
      <dgm:prSet phldrT="[Text]" custT="1"/>
      <dgm:spPr>
        <a:solidFill>
          <a:srgbClr val="92D050"/>
        </a:solidFill>
      </dgm:spPr>
      <dgm:t>
        <a:bodyPr/>
        <a:lstStyle/>
        <a:p>
          <a:pPr rtl="1"/>
          <a:r>
            <a:rPr lang="fa-IR" sz="1400" dirty="0" smtClean="0">
              <a:cs typeface="B Titr" pitchFamily="2" charset="-78"/>
            </a:rPr>
            <a:t>2- تأدیب :طبیعت حیوانی آدمی به طبیعت انسانی تبدیل می شود. فضیلتی به بار نمی آورد . راه را بر ایجاد عادات نامطلوب می بندد.</a:t>
          </a:r>
          <a:endParaRPr lang="fa-IR" sz="1400" dirty="0">
            <a:cs typeface="B Titr" pitchFamily="2" charset="-78"/>
          </a:endParaRPr>
        </a:p>
      </dgm:t>
    </dgm:pt>
    <dgm:pt modelId="{84CB36A9-AA93-47B3-8261-FA162D6C0DB3}" type="parTrans" cxnId="{6728997E-A2A3-4939-BB5A-74B70882D0EA}">
      <dgm:prSet/>
      <dgm:spPr/>
      <dgm:t>
        <a:bodyPr/>
        <a:lstStyle/>
        <a:p>
          <a:pPr rtl="1"/>
          <a:endParaRPr lang="fa-IR"/>
        </a:p>
      </dgm:t>
    </dgm:pt>
    <dgm:pt modelId="{4C974A1C-9A94-4354-B6B2-731F3A8AB2DC}" type="sibTrans" cxnId="{6728997E-A2A3-4939-BB5A-74B70882D0EA}">
      <dgm:prSet/>
      <dgm:spPr/>
      <dgm:t>
        <a:bodyPr/>
        <a:lstStyle/>
        <a:p>
          <a:pPr rtl="1"/>
          <a:endParaRPr lang="fa-IR"/>
        </a:p>
      </dgm:t>
    </dgm:pt>
    <dgm:pt modelId="{90B82C07-D6E4-42CE-8701-15258EE41CE7}">
      <dgm:prSet phldrT="[Text]" custT="1"/>
      <dgm:spPr>
        <a:solidFill>
          <a:srgbClr val="FF0000">
            <a:alpha val="90000"/>
          </a:srgbClr>
        </a:solidFill>
      </dgm:spPr>
      <dgm:t>
        <a:bodyPr/>
        <a:lstStyle/>
        <a:p>
          <a:pPr rtl="1"/>
          <a:r>
            <a:rPr lang="fa-IR" sz="800" dirty="0" smtClean="0">
              <a:cs typeface="B Titr" pitchFamily="2" charset="-78"/>
            </a:rPr>
            <a:t>هدف : ایجاد شرایطی که از آلوده شدن به پلیدی مانع شده کودک را با ارزش ها آشنا و گرایش مثبت به آنها ایجاد می کند . </a:t>
          </a:r>
          <a:endParaRPr lang="fa-IR" sz="800" dirty="0">
            <a:cs typeface="B Titr" pitchFamily="2" charset="-78"/>
          </a:endParaRPr>
        </a:p>
      </dgm:t>
    </dgm:pt>
    <dgm:pt modelId="{DA4FCE80-2E9C-4546-9BFE-A1FDB927569A}" type="parTrans" cxnId="{17F7FFAC-5FCF-4987-8CB8-98931E0AB873}">
      <dgm:prSet/>
      <dgm:spPr/>
      <dgm:t>
        <a:bodyPr/>
        <a:lstStyle/>
        <a:p>
          <a:pPr rtl="1"/>
          <a:endParaRPr lang="fa-IR"/>
        </a:p>
      </dgm:t>
    </dgm:pt>
    <dgm:pt modelId="{7A0A92D9-86CD-42ED-BD51-368AFF13BFC4}" type="sibTrans" cxnId="{17F7FFAC-5FCF-4987-8CB8-98931E0AB873}">
      <dgm:prSet/>
      <dgm:spPr/>
      <dgm:t>
        <a:bodyPr/>
        <a:lstStyle/>
        <a:p>
          <a:pPr rtl="1"/>
          <a:endParaRPr lang="fa-IR"/>
        </a:p>
      </dgm:t>
    </dgm:pt>
    <dgm:pt modelId="{5069D8E8-47EF-447D-9483-707E13DC7007}">
      <dgm:prSet phldrT="[Text]" custT="1"/>
      <dgm:spPr>
        <a:solidFill>
          <a:srgbClr val="FF0000">
            <a:alpha val="90000"/>
          </a:srgbClr>
        </a:solidFill>
      </dgm:spPr>
      <dgm:t>
        <a:bodyPr/>
        <a:lstStyle/>
        <a:p>
          <a:pPr rtl="1"/>
          <a:r>
            <a:rPr lang="fa-IR" sz="900" dirty="0" smtClean="0">
              <a:cs typeface="B Titr" pitchFamily="2" charset="-78"/>
            </a:rPr>
            <a:t>با تادیب طبیعت سرکش آدمی خنثی شده و قانون پذیر می شود .</a:t>
          </a:r>
          <a:endParaRPr lang="fa-IR" sz="900" dirty="0">
            <a:cs typeface="B Titr" pitchFamily="2" charset="-78"/>
          </a:endParaRPr>
        </a:p>
      </dgm:t>
    </dgm:pt>
    <dgm:pt modelId="{028F0601-7D0C-445B-B26D-94915A6C51A9}" type="parTrans" cxnId="{01D35217-6C5A-4A8E-BC0D-6863DA4EA9E9}">
      <dgm:prSet/>
      <dgm:spPr/>
      <dgm:t>
        <a:bodyPr/>
        <a:lstStyle/>
        <a:p>
          <a:pPr rtl="1"/>
          <a:endParaRPr lang="fa-IR"/>
        </a:p>
      </dgm:t>
    </dgm:pt>
    <dgm:pt modelId="{A452B995-125C-41FD-85AF-701F8AFD353B}" type="sibTrans" cxnId="{01D35217-6C5A-4A8E-BC0D-6863DA4EA9E9}">
      <dgm:prSet/>
      <dgm:spPr/>
      <dgm:t>
        <a:bodyPr/>
        <a:lstStyle/>
        <a:p>
          <a:pPr rtl="1"/>
          <a:endParaRPr lang="fa-IR"/>
        </a:p>
      </dgm:t>
    </dgm:pt>
    <dgm:pt modelId="{BB1A063D-F46B-46F7-8DC1-80126F9E063F}">
      <dgm:prSet phldrT="[Text]"/>
      <dgm:spPr>
        <a:solidFill>
          <a:srgbClr val="FFFF00"/>
        </a:solidFill>
      </dgm:spPr>
      <dgm:t>
        <a:bodyPr/>
        <a:lstStyle/>
        <a:p>
          <a:pPr rtl="1"/>
          <a:r>
            <a:rPr lang="fa-IR" dirty="0" smtClean="0">
              <a:cs typeface="B Titr" pitchFamily="2" charset="-78"/>
            </a:rPr>
            <a:t>3-تعلیم :در اثر تعلیم فرد به کسب تجربه و تبادل آنها و کسب مهارتهای زندگی اجتماعی می پردازد و با کسب دانش و مهارت به تخصص و آفرینندگی می رسند.</a:t>
          </a:r>
          <a:endParaRPr lang="fa-IR" dirty="0">
            <a:cs typeface="B Titr" pitchFamily="2" charset="-78"/>
          </a:endParaRPr>
        </a:p>
      </dgm:t>
    </dgm:pt>
    <dgm:pt modelId="{854B859A-FB3D-4A73-A68D-FF1E86101270}" type="parTrans" cxnId="{BE8DDAEB-395D-4FB7-A3EC-C1C400F59509}">
      <dgm:prSet/>
      <dgm:spPr/>
      <dgm:t>
        <a:bodyPr/>
        <a:lstStyle/>
        <a:p>
          <a:pPr rtl="1"/>
          <a:endParaRPr lang="fa-IR"/>
        </a:p>
      </dgm:t>
    </dgm:pt>
    <dgm:pt modelId="{33EDB731-BBDB-40F8-843E-E3581D35105B}" type="sibTrans" cxnId="{BE8DDAEB-395D-4FB7-A3EC-C1C400F59509}">
      <dgm:prSet/>
      <dgm:spPr/>
      <dgm:t>
        <a:bodyPr/>
        <a:lstStyle/>
        <a:p>
          <a:pPr rtl="1"/>
          <a:endParaRPr lang="fa-IR"/>
        </a:p>
      </dgm:t>
    </dgm:pt>
    <dgm:pt modelId="{AFD90D19-03AA-4978-BD54-6427BB09C7FF}">
      <dgm:prSet phldrT="[Text]" custT="1"/>
      <dgm:spPr>
        <a:solidFill>
          <a:srgbClr val="FF0000">
            <a:alpha val="90000"/>
          </a:srgbClr>
        </a:solidFill>
      </dgm:spPr>
      <dgm:t>
        <a:bodyPr/>
        <a:lstStyle/>
        <a:p>
          <a:pPr rtl="1"/>
          <a:r>
            <a:rPr lang="fa-IR" sz="1100" dirty="0" smtClean="0">
              <a:cs typeface="B Titr" pitchFamily="2" charset="-78"/>
            </a:rPr>
            <a:t>تعلیم وتعلّم اگر صحیح باشد نوعی تربیت است </a:t>
          </a:r>
          <a:endParaRPr lang="fa-IR" sz="1100" dirty="0">
            <a:cs typeface="B Titr" pitchFamily="2" charset="-78"/>
          </a:endParaRPr>
        </a:p>
      </dgm:t>
    </dgm:pt>
    <dgm:pt modelId="{ED2315EF-ED0C-4CCB-9989-22978A6D0046}" type="parTrans" cxnId="{85708692-76FF-4938-BCFC-F36BEC73B1C5}">
      <dgm:prSet/>
      <dgm:spPr/>
      <dgm:t>
        <a:bodyPr/>
        <a:lstStyle/>
        <a:p>
          <a:pPr rtl="1"/>
          <a:endParaRPr lang="fa-IR"/>
        </a:p>
      </dgm:t>
    </dgm:pt>
    <dgm:pt modelId="{12A84FF0-C1BD-4DB1-951D-90C1EBB6642B}" type="sibTrans" cxnId="{85708692-76FF-4938-BCFC-F36BEC73B1C5}">
      <dgm:prSet/>
      <dgm:spPr/>
      <dgm:t>
        <a:bodyPr/>
        <a:lstStyle/>
        <a:p>
          <a:pPr rtl="1"/>
          <a:endParaRPr lang="fa-IR"/>
        </a:p>
      </dgm:t>
    </dgm:pt>
    <dgm:pt modelId="{C9E2D1D6-7AC3-4C1E-982E-67D4E0ABA326}">
      <dgm:prSet phldrT="[Text]" custT="1"/>
      <dgm:spPr>
        <a:solidFill>
          <a:srgbClr val="FF0000">
            <a:alpha val="90000"/>
          </a:srgbClr>
        </a:solidFill>
      </dgm:spPr>
      <dgm:t>
        <a:bodyPr/>
        <a:lstStyle/>
        <a:p>
          <a:pPr rtl="1"/>
          <a:r>
            <a:rPr lang="fa-IR" sz="900" dirty="0" smtClean="0">
              <a:cs typeface="B Titr" pitchFamily="2" charset="-78"/>
            </a:rPr>
            <a:t>با تمام شدن تعلیمات ، مکملات هم کامل می شود . و تربیت که تا کنون جنبه شکل دهی داشته ، به معنای تأثیر بزرگسال بر خردسال پایان می یابد .</a:t>
          </a:r>
          <a:endParaRPr lang="fa-IR" sz="900" dirty="0">
            <a:cs typeface="B Titr" pitchFamily="2" charset="-78"/>
          </a:endParaRPr>
        </a:p>
      </dgm:t>
    </dgm:pt>
    <dgm:pt modelId="{AEA7A0F3-A406-4564-95A3-5B697BDF0B44}" type="parTrans" cxnId="{EF302006-4C01-4834-85E8-04985EB1A049}">
      <dgm:prSet/>
      <dgm:spPr/>
      <dgm:t>
        <a:bodyPr/>
        <a:lstStyle/>
        <a:p>
          <a:pPr rtl="1"/>
          <a:endParaRPr lang="fa-IR"/>
        </a:p>
      </dgm:t>
    </dgm:pt>
    <dgm:pt modelId="{4A3591B7-C7A0-49C6-BB37-8248D5FF35E0}" type="sibTrans" cxnId="{EF302006-4C01-4834-85E8-04985EB1A049}">
      <dgm:prSet/>
      <dgm:spPr/>
      <dgm:t>
        <a:bodyPr/>
        <a:lstStyle/>
        <a:p>
          <a:pPr rtl="1"/>
          <a:endParaRPr lang="fa-IR"/>
        </a:p>
      </dgm:t>
    </dgm:pt>
    <dgm:pt modelId="{0862E265-2229-4183-8A37-0C94A87CD811}" type="pres">
      <dgm:prSet presAssocID="{ACD99316-C92B-4372-8327-D8C26CF078DE}" presName="Name0" presStyleCnt="0">
        <dgm:presLayoutVars>
          <dgm:chMax val="3"/>
          <dgm:chPref val="1"/>
          <dgm:dir/>
          <dgm:animLvl val="lvl"/>
          <dgm:resizeHandles/>
        </dgm:presLayoutVars>
      </dgm:prSet>
      <dgm:spPr/>
      <dgm:t>
        <a:bodyPr/>
        <a:lstStyle/>
        <a:p>
          <a:pPr rtl="1"/>
          <a:endParaRPr lang="fa-IR"/>
        </a:p>
      </dgm:t>
    </dgm:pt>
    <dgm:pt modelId="{31D443BA-7075-41EF-B059-B134FC386CB7}" type="pres">
      <dgm:prSet presAssocID="{ACD99316-C92B-4372-8327-D8C26CF078DE}" presName="outerBox" presStyleCnt="0"/>
      <dgm:spPr/>
    </dgm:pt>
    <dgm:pt modelId="{5C2AFC44-4F3B-4F1E-B172-B33DB0D146B8}" type="pres">
      <dgm:prSet presAssocID="{ACD99316-C92B-4372-8327-D8C26CF078DE}" presName="outerBoxParent" presStyleLbl="node1" presStyleIdx="0" presStyleCnt="3"/>
      <dgm:spPr/>
      <dgm:t>
        <a:bodyPr/>
        <a:lstStyle/>
        <a:p>
          <a:pPr rtl="1"/>
          <a:endParaRPr lang="fa-IR"/>
        </a:p>
      </dgm:t>
    </dgm:pt>
    <dgm:pt modelId="{D3DCA70F-3733-4AC3-B77B-AC9877489842}" type="pres">
      <dgm:prSet presAssocID="{ACD99316-C92B-4372-8327-D8C26CF078DE}" presName="outerBoxChildren" presStyleCnt="0"/>
      <dgm:spPr/>
    </dgm:pt>
    <dgm:pt modelId="{E5589D6C-C225-4E9E-99FF-C39118725583}" type="pres">
      <dgm:prSet presAssocID="{EB59CC11-A5D6-4EA8-80CF-64E8CA73939B}" presName="oChild" presStyleLbl="fgAcc1" presStyleIdx="0" presStyleCnt="6">
        <dgm:presLayoutVars>
          <dgm:bulletEnabled val="1"/>
        </dgm:presLayoutVars>
      </dgm:prSet>
      <dgm:spPr/>
      <dgm:t>
        <a:bodyPr/>
        <a:lstStyle/>
        <a:p>
          <a:pPr rtl="1"/>
          <a:endParaRPr lang="fa-IR"/>
        </a:p>
      </dgm:t>
    </dgm:pt>
    <dgm:pt modelId="{29C25241-59E5-4129-9428-9073CF9CC85F}" type="pres">
      <dgm:prSet presAssocID="{70E864E8-CD15-46FE-A5CC-47A8DFA09E5C}" presName="outerSibTrans" presStyleCnt="0"/>
      <dgm:spPr/>
    </dgm:pt>
    <dgm:pt modelId="{72D158E2-9AA4-4E34-9141-5DAADE18660C}" type="pres">
      <dgm:prSet presAssocID="{4D20E653-D104-4025-B57D-7F1AF02D3970}" presName="oChild" presStyleLbl="fgAcc1" presStyleIdx="1" presStyleCnt="6">
        <dgm:presLayoutVars>
          <dgm:bulletEnabled val="1"/>
        </dgm:presLayoutVars>
      </dgm:prSet>
      <dgm:spPr/>
      <dgm:t>
        <a:bodyPr/>
        <a:lstStyle/>
        <a:p>
          <a:pPr rtl="1"/>
          <a:endParaRPr lang="fa-IR"/>
        </a:p>
      </dgm:t>
    </dgm:pt>
    <dgm:pt modelId="{9754AF8D-D845-4D30-B29A-E23001B22E32}" type="pres">
      <dgm:prSet presAssocID="{ACD99316-C92B-4372-8327-D8C26CF078DE}" presName="middleBox" presStyleCnt="0"/>
      <dgm:spPr/>
    </dgm:pt>
    <dgm:pt modelId="{217B0C72-9613-4386-A5A6-5077B2F8E54D}" type="pres">
      <dgm:prSet presAssocID="{ACD99316-C92B-4372-8327-D8C26CF078DE}" presName="middleBoxParent" presStyleLbl="node1" presStyleIdx="1" presStyleCnt="3"/>
      <dgm:spPr/>
      <dgm:t>
        <a:bodyPr/>
        <a:lstStyle/>
        <a:p>
          <a:pPr rtl="1"/>
          <a:endParaRPr lang="fa-IR"/>
        </a:p>
      </dgm:t>
    </dgm:pt>
    <dgm:pt modelId="{8A45178F-91BF-4C0E-ADF8-09852DAEE6FB}" type="pres">
      <dgm:prSet presAssocID="{ACD99316-C92B-4372-8327-D8C26CF078DE}" presName="middleBoxChildren" presStyleCnt="0"/>
      <dgm:spPr/>
    </dgm:pt>
    <dgm:pt modelId="{3D96E61B-5FD2-42E7-ADD6-806CA4656770}" type="pres">
      <dgm:prSet presAssocID="{90B82C07-D6E4-42CE-8701-15258EE41CE7}" presName="mChild" presStyleLbl="fgAcc1" presStyleIdx="2" presStyleCnt="6">
        <dgm:presLayoutVars>
          <dgm:bulletEnabled val="1"/>
        </dgm:presLayoutVars>
      </dgm:prSet>
      <dgm:spPr/>
      <dgm:t>
        <a:bodyPr/>
        <a:lstStyle/>
        <a:p>
          <a:pPr rtl="1"/>
          <a:endParaRPr lang="fa-IR"/>
        </a:p>
      </dgm:t>
    </dgm:pt>
    <dgm:pt modelId="{689CFCD2-C24D-4E4C-BEA5-E15F2764F186}" type="pres">
      <dgm:prSet presAssocID="{7A0A92D9-86CD-42ED-BD51-368AFF13BFC4}" presName="middleSibTrans" presStyleCnt="0"/>
      <dgm:spPr/>
    </dgm:pt>
    <dgm:pt modelId="{7CD7603E-2483-44E7-BD86-6813AA1D48E5}" type="pres">
      <dgm:prSet presAssocID="{5069D8E8-47EF-447D-9483-707E13DC7007}" presName="mChild" presStyleLbl="fgAcc1" presStyleIdx="3" presStyleCnt="6">
        <dgm:presLayoutVars>
          <dgm:bulletEnabled val="1"/>
        </dgm:presLayoutVars>
      </dgm:prSet>
      <dgm:spPr/>
      <dgm:t>
        <a:bodyPr/>
        <a:lstStyle/>
        <a:p>
          <a:pPr rtl="1"/>
          <a:endParaRPr lang="fa-IR"/>
        </a:p>
      </dgm:t>
    </dgm:pt>
    <dgm:pt modelId="{652C3046-94A7-4465-BA11-AAA541B3F344}" type="pres">
      <dgm:prSet presAssocID="{ACD99316-C92B-4372-8327-D8C26CF078DE}" presName="centerBox" presStyleCnt="0"/>
      <dgm:spPr/>
    </dgm:pt>
    <dgm:pt modelId="{A9FC6EDF-1498-4393-8B47-767971E58930}" type="pres">
      <dgm:prSet presAssocID="{ACD99316-C92B-4372-8327-D8C26CF078DE}" presName="centerBoxParent" presStyleLbl="node1" presStyleIdx="2" presStyleCnt="3"/>
      <dgm:spPr/>
      <dgm:t>
        <a:bodyPr/>
        <a:lstStyle/>
        <a:p>
          <a:pPr rtl="1"/>
          <a:endParaRPr lang="fa-IR"/>
        </a:p>
      </dgm:t>
    </dgm:pt>
    <dgm:pt modelId="{54E0D682-A9F8-43AB-B271-8313BC769343}" type="pres">
      <dgm:prSet presAssocID="{ACD99316-C92B-4372-8327-D8C26CF078DE}" presName="centerBoxChildren" presStyleCnt="0"/>
      <dgm:spPr/>
    </dgm:pt>
    <dgm:pt modelId="{25BEAD31-4F65-4ED8-B53E-CD731CB50D00}" type="pres">
      <dgm:prSet presAssocID="{AFD90D19-03AA-4978-BD54-6427BB09C7FF}" presName="cChild" presStyleLbl="fgAcc1" presStyleIdx="4" presStyleCnt="6">
        <dgm:presLayoutVars>
          <dgm:bulletEnabled val="1"/>
        </dgm:presLayoutVars>
      </dgm:prSet>
      <dgm:spPr/>
      <dgm:t>
        <a:bodyPr/>
        <a:lstStyle/>
        <a:p>
          <a:pPr rtl="1"/>
          <a:endParaRPr lang="fa-IR"/>
        </a:p>
      </dgm:t>
    </dgm:pt>
    <dgm:pt modelId="{7F11545D-4017-4312-8A8E-B0669505683F}" type="pres">
      <dgm:prSet presAssocID="{12A84FF0-C1BD-4DB1-951D-90C1EBB6642B}" presName="centerSibTrans" presStyleCnt="0"/>
      <dgm:spPr/>
    </dgm:pt>
    <dgm:pt modelId="{E0AD5BB2-EE24-400B-86A6-9E96BF39A020}" type="pres">
      <dgm:prSet presAssocID="{C9E2D1D6-7AC3-4C1E-982E-67D4E0ABA326}" presName="cChild" presStyleLbl="fgAcc1" presStyleIdx="5" presStyleCnt="6">
        <dgm:presLayoutVars>
          <dgm:bulletEnabled val="1"/>
        </dgm:presLayoutVars>
      </dgm:prSet>
      <dgm:spPr/>
      <dgm:t>
        <a:bodyPr/>
        <a:lstStyle/>
        <a:p>
          <a:pPr rtl="1"/>
          <a:endParaRPr lang="fa-IR"/>
        </a:p>
      </dgm:t>
    </dgm:pt>
  </dgm:ptLst>
  <dgm:cxnLst>
    <dgm:cxn modelId="{7B5FD95E-0F73-47F7-926C-E7A09594246E}" type="presOf" srcId="{ACD99316-C92B-4372-8327-D8C26CF078DE}" destId="{0862E265-2229-4183-8A37-0C94A87CD811}" srcOrd="0" destOrd="0" presId="urn:microsoft.com/office/officeart/2005/8/layout/target2"/>
    <dgm:cxn modelId="{BE8DDAEB-395D-4FB7-A3EC-C1C400F59509}" srcId="{ACD99316-C92B-4372-8327-D8C26CF078DE}" destId="{BB1A063D-F46B-46F7-8DC1-80126F9E063F}" srcOrd="2" destOrd="0" parTransId="{854B859A-FB3D-4A73-A68D-FF1E86101270}" sibTransId="{33EDB731-BBDB-40F8-843E-E3581D35105B}"/>
    <dgm:cxn modelId="{C81A348E-C95E-4CB1-8168-8E815505407E}" srcId="{CF8B7693-912F-495C-974D-B7B8B566F2DC}" destId="{EB59CC11-A5D6-4EA8-80CF-64E8CA73939B}" srcOrd="0" destOrd="0" parTransId="{33347992-F3C7-4E7F-97B4-A089F54ABB24}" sibTransId="{70E864E8-CD15-46FE-A5CC-47A8DFA09E5C}"/>
    <dgm:cxn modelId="{01D35217-6C5A-4A8E-BC0D-6863DA4EA9E9}" srcId="{E5A24ABE-37C0-4E44-889A-66556D0D8B10}" destId="{5069D8E8-47EF-447D-9483-707E13DC7007}" srcOrd="1" destOrd="0" parTransId="{028F0601-7D0C-445B-B26D-94915A6C51A9}" sibTransId="{A452B995-125C-41FD-85AF-701F8AFD353B}"/>
    <dgm:cxn modelId="{E1917AE2-CB9D-4ACC-9BD5-B86F9694AF99}" type="presOf" srcId="{C9E2D1D6-7AC3-4C1E-982E-67D4E0ABA326}" destId="{E0AD5BB2-EE24-400B-86A6-9E96BF39A020}" srcOrd="0" destOrd="0" presId="urn:microsoft.com/office/officeart/2005/8/layout/target2"/>
    <dgm:cxn modelId="{C29FC3C6-33A6-4DA1-8DB1-41AD48A6E452}" type="presOf" srcId="{CF8B7693-912F-495C-974D-B7B8B566F2DC}" destId="{5C2AFC44-4F3B-4F1E-B172-B33DB0D146B8}" srcOrd="0" destOrd="0" presId="urn:microsoft.com/office/officeart/2005/8/layout/target2"/>
    <dgm:cxn modelId="{2B5475D1-CE1B-43C2-ABB1-50401F74DC09}" srcId="{CF8B7693-912F-495C-974D-B7B8B566F2DC}" destId="{4D20E653-D104-4025-B57D-7F1AF02D3970}" srcOrd="1" destOrd="0" parTransId="{38FDEE4B-3F51-41E7-A827-9F8DD314ED4F}" sibTransId="{12919666-E4C0-47C6-9E5D-DDBCC0800707}"/>
    <dgm:cxn modelId="{EA2B19AA-2766-45E7-97AB-F2C0542DB818}" type="presOf" srcId="{EB59CC11-A5D6-4EA8-80CF-64E8CA73939B}" destId="{E5589D6C-C225-4E9E-99FF-C39118725583}" srcOrd="0" destOrd="0" presId="urn:microsoft.com/office/officeart/2005/8/layout/target2"/>
    <dgm:cxn modelId="{EEB8AE42-BD95-44C1-AC86-C28E7CD0B4A1}" type="presOf" srcId="{90B82C07-D6E4-42CE-8701-15258EE41CE7}" destId="{3D96E61B-5FD2-42E7-ADD6-806CA4656770}" srcOrd="0" destOrd="0" presId="urn:microsoft.com/office/officeart/2005/8/layout/target2"/>
    <dgm:cxn modelId="{6728997E-A2A3-4939-BB5A-74B70882D0EA}" srcId="{ACD99316-C92B-4372-8327-D8C26CF078DE}" destId="{E5A24ABE-37C0-4E44-889A-66556D0D8B10}" srcOrd="1" destOrd="0" parTransId="{84CB36A9-AA93-47B3-8261-FA162D6C0DB3}" sibTransId="{4C974A1C-9A94-4354-B6B2-731F3A8AB2DC}"/>
    <dgm:cxn modelId="{70ABFCDA-0730-4649-9342-07A5483A9C5A}" type="presOf" srcId="{BB1A063D-F46B-46F7-8DC1-80126F9E063F}" destId="{A9FC6EDF-1498-4393-8B47-767971E58930}" srcOrd="0" destOrd="0" presId="urn:microsoft.com/office/officeart/2005/8/layout/target2"/>
    <dgm:cxn modelId="{75357374-B4D5-49B0-87B2-F049C7422FFC}" type="presOf" srcId="{5069D8E8-47EF-447D-9483-707E13DC7007}" destId="{7CD7603E-2483-44E7-BD86-6813AA1D48E5}" srcOrd="0" destOrd="0" presId="urn:microsoft.com/office/officeart/2005/8/layout/target2"/>
    <dgm:cxn modelId="{EF302006-4C01-4834-85E8-04985EB1A049}" srcId="{BB1A063D-F46B-46F7-8DC1-80126F9E063F}" destId="{C9E2D1D6-7AC3-4C1E-982E-67D4E0ABA326}" srcOrd="1" destOrd="0" parTransId="{AEA7A0F3-A406-4564-95A3-5B697BDF0B44}" sibTransId="{4A3591B7-C7A0-49C6-BB37-8248D5FF35E0}"/>
    <dgm:cxn modelId="{F3BA22E3-95D1-41AB-ACE4-E2B93D682363}" type="presOf" srcId="{4D20E653-D104-4025-B57D-7F1AF02D3970}" destId="{72D158E2-9AA4-4E34-9141-5DAADE18660C}" srcOrd="0" destOrd="0" presId="urn:microsoft.com/office/officeart/2005/8/layout/target2"/>
    <dgm:cxn modelId="{04F97A2E-FDF5-4CEB-8B5E-30E8E7D37B23}" type="presOf" srcId="{AFD90D19-03AA-4978-BD54-6427BB09C7FF}" destId="{25BEAD31-4F65-4ED8-B53E-CD731CB50D00}" srcOrd="0" destOrd="0" presId="urn:microsoft.com/office/officeart/2005/8/layout/target2"/>
    <dgm:cxn modelId="{85708692-76FF-4938-BCFC-F36BEC73B1C5}" srcId="{BB1A063D-F46B-46F7-8DC1-80126F9E063F}" destId="{AFD90D19-03AA-4978-BD54-6427BB09C7FF}" srcOrd="0" destOrd="0" parTransId="{ED2315EF-ED0C-4CCB-9989-22978A6D0046}" sibTransId="{12A84FF0-C1BD-4DB1-951D-90C1EBB6642B}"/>
    <dgm:cxn modelId="{17F7FFAC-5FCF-4987-8CB8-98931E0AB873}" srcId="{E5A24ABE-37C0-4E44-889A-66556D0D8B10}" destId="{90B82C07-D6E4-42CE-8701-15258EE41CE7}" srcOrd="0" destOrd="0" parTransId="{DA4FCE80-2E9C-4546-9BFE-A1FDB927569A}" sibTransId="{7A0A92D9-86CD-42ED-BD51-368AFF13BFC4}"/>
    <dgm:cxn modelId="{6A1B42E0-E7E9-4E88-B79A-34521853CD8E}" srcId="{ACD99316-C92B-4372-8327-D8C26CF078DE}" destId="{CF8B7693-912F-495C-974D-B7B8B566F2DC}" srcOrd="0" destOrd="0" parTransId="{70A4D73A-CE7B-4117-BDE0-C08853AAEB1D}" sibTransId="{B55503DA-2E41-4982-AE4F-5031E44D95DC}"/>
    <dgm:cxn modelId="{925567D7-C99B-4972-AE3B-26BE48F94528}" type="presOf" srcId="{E5A24ABE-37C0-4E44-889A-66556D0D8B10}" destId="{217B0C72-9613-4386-A5A6-5077B2F8E54D}" srcOrd="0" destOrd="0" presId="urn:microsoft.com/office/officeart/2005/8/layout/target2"/>
    <dgm:cxn modelId="{EE57F215-764A-415C-A793-52D2D534833B}" type="presParOf" srcId="{0862E265-2229-4183-8A37-0C94A87CD811}" destId="{31D443BA-7075-41EF-B059-B134FC386CB7}" srcOrd="0" destOrd="0" presId="urn:microsoft.com/office/officeart/2005/8/layout/target2"/>
    <dgm:cxn modelId="{934BD227-4C08-4E48-B5CC-B522EFB5A6A1}" type="presParOf" srcId="{31D443BA-7075-41EF-B059-B134FC386CB7}" destId="{5C2AFC44-4F3B-4F1E-B172-B33DB0D146B8}" srcOrd="0" destOrd="0" presId="urn:microsoft.com/office/officeart/2005/8/layout/target2"/>
    <dgm:cxn modelId="{8FF24C3F-D3C3-454C-B0D6-BB77F23E4534}" type="presParOf" srcId="{31D443BA-7075-41EF-B059-B134FC386CB7}" destId="{D3DCA70F-3733-4AC3-B77B-AC9877489842}" srcOrd="1" destOrd="0" presId="urn:microsoft.com/office/officeart/2005/8/layout/target2"/>
    <dgm:cxn modelId="{42605264-EFE0-405D-BBB9-23767744F4B5}" type="presParOf" srcId="{D3DCA70F-3733-4AC3-B77B-AC9877489842}" destId="{E5589D6C-C225-4E9E-99FF-C39118725583}" srcOrd="0" destOrd="0" presId="urn:microsoft.com/office/officeart/2005/8/layout/target2"/>
    <dgm:cxn modelId="{ECC5445F-C2F2-4D64-8756-C2F6E4543B6E}" type="presParOf" srcId="{D3DCA70F-3733-4AC3-B77B-AC9877489842}" destId="{29C25241-59E5-4129-9428-9073CF9CC85F}" srcOrd="1" destOrd="0" presId="urn:microsoft.com/office/officeart/2005/8/layout/target2"/>
    <dgm:cxn modelId="{36AC2FB8-390E-4CAF-9B02-C344CC967797}" type="presParOf" srcId="{D3DCA70F-3733-4AC3-B77B-AC9877489842}" destId="{72D158E2-9AA4-4E34-9141-5DAADE18660C}" srcOrd="2" destOrd="0" presId="urn:microsoft.com/office/officeart/2005/8/layout/target2"/>
    <dgm:cxn modelId="{8E452DDB-FB35-4784-B6CD-26CE122D2B4B}" type="presParOf" srcId="{0862E265-2229-4183-8A37-0C94A87CD811}" destId="{9754AF8D-D845-4D30-B29A-E23001B22E32}" srcOrd="1" destOrd="0" presId="urn:microsoft.com/office/officeart/2005/8/layout/target2"/>
    <dgm:cxn modelId="{0767DF57-DCDD-4CA2-BAA0-25D2D88B9859}" type="presParOf" srcId="{9754AF8D-D845-4D30-B29A-E23001B22E32}" destId="{217B0C72-9613-4386-A5A6-5077B2F8E54D}" srcOrd="0" destOrd="0" presId="urn:microsoft.com/office/officeart/2005/8/layout/target2"/>
    <dgm:cxn modelId="{71459F77-2501-42BE-B43E-BC508EC1FA00}" type="presParOf" srcId="{9754AF8D-D845-4D30-B29A-E23001B22E32}" destId="{8A45178F-91BF-4C0E-ADF8-09852DAEE6FB}" srcOrd="1" destOrd="0" presId="urn:microsoft.com/office/officeart/2005/8/layout/target2"/>
    <dgm:cxn modelId="{D1396F5D-AE27-47D8-B196-4065A3B442E4}" type="presParOf" srcId="{8A45178F-91BF-4C0E-ADF8-09852DAEE6FB}" destId="{3D96E61B-5FD2-42E7-ADD6-806CA4656770}" srcOrd="0" destOrd="0" presId="urn:microsoft.com/office/officeart/2005/8/layout/target2"/>
    <dgm:cxn modelId="{35572433-E929-448E-8EB1-4698FFEFA60B}" type="presParOf" srcId="{8A45178F-91BF-4C0E-ADF8-09852DAEE6FB}" destId="{689CFCD2-C24D-4E4C-BEA5-E15F2764F186}" srcOrd="1" destOrd="0" presId="urn:microsoft.com/office/officeart/2005/8/layout/target2"/>
    <dgm:cxn modelId="{C8CBCA50-F59A-4A02-9711-4F61381BD853}" type="presParOf" srcId="{8A45178F-91BF-4C0E-ADF8-09852DAEE6FB}" destId="{7CD7603E-2483-44E7-BD86-6813AA1D48E5}" srcOrd="2" destOrd="0" presId="urn:microsoft.com/office/officeart/2005/8/layout/target2"/>
    <dgm:cxn modelId="{F7B5DD46-1A07-43C8-8381-4CA36AA30F79}" type="presParOf" srcId="{0862E265-2229-4183-8A37-0C94A87CD811}" destId="{652C3046-94A7-4465-BA11-AAA541B3F344}" srcOrd="2" destOrd="0" presId="urn:microsoft.com/office/officeart/2005/8/layout/target2"/>
    <dgm:cxn modelId="{F1EDFDE9-61F1-4584-BF3B-546419524E13}" type="presParOf" srcId="{652C3046-94A7-4465-BA11-AAA541B3F344}" destId="{A9FC6EDF-1498-4393-8B47-767971E58930}" srcOrd="0" destOrd="0" presId="urn:microsoft.com/office/officeart/2005/8/layout/target2"/>
    <dgm:cxn modelId="{EB4CE734-F9BA-4C1A-8F27-75F291FB4E15}" type="presParOf" srcId="{652C3046-94A7-4465-BA11-AAA541B3F344}" destId="{54E0D682-A9F8-43AB-B271-8313BC769343}" srcOrd="1" destOrd="0" presId="urn:microsoft.com/office/officeart/2005/8/layout/target2"/>
    <dgm:cxn modelId="{7C763618-3DFD-4E5C-B787-D5154D596543}" type="presParOf" srcId="{54E0D682-A9F8-43AB-B271-8313BC769343}" destId="{25BEAD31-4F65-4ED8-B53E-CD731CB50D00}" srcOrd="0" destOrd="0" presId="urn:microsoft.com/office/officeart/2005/8/layout/target2"/>
    <dgm:cxn modelId="{8190DF83-CE75-46E1-B7D3-5F261CB66B41}" type="presParOf" srcId="{54E0D682-A9F8-43AB-B271-8313BC769343}" destId="{7F11545D-4017-4312-8A8E-B0669505683F}" srcOrd="1" destOrd="0" presId="urn:microsoft.com/office/officeart/2005/8/layout/target2"/>
    <dgm:cxn modelId="{1138CAE2-C12B-4987-A7DB-3B376CBE18AC}" type="presParOf" srcId="{54E0D682-A9F8-43AB-B271-8313BC769343}" destId="{E0AD5BB2-EE24-400B-86A6-9E96BF39A020}"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6373CB8-A8EB-4A2D-8B06-92139E46DD72}" type="doc">
      <dgm:prSet loTypeId="urn:microsoft.com/office/officeart/2005/8/layout/funnel1" loCatId="process" qsTypeId="urn:microsoft.com/office/officeart/2005/8/quickstyle/3d2" qsCatId="3D" csTypeId="urn:microsoft.com/office/officeart/2005/8/colors/accent1_2" csCatId="accent1" phldr="1"/>
      <dgm:spPr/>
      <dgm:t>
        <a:bodyPr/>
        <a:lstStyle/>
        <a:p>
          <a:pPr rtl="1"/>
          <a:endParaRPr lang="fa-IR"/>
        </a:p>
      </dgm:t>
    </dgm:pt>
    <dgm:pt modelId="{705899AD-7F27-4820-B6A4-49DFF9847DAE}">
      <dgm:prSet phldrT="[Text]" custT="1"/>
      <dgm:spPr>
        <a:blipFill rotWithShape="0">
          <a:blip xmlns:r="http://schemas.openxmlformats.org/officeDocument/2006/relationships" r:embed="rId1"/>
          <a:tile tx="0" ty="0" sx="100000" sy="100000" flip="none" algn="tl"/>
        </a:blipFill>
      </dgm:spPr>
      <dgm:t>
        <a:bodyPr/>
        <a:lstStyle/>
        <a:p>
          <a:pPr rtl="1"/>
          <a:r>
            <a:rPr lang="fa-IR" sz="2000" dirty="0" smtClean="0">
              <a:solidFill>
                <a:srgbClr val="FFFF00"/>
              </a:solidFill>
              <a:cs typeface="B Titr" pitchFamily="2" charset="-78"/>
            </a:rPr>
            <a:t>پرستاری</a:t>
          </a:r>
          <a:endParaRPr lang="fa-IR" sz="2000" dirty="0">
            <a:solidFill>
              <a:srgbClr val="FFFF00"/>
            </a:solidFill>
            <a:cs typeface="B Titr" pitchFamily="2" charset="-78"/>
          </a:endParaRPr>
        </a:p>
      </dgm:t>
    </dgm:pt>
    <dgm:pt modelId="{4AABFC88-A4FB-4668-8608-2629AD65C6AC}" type="parTrans" cxnId="{37C77383-EE25-4E67-9078-EC22AAC97EDA}">
      <dgm:prSet/>
      <dgm:spPr/>
      <dgm:t>
        <a:bodyPr/>
        <a:lstStyle/>
        <a:p>
          <a:pPr rtl="1"/>
          <a:endParaRPr lang="fa-IR"/>
        </a:p>
      </dgm:t>
    </dgm:pt>
    <dgm:pt modelId="{15BEC607-EA75-449C-A5D0-B15BDF754F33}" type="sibTrans" cxnId="{37C77383-EE25-4E67-9078-EC22AAC97EDA}">
      <dgm:prSet/>
      <dgm:spPr/>
      <dgm:t>
        <a:bodyPr/>
        <a:lstStyle/>
        <a:p>
          <a:pPr rtl="1"/>
          <a:endParaRPr lang="fa-IR"/>
        </a:p>
      </dgm:t>
    </dgm:pt>
    <dgm:pt modelId="{0CF1D0BB-F7BE-4A3F-82DF-0A9F027767D2}">
      <dgm:prSet phldrT="[Text]" custT="1"/>
      <dgm:spPr>
        <a:blipFill rotWithShape="0">
          <a:blip xmlns:r="http://schemas.openxmlformats.org/officeDocument/2006/relationships" r:embed="rId2"/>
          <a:tile tx="0" ty="0" sx="100000" sy="100000" flip="none" algn="tl"/>
        </a:blipFill>
      </dgm:spPr>
      <dgm:t>
        <a:bodyPr/>
        <a:lstStyle/>
        <a:p>
          <a:pPr rtl="1"/>
          <a:r>
            <a:rPr lang="fa-IR" sz="3200" dirty="0" smtClean="0">
              <a:solidFill>
                <a:srgbClr val="C00000"/>
              </a:solidFill>
            </a:rPr>
            <a:t>تأد</a:t>
          </a:r>
        </a:p>
        <a:p>
          <a:pPr rtl="1"/>
          <a:r>
            <a:rPr lang="fa-IR" sz="3200" dirty="0" smtClean="0">
              <a:solidFill>
                <a:srgbClr val="C00000"/>
              </a:solidFill>
            </a:rPr>
            <a:t>یب</a:t>
          </a:r>
          <a:endParaRPr lang="fa-IR" sz="3200" dirty="0">
            <a:solidFill>
              <a:srgbClr val="C00000"/>
            </a:solidFill>
          </a:endParaRPr>
        </a:p>
      </dgm:t>
    </dgm:pt>
    <dgm:pt modelId="{7B3A9AAF-1397-4C3D-AFC2-8EB309B73D4F}" type="parTrans" cxnId="{A1DBD835-0B74-4041-8779-56D65FCB9A26}">
      <dgm:prSet/>
      <dgm:spPr/>
      <dgm:t>
        <a:bodyPr/>
        <a:lstStyle/>
        <a:p>
          <a:pPr rtl="1"/>
          <a:endParaRPr lang="fa-IR"/>
        </a:p>
      </dgm:t>
    </dgm:pt>
    <dgm:pt modelId="{CBFC7DAF-2663-4265-A6CA-831CB8E454BD}" type="sibTrans" cxnId="{A1DBD835-0B74-4041-8779-56D65FCB9A26}">
      <dgm:prSet/>
      <dgm:spPr/>
      <dgm:t>
        <a:bodyPr/>
        <a:lstStyle/>
        <a:p>
          <a:pPr rtl="1"/>
          <a:endParaRPr lang="fa-IR"/>
        </a:p>
      </dgm:t>
    </dgm:pt>
    <dgm:pt modelId="{0F0600E6-D9A4-409D-A01C-915FABB0A98F}">
      <dgm:prSet phldrT="[Text]"/>
      <dgm:spPr>
        <a:blipFill rotWithShape="0">
          <a:blip xmlns:r="http://schemas.openxmlformats.org/officeDocument/2006/relationships" r:embed="rId3"/>
          <a:tile tx="0" ty="0" sx="100000" sy="100000" flip="none" algn="tl"/>
        </a:blipFill>
      </dgm:spPr>
      <dgm:t>
        <a:bodyPr/>
        <a:lstStyle/>
        <a:p>
          <a:pPr rtl="1"/>
          <a:r>
            <a:rPr lang="fa-IR" dirty="0" smtClean="0">
              <a:solidFill>
                <a:srgbClr val="0070C0"/>
              </a:solidFill>
              <a:cs typeface="B Titr" pitchFamily="2" charset="-78"/>
            </a:rPr>
            <a:t>تعلیم</a:t>
          </a:r>
          <a:endParaRPr lang="fa-IR" dirty="0">
            <a:solidFill>
              <a:srgbClr val="0070C0"/>
            </a:solidFill>
            <a:cs typeface="B Titr" pitchFamily="2" charset="-78"/>
          </a:endParaRPr>
        </a:p>
      </dgm:t>
    </dgm:pt>
    <dgm:pt modelId="{6035B0DE-8E2B-4A74-8E77-D2F0AE75C37E}" type="parTrans" cxnId="{48975DFD-39BE-4827-8E03-235652C8D32A}">
      <dgm:prSet/>
      <dgm:spPr/>
      <dgm:t>
        <a:bodyPr/>
        <a:lstStyle/>
        <a:p>
          <a:pPr rtl="1"/>
          <a:endParaRPr lang="fa-IR"/>
        </a:p>
      </dgm:t>
    </dgm:pt>
    <dgm:pt modelId="{0940C58D-62AC-4D36-A0A2-82F0C511C271}" type="sibTrans" cxnId="{48975DFD-39BE-4827-8E03-235652C8D32A}">
      <dgm:prSet/>
      <dgm:spPr/>
      <dgm:t>
        <a:bodyPr/>
        <a:lstStyle/>
        <a:p>
          <a:pPr rtl="1"/>
          <a:endParaRPr lang="fa-IR"/>
        </a:p>
      </dgm:t>
    </dgm:pt>
    <dgm:pt modelId="{E3E3F6B0-278E-49FC-8BEE-10DD93085202}">
      <dgm:prSet phldrT="[Text]" custT="1"/>
      <dgm:spPr>
        <a:blipFill rotWithShape="0">
          <a:blip xmlns:r="http://schemas.openxmlformats.org/officeDocument/2006/relationships" r:embed="rId4"/>
          <a:tile tx="0" ty="0" sx="100000" sy="100000" flip="none" algn="tl"/>
        </a:blipFill>
      </dgm:spPr>
      <dgm:t>
        <a:bodyPr/>
        <a:lstStyle/>
        <a:p>
          <a:pPr rtl="1"/>
          <a:r>
            <a:rPr lang="fa-IR" sz="1800" dirty="0" smtClean="0">
              <a:cs typeface="B Titr" pitchFamily="2" charset="-78"/>
            </a:rPr>
            <a:t>خود سازی تربیت یعنی تأثیر شخص بر خودش </a:t>
          </a:r>
          <a:endParaRPr lang="fa-IR" sz="1800" dirty="0">
            <a:cs typeface="B Titr" pitchFamily="2" charset="-78"/>
          </a:endParaRPr>
        </a:p>
      </dgm:t>
    </dgm:pt>
    <dgm:pt modelId="{F77838CB-9A68-41CD-9288-3BDE28B70393}" type="parTrans" cxnId="{DDD79553-1D85-4B42-B59D-D4431B21E999}">
      <dgm:prSet/>
      <dgm:spPr/>
      <dgm:t>
        <a:bodyPr/>
        <a:lstStyle/>
        <a:p>
          <a:pPr rtl="1"/>
          <a:endParaRPr lang="fa-IR"/>
        </a:p>
      </dgm:t>
    </dgm:pt>
    <dgm:pt modelId="{B72CB24F-3517-478A-A27E-623781604B24}" type="sibTrans" cxnId="{DDD79553-1D85-4B42-B59D-D4431B21E999}">
      <dgm:prSet/>
      <dgm:spPr/>
      <dgm:t>
        <a:bodyPr/>
        <a:lstStyle/>
        <a:p>
          <a:pPr rtl="1"/>
          <a:endParaRPr lang="fa-IR"/>
        </a:p>
      </dgm:t>
    </dgm:pt>
    <dgm:pt modelId="{1569D0B7-90CD-4065-921E-7C1C545A3214}" type="pres">
      <dgm:prSet presAssocID="{C6373CB8-A8EB-4A2D-8B06-92139E46DD72}" presName="Name0" presStyleCnt="0">
        <dgm:presLayoutVars>
          <dgm:chMax val="4"/>
          <dgm:resizeHandles val="exact"/>
        </dgm:presLayoutVars>
      </dgm:prSet>
      <dgm:spPr/>
      <dgm:t>
        <a:bodyPr/>
        <a:lstStyle/>
        <a:p>
          <a:pPr rtl="1"/>
          <a:endParaRPr lang="fa-IR"/>
        </a:p>
      </dgm:t>
    </dgm:pt>
    <dgm:pt modelId="{4F7925E4-2490-4882-8F23-B1F8EF229EC6}" type="pres">
      <dgm:prSet presAssocID="{C6373CB8-A8EB-4A2D-8B06-92139E46DD72}" presName="ellipse" presStyleLbl="trBgShp" presStyleIdx="0" presStyleCnt="1"/>
      <dgm:spPr/>
    </dgm:pt>
    <dgm:pt modelId="{4DF42CB0-63EC-4AA0-A584-0BF38034B308}" type="pres">
      <dgm:prSet presAssocID="{C6373CB8-A8EB-4A2D-8B06-92139E46DD72}" presName="arrow1" presStyleLbl="fgShp" presStyleIdx="0" presStyleCnt="1" custLinFactNeighborX="4238" custLinFactNeighborY="-27890"/>
      <dgm:spPr>
        <a:solidFill>
          <a:srgbClr val="00B0F0"/>
        </a:solidFill>
      </dgm:spPr>
    </dgm:pt>
    <dgm:pt modelId="{89DF60ED-6ACC-4481-9C7D-173AB9D5EFDC}" type="pres">
      <dgm:prSet presAssocID="{C6373CB8-A8EB-4A2D-8B06-92139E46DD72}" presName="rectangle" presStyleLbl="revTx" presStyleIdx="0" presStyleCnt="1" custLinFactNeighborX="247" custLinFactNeighborY="18662">
        <dgm:presLayoutVars>
          <dgm:bulletEnabled val="1"/>
        </dgm:presLayoutVars>
      </dgm:prSet>
      <dgm:spPr/>
      <dgm:t>
        <a:bodyPr/>
        <a:lstStyle/>
        <a:p>
          <a:pPr rtl="1"/>
          <a:endParaRPr lang="fa-IR"/>
        </a:p>
      </dgm:t>
    </dgm:pt>
    <dgm:pt modelId="{F5F4955D-0926-4A4C-A6F3-807BFAD67AA5}" type="pres">
      <dgm:prSet presAssocID="{0CF1D0BB-F7BE-4A3F-82DF-0A9F027767D2}" presName="item1" presStyleLbl="node1" presStyleIdx="0" presStyleCnt="3">
        <dgm:presLayoutVars>
          <dgm:bulletEnabled val="1"/>
        </dgm:presLayoutVars>
      </dgm:prSet>
      <dgm:spPr/>
      <dgm:t>
        <a:bodyPr/>
        <a:lstStyle/>
        <a:p>
          <a:pPr rtl="1"/>
          <a:endParaRPr lang="fa-IR"/>
        </a:p>
      </dgm:t>
    </dgm:pt>
    <dgm:pt modelId="{6CA48D87-6F4F-482A-9D98-7FFE28192C97}" type="pres">
      <dgm:prSet presAssocID="{0F0600E6-D9A4-409D-A01C-915FABB0A98F}" presName="item2" presStyleLbl="node1" presStyleIdx="1" presStyleCnt="3">
        <dgm:presLayoutVars>
          <dgm:bulletEnabled val="1"/>
        </dgm:presLayoutVars>
      </dgm:prSet>
      <dgm:spPr/>
      <dgm:t>
        <a:bodyPr/>
        <a:lstStyle/>
        <a:p>
          <a:pPr rtl="1"/>
          <a:endParaRPr lang="fa-IR"/>
        </a:p>
      </dgm:t>
    </dgm:pt>
    <dgm:pt modelId="{9295A101-94CB-4315-906A-24129AF8E365}" type="pres">
      <dgm:prSet presAssocID="{E3E3F6B0-278E-49FC-8BEE-10DD93085202}" presName="item3" presStyleLbl="node1" presStyleIdx="2" presStyleCnt="3">
        <dgm:presLayoutVars>
          <dgm:bulletEnabled val="1"/>
        </dgm:presLayoutVars>
      </dgm:prSet>
      <dgm:spPr/>
      <dgm:t>
        <a:bodyPr/>
        <a:lstStyle/>
        <a:p>
          <a:pPr rtl="1"/>
          <a:endParaRPr lang="fa-IR"/>
        </a:p>
      </dgm:t>
    </dgm:pt>
    <dgm:pt modelId="{858941C8-2693-44BE-9183-E91E5FD97BCB}" type="pres">
      <dgm:prSet presAssocID="{C6373CB8-A8EB-4A2D-8B06-92139E46DD72}" presName="funnel" presStyleLbl="trAlignAcc1" presStyleIdx="0" presStyleCnt="1"/>
      <dgm:spPr>
        <a:solidFill>
          <a:srgbClr val="FFC000">
            <a:alpha val="40000"/>
          </a:srgbClr>
        </a:solidFill>
      </dgm:spPr>
    </dgm:pt>
  </dgm:ptLst>
  <dgm:cxnLst>
    <dgm:cxn modelId="{6DE0BB39-E8F5-4D54-B8FC-33C769D8081B}" type="presOf" srcId="{E3E3F6B0-278E-49FC-8BEE-10DD93085202}" destId="{89DF60ED-6ACC-4481-9C7D-173AB9D5EFDC}" srcOrd="0" destOrd="0" presId="urn:microsoft.com/office/officeart/2005/8/layout/funnel1"/>
    <dgm:cxn modelId="{950BF4C9-01A8-4263-A4A8-8404415C9D35}" type="presOf" srcId="{0F0600E6-D9A4-409D-A01C-915FABB0A98F}" destId="{F5F4955D-0926-4A4C-A6F3-807BFAD67AA5}" srcOrd="0" destOrd="0" presId="urn:microsoft.com/office/officeart/2005/8/layout/funnel1"/>
    <dgm:cxn modelId="{37C77383-EE25-4E67-9078-EC22AAC97EDA}" srcId="{C6373CB8-A8EB-4A2D-8B06-92139E46DD72}" destId="{705899AD-7F27-4820-B6A4-49DFF9847DAE}" srcOrd="0" destOrd="0" parTransId="{4AABFC88-A4FB-4668-8608-2629AD65C6AC}" sibTransId="{15BEC607-EA75-449C-A5D0-B15BDF754F33}"/>
    <dgm:cxn modelId="{A1DBD835-0B74-4041-8779-56D65FCB9A26}" srcId="{C6373CB8-A8EB-4A2D-8B06-92139E46DD72}" destId="{0CF1D0BB-F7BE-4A3F-82DF-0A9F027767D2}" srcOrd="1" destOrd="0" parTransId="{7B3A9AAF-1397-4C3D-AFC2-8EB309B73D4F}" sibTransId="{CBFC7DAF-2663-4265-A6CA-831CB8E454BD}"/>
    <dgm:cxn modelId="{48975DFD-39BE-4827-8E03-235652C8D32A}" srcId="{C6373CB8-A8EB-4A2D-8B06-92139E46DD72}" destId="{0F0600E6-D9A4-409D-A01C-915FABB0A98F}" srcOrd="2" destOrd="0" parTransId="{6035B0DE-8E2B-4A74-8E77-D2F0AE75C37E}" sibTransId="{0940C58D-62AC-4D36-A0A2-82F0C511C271}"/>
    <dgm:cxn modelId="{3C629715-45C4-40D1-8266-88374BFC5BA8}" type="presOf" srcId="{705899AD-7F27-4820-B6A4-49DFF9847DAE}" destId="{9295A101-94CB-4315-906A-24129AF8E365}" srcOrd="0" destOrd="0" presId="urn:microsoft.com/office/officeart/2005/8/layout/funnel1"/>
    <dgm:cxn modelId="{2FBB78FC-DD47-432B-ACD4-0C41E5FF1B5E}" type="presOf" srcId="{C6373CB8-A8EB-4A2D-8B06-92139E46DD72}" destId="{1569D0B7-90CD-4065-921E-7C1C545A3214}" srcOrd="0" destOrd="0" presId="urn:microsoft.com/office/officeart/2005/8/layout/funnel1"/>
    <dgm:cxn modelId="{DDD79553-1D85-4B42-B59D-D4431B21E999}" srcId="{C6373CB8-A8EB-4A2D-8B06-92139E46DD72}" destId="{E3E3F6B0-278E-49FC-8BEE-10DD93085202}" srcOrd="3" destOrd="0" parTransId="{F77838CB-9A68-41CD-9288-3BDE28B70393}" sibTransId="{B72CB24F-3517-478A-A27E-623781604B24}"/>
    <dgm:cxn modelId="{0751333D-5D67-4989-AB41-8CBBD17F7435}" type="presOf" srcId="{0CF1D0BB-F7BE-4A3F-82DF-0A9F027767D2}" destId="{6CA48D87-6F4F-482A-9D98-7FFE28192C97}" srcOrd="0" destOrd="0" presId="urn:microsoft.com/office/officeart/2005/8/layout/funnel1"/>
    <dgm:cxn modelId="{FD83D10A-FC57-4C73-B401-11A57D09DF7E}" type="presParOf" srcId="{1569D0B7-90CD-4065-921E-7C1C545A3214}" destId="{4F7925E4-2490-4882-8F23-B1F8EF229EC6}" srcOrd="0" destOrd="0" presId="urn:microsoft.com/office/officeart/2005/8/layout/funnel1"/>
    <dgm:cxn modelId="{756EA44C-B94D-4CA2-AC2B-F1136A6EDABA}" type="presParOf" srcId="{1569D0B7-90CD-4065-921E-7C1C545A3214}" destId="{4DF42CB0-63EC-4AA0-A584-0BF38034B308}" srcOrd="1" destOrd="0" presId="urn:microsoft.com/office/officeart/2005/8/layout/funnel1"/>
    <dgm:cxn modelId="{C624BA12-9EB8-47A4-A038-A6016595D8A4}" type="presParOf" srcId="{1569D0B7-90CD-4065-921E-7C1C545A3214}" destId="{89DF60ED-6ACC-4481-9C7D-173AB9D5EFDC}" srcOrd="2" destOrd="0" presId="urn:microsoft.com/office/officeart/2005/8/layout/funnel1"/>
    <dgm:cxn modelId="{B74EAC22-635F-45B4-BEC7-B4C50251912A}" type="presParOf" srcId="{1569D0B7-90CD-4065-921E-7C1C545A3214}" destId="{F5F4955D-0926-4A4C-A6F3-807BFAD67AA5}" srcOrd="3" destOrd="0" presId="urn:microsoft.com/office/officeart/2005/8/layout/funnel1"/>
    <dgm:cxn modelId="{482E3A1C-1CFE-467D-8973-64AB8FEB914F}" type="presParOf" srcId="{1569D0B7-90CD-4065-921E-7C1C545A3214}" destId="{6CA48D87-6F4F-482A-9D98-7FFE28192C97}" srcOrd="4" destOrd="0" presId="urn:microsoft.com/office/officeart/2005/8/layout/funnel1"/>
    <dgm:cxn modelId="{2103787E-FDAE-4B36-9197-28C44AADD0C8}" type="presParOf" srcId="{1569D0B7-90CD-4065-921E-7C1C545A3214}" destId="{9295A101-94CB-4315-906A-24129AF8E365}" srcOrd="5" destOrd="0" presId="urn:microsoft.com/office/officeart/2005/8/layout/funnel1"/>
    <dgm:cxn modelId="{9898DACE-99FA-4087-A0D7-580A84CDE128}" type="presParOf" srcId="{1569D0B7-90CD-4065-921E-7C1C545A3214}" destId="{858941C8-2693-44BE-9183-E91E5FD97BCB}"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0C0226A-4715-470F-A7F4-166D1FEDEC1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0AC5FFD2-9F1C-49D3-B7F7-58A901E5B731}">
      <dgm:prSet phldrT="[Text]" custT="1"/>
      <dgm:spPr>
        <a:solidFill>
          <a:srgbClr val="FFFF00"/>
        </a:solidFill>
      </dgm:spPr>
      <dgm:t>
        <a:bodyPr/>
        <a:lstStyle/>
        <a:p>
          <a:r>
            <a:rPr lang="fa-IR" sz="1600" b="1" dirty="0" smtClean="0">
              <a:solidFill>
                <a:schemeClr val="tx1"/>
              </a:solidFill>
              <a:cs typeface="B Titr" panose="00000700000000000000" pitchFamily="2" charset="-78"/>
            </a:rPr>
            <a:t>مراحل رشد</a:t>
          </a:r>
          <a:endParaRPr lang="en-US" sz="1600" dirty="0">
            <a:cs typeface="B Titr" panose="00000700000000000000" pitchFamily="2" charset="-78"/>
          </a:endParaRPr>
        </a:p>
      </dgm:t>
    </dgm:pt>
    <dgm:pt modelId="{C4FABB23-656D-45E0-A14A-8AAA1D4A912A}" type="parTrans" cxnId="{D807A05C-2AD2-45A6-897B-00F8B2E5DE7F}">
      <dgm:prSet/>
      <dgm:spPr/>
      <dgm:t>
        <a:bodyPr/>
        <a:lstStyle/>
        <a:p>
          <a:endParaRPr lang="en-US"/>
        </a:p>
      </dgm:t>
    </dgm:pt>
    <dgm:pt modelId="{ED7DC65D-0CC0-4D7B-AF31-294B79D7932B}" type="sibTrans" cxnId="{D807A05C-2AD2-45A6-897B-00F8B2E5DE7F}">
      <dgm:prSet/>
      <dgm:spPr/>
      <dgm:t>
        <a:bodyPr/>
        <a:lstStyle/>
        <a:p>
          <a:endParaRPr lang="en-US"/>
        </a:p>
      </dgm:t>
    </dgm:pt>
    <dgm:pt modelId="{90C3E683-0C85-4E37-AD3F-02B7619B71B7}">
      <dgm:prSet phldrT="[Text]" custT="1"/>
      <dgm:spPr>
        <a:solidFill>
          <a:srgbClr val="FFFF00"/>
        </a:solidFill>
      </dgm:spPr>
      <dgm:t>
        <a:bodyPr/>
        <a:lstStyle/>
        <a:p>
          <a:r>
            <a:rPr lang="fa-IR" sz="1400" b="1" dirty="0" smtClean="0">
              <a:solidFill>
                <a:schemeClr val="tx1"/>
              </a:solidFill>
              <a:cs typeface="B Titr" panose="00000700000000000000" pitchFamily="2" charset="-78"/>
            </a:rPr>
            <a:t>قبل از تولد</a:t>
          </a:r>
          <a:endParaRPr lang="en-US" sz="1400" b="1" dirty="0">
            <a:solidFill>
              <a:schemeClr val="tx1"/>
            </a:solidFill>
            <a:cs typeface="B Titr" panose="00000700000000000000" pitchFamily="2" charset="-78"/>
          </a:endParaRPr>
        </a:p>
      </dgm:t>
    </dgm:pt>
    <dgm:pt modelId="{6DE49FA6-10E5-49B3-81A0-F3C2F809EE7C}" type="parTrans" cxnId="{EED84910-1965-46E5-90A2-5DBDFD2A9EF5}">
      <dgm:prSet/>
      <dgm:spPr>
        <a:ln>
          <a:solidFill>
            <a:schemeClr val="tx1"/>
          </a:solidFill>
        </a:ln>
      </dgm:spPr>
      <dgm:t>
        <a:bodyPr/>
        <a:lstStyle/>
        <a:p>
          <a:endParaRPr lang="en-US" dirty="0"/>
        </a:p>
      </dgm:t>
    </dgm:pt>
    <dgm:pt modelId="{DCA7EEC0-CAE5-4752-A63A-F04F2C852971}" type="sibTrans" cxnId="{EED84910-1965-46E5-90A2-5DBDFD2A9EF5}">
      <dgm:prSet/>
      <dgm:spPr/>
      <dgm:t>
        <a:bodyPr/>
        <a:lstStyle/>
        <a:p>
          <a:endParaRPr lang="en-US"/>
        </a:p>
      </dgm:t>
    </dgm:pt>
    <dgm:pt modelId="{1ADA953D-98B3-4D59-BF41-C59BE7314A7F}">
      <dgm:prSet phldrT="[Text]" custT="1"/>
      <dgm:spPr>
        <a:solidFill>
          <a:srgbClr val="FFFF00"/>
        </a:solidFill>
      </dgm:spPr>
      <dgm:t>
        <a:bodyPr/>
        <a:lstStyle/>
        <a:p>
          <a:r>
            <a:rPr lang="fa-IR" sz="1400" b="1" dirty="0" smtClean="0">
              <a:solidFill>
                <a:schemeClr val="tx1"/>
              </a:solidFill>
              <a:cs typeface="B Titr" panose="00000700000000000000" pitchFamily="2" charset="-78"/>
            </a:rPr>
            <a:t>3-علقه</a:t>
          </a:r>
          <a:endParaRPr lang="en-US" sz="1400" b="1" dirty="0">
            <a:solidFill>
              <a:schemeClr val="tx1"/>
            </a:solidFill>
            <a:cs typeface="B Titr" panose="00000700000000000000" pitchFamily="2" charset="-78"/>
          </a:endParaRPr>
        </a:p>
      </dgm:t>
    </dgm:pt>
    <dgm:pt modelId="{8A3EA3BA-6DC1-461D-86BC-B678F1213CAC}" type="parTrans" cxnId="{03D96734-0BAA-43DA-BD7C-E3FC042891E9}">
      <dgm:prSet/>
      <dgm:spPr>
        <a:ln>
          <a:solidFill>
            <a:schemeClr val="tx1"/>
          </a:solidFill>
        </a:ln>
      </dgm:spPr>
      <dgm:t>
        <a:bodyPr/>
        <a:lstStyle/>
        <a:p>
          <a:endParaRPr lang="en-US"/>
        </a:p>
      </dgm:t>
    </dgm:pt>
    <dgm:pt modelId="{7CDFA1C0-E2DA-463F-87A6-960D3412E255}" type="sibTrans" cxnId="{03D96734-0BAA-43DA-BD7C-E3FC042891E9}">
      <dgm:prSet/>
      <dgm:spPr/>
      <dgm:t>
        <a:bodyPr/>
        <a:lstStyle/>
        <a:p>
          <a:endParaRPr lang="en-US"/>
        </a:p>
      </dgm:t>
    </dgm:pt>
    <dgm:pt modelId="{63BD064C-5CE4-42E3-8E59-A35AA506C4B6}">
      <dgm:prSet phldrT="[Text]" custT="1"/>
      <dgm:spPr>
        <a:solidFill>
          <a:srgbClr val="FFFF00"/>
        </a:solidFill>
      </dgm:spPr>
      <dgm:t>
        <a:bodyPr/>
        <a:lstStyle/>
        <a:p>
          <a:r>
            <a:rPr lang="fa-IR" sz="1400" b="1" dirty="0" smtClean="0">
              <a:solidFill>
                <a:schemeClr val="tx1"/>
              </a:solidFill>
              <a:cs typeface="B Titr" panose="00000700000000000000" pitchFamily="2" charset="-78"/>
            </a:rPr>
            <a:t>4-مضغه</a:t>
          </a:r>
          <a:endParaRPr lang="en-US" sz="1400" b="1" dirty="0">
            <a:solidFill>
              <a:schemeClr val="tx1"/>
            </a:solidFill>
            <a:cs typeface="B Titr" panose="00000700000000000000" pitchFamily="2" charset="-78"/>
          </a:endParaRPr>
        </a:p>
      </dgm:t>
    </dgm:pt>
    <dgm:pt modelId="{40A72FC9-12F8-4BC8-8552-AB959D57B390}" type="parTrans" cxnId="{AF511106-FE03-4765-8989-6C52735582C4}">
      <dgm:prSet/>
      <dgm:spPr>
        <a:ln>
          <a:solidFill>
            <a:schemeClr val="tx1"/>
          </a:solidFill>
        </a:ln>
      </dgm:spPr>
      <dgm:t>
        <a:bodyPr/>
        <a:lstStyle/>
        <a:p>
          <a:endParaRPr lang="en-US"/>
        </a:p>
      </dgm:t>
    </dgm:pt>
    <dgm:pt modelId="{F9ADEE8E-A068-484C-9E35-E3CCB5F95559}" type="sibTrans" cxnId="{AF511106-FE03-4765-8989-6C52735582C4}">
      <dgm:prSet/>
      <dgm:spPr/>
      <dgm:t>
        <a:bodyPr/>
        <a:lstStyle/>
        <a:p>
          <a:endParaRPr lang="en-US"/>
        </a:p>
      </dgm:t>
    </dgm:pt>
    <dgm:pt modelId="{54DDD1E6-4EB1-482B-BCE7-47C52DE81B1D}">
      <dgm:prSet phldrT="[Text]" custT="1"/>
      <dgm:spPr>
        <a:solidFill>
          <a:srgbClr val="FFFF00"/>
        </a:solidFill>
      </dgm:spPr>
      <dgm:t>
        <a:bodyPr/>
        <a:lstStyle/>
        <a:p>
          <a:r>
            <a:rPr lang="fa-IR" sz="1400" b="1" dirty="0" smtClean="0">
              <a:solidFill>
                <a:schemeClr val="tx1"/>
              </a:solidFill>
              <a:cs typeface="B Titr" panose="00000700000000000000" pitchFamily="2" charset="-78"/>
            </a:rPr>
            <a:t>بعداز تولد (سه مرحله هفت سال)</a:t>
          </a:r>
          <a:endParaRPr lang="en-US" sz="1400" dirty="0">
            <a:cs typeface="B Titr" panose="00000700000000000000" pitchFamily="2" charset="-78"/>
          </a:endParaRPr>
        </a:p>
      </dgm:t>
    </dgm:pt>
    <dgm:pt modelId="{7878258B-B00B-495C-9611-9710C332E6E5}" type="parTrans" cxnId="{82BE3353-2B46-4050-902F-BE72D79C951E}">
      <dgm:prSet/>
      <dgm:spPr>
        <a:ln>
          <a:solidFill>
            <a:schemeClr val="tx1"/>
          </a:solidFill>
        </a:ln>
      </dgm:spPr>
      <dgm:t>
        <a:bodyPr/>
        <a:lstStyle/>
        <a:p>
          <a:endParaRPr lang="en-US"/>
        </a:p>
      </dgm:t>
    </dgm:pt>
    <dgm:pt modelId="{F0ED81AA-313F-4552-AC23-30AE76E77077}" type="sibTrans" cxnId="{82BE3353-2B46-4050-902F-BE72D79C951E}">
      <dgm:prSet/>
      <dgm:spPr/>
      <dgm:t>
        <a:bodyPr/>
        <a:lstStyle/>
        <a:p>
          <a:endParaRPr lang="en-US"/>
        </a:p>
      </dgm:t>
    </dgm:pt>
    <dgm:pt modelId="{1063F6AE-6195-4DEB-B744-3ECC53AAA747}">
      <dgm:prSet phldrT="[Text]" custT="1"/>
      <dgm:spPr>
        <a:solidFill>
          <a:srgbClr val="FFFF00"/>
        </a:solidFill>
      </dgm:spPr>
      <dgm:t>
        <a:bodyPr/>
        <a:lstStyle/>
        <a:p>
          <a:r>
            <a:rPr lang="fa-IR" sz="1400" b="1" dirty="0" smtClean="0">
              <a:solidFill>
                <a:schemeClr val="tx1"/>
              </a:solidFill>
              <a:cs typeface="B Titr" panose="00000700000000000000" pitchFamily="2" charset="-78"/>
            </a:rPr>
            <a:t>2- دوره اطاعت و فرمانبری</a:t>
          </a:r>
          <a:endParaRPr lang="en-US" sz="1400" b="1" dirty="0">
            <a:solidFill>
              <a:schemeClr val="tx1"/>
            </a:solidFill>
            <a:cs typeface="B Titr" panose="00000700000000000000" pitchFamily="2" charset="-78"/>
          </a:endParaRPr>
        </a:p>
      </dgm:t>
    </dgm:pt>
    <dgm:pt modelId="{F15D0128-14AC-46E3-944A-55CAF9AF9DF6}" type="parTrans" cxnId="{DC4E308F-E925-4587-A756-6206193DB7B3}">
      <dgm:prSet/>
      <dgm:spPr>
        <a:ln>
          <a:solidFill>
            <a:schemeClr val="tx1"/>
          </a:solidFill>
        </a:ln>
      </dgm:spPr>
      <dgm:t>
        <a:bodyPr/>
        <a:lstStyle/>
        <a:p>
          <a:endParaRPr lang="en-US"/>
        </a:p>
      </dgm:t>
    </dgm:pt>
    <dgm:pt modelId="{987B885E-5EC6-44A2-AE82-732E4B3AF28F}" type="sibTrans" cxnId="{DC4E308F-E925-4587-A756-6206193DB7B3}">
      <dgm:prSet/>
      <dgm:spPr/>
      <dgm:t>
        <a:bodyPr/>
        <a:lstStyle/>
        <a:p>
          <a:endParaRPr lang="en-US"/>
        </a:p>
      </dgm:t>
    </dgm:pt>
    <dgm:pt modelId="{58D24B97-BABC-4964-95D4-2FC72E40736E}">
      <dgm:prSet custT="1"/>
      <dgm:spPr>
        <a:solidFill>
          <a:srgbClr val="FFFF00"/>
        </a:solidFill>
      </dgm:spPr>
      <dgm:t>
        <a:bodyPr/>
        <a:lstStyle/>
        <a:p>
          <a:r>
            <a:rPr lang="fa-IR" sz="1400" b="1" dirty="0" smtClean="0">
              <a:solidFill>
                <a:schemeClr val="tx1"/>
              </a:solidFill>
              <a:cs typeface="B Titr" panose="00000700000000000000" pitchFamily="2" charset="-78"/>
            </a:rPr>
            <a:t>1-دوره سیادت و سروری</a:t>
          </a:r>
          <a:endParaRPr lang="en-US" sz="1400" b="1" dirty="0">
            <a:solidFill>
              <a:schemeClr val="tx1"/>
            </a:solidFill>
            <a:cs typeface="B Titr" panose="00000700000000000000" pitchFamily="2" charset="-78"/>
          </a:endParaRPr>
        </a:p>
      </dgm:t>
    </dgm:pt>
    <dgm:pt modelId="{C1906ED3-CBC5-444D-9C9C-E089BAB981E1}" type="parTrans" cxnId="{04AE6222-3E0A-4DCC-BB0B-024BAE3EDFEF}">
      <dgm:prSet/>
      <dgm:spPr>
        <a:ln>
          <a:solidFill>
            <a:schemeClr val="tx1"/>
          </a:solidFill>
        </a:ln>
      </dgm:spPr>
      <dgm:t>
        <a:bodyPr/>
        <a:lstStyle/>
        <a:p>
          <a:endParaRPr lang="en-US"/>
        </a:p>
      </dgm:t>
    </dgm:pt>
    <dgm:pt modelId="{8AE37342-B61D-4491-88D5-6FE0534F6BCF}" type="sibTrans" cxnId="{04AE6222-3E0A-4DCC-BB0B-024BAE3EDFEF}">
      <dgm:prSet/>
      <dgm:spPr/>
      <dgm:t>
        <a:bodyPr/>
        <a:lstStyle/>
        <a:p>
          <a:endParaRPr lang="en-US"/>
        </a:p>
      </dgm:t>
    </dgm:pt>
    <dgm:pt modelId="{08670B46-FEDE-4957-B7FB-C77CE84BD901}">
      <dgm:prSet custT="1"/>
      <dgm:spPr>
        <a:solidFill>
          <a:srgbClr val="FFFF00"/>
        </a:solidFill>
      </dgm:spPr>
      <dgm:t>
        <a:bodyPr/>
        <a:lstStyle/>
        <a:p>
          <a:r>
            <a:rPr lang="fa-IR" sz="1400" b="1" dirty="0" smtClean="0">
              <a:solidFill>
                <a:schemeClr val="tx1"/>
              </a:solidFill>
              <a:cs typeface="B Titr" panose="00000700000000000000" pitchFamily="2" charset="-78"/>
            </a:rPr>
            <a:t>5-استخوان</a:t>
          </a:r>
          <a:endParaRPr lang="en-US" sz="1000" b="1" dirty="0">
            <a:solidFill>
              <a:schemeClr val="tx1"/>
            </a:solidFill>
            <a:cs typeface="B Titr" panose="00000700000000000000" pitchFamily="2" charset="-78"/>
          </a:endParaRPr>
        </a:p>
      </dgm:t>
    </dgm:pt>
    <dgm:pt modelId="{FFEF7CEB-8426-45B3-B41C-61033DBF0676}" type="parTrans" cxnId="{C205A9EA-B7EF-4BAD-9970-A046E39B9BEB}">
      <dgm:prSet/>
      <dgm:spPr>
        <a:ln>
          <a:solidFill>
            <a:schemeClr val="tx1"/>
          </a:solidFill>
        </a:ln>
      </dgm:spPr>
      <dgm:t>
        <a:bodyPr/>
        <a:lstStyle/>
        <a:p>
          <a:endParaRPr lang="en-US"/>
        </a:p>
      </dgm:t>
    </dgm:pt>
    <dgm:pt modelId="{0D5BB292-C181-4C5D-A582-2590924AE603}" type="sibTrans" cxnId="{C205A9EA-B7EF-4BAD-9970-A046E39B9BEB}">
      <dgm:prSet/>
      <dgm:spPr/>
      <dgm:t>
        <a:bodyPr/>
        <a:lstStyle/>
        <a:p>
          <a:endParaRPr lang="en-US"/>
        </a:p>
      </dgm:t>
    </dgm:pt>
    <dgm:pt modelId="{4095E586-76B8-47CD-A46C-B8BC07FD6260}">
      <dgm:prSet custT="1"/>
      <dgm:spPr>
        <a:solidFill>
          <a:srgbClr val="FFFF00"/>
        </a:solidFill>
      </dgm:spPr>
      <dgm:t>
        <a:bodyPr/>
        <a:lstStyle/>
        <a:p>
          <a:r>
            <a:rPr lang="fa-IR" sz="1400" b="1" dirty="0" smtClean="0">
              <a:solidFill>
                <a:schemeClr val="tx1"/>
              </a:solidFill>
              <a:cs typeface="B Titr" panose="00000700000000000000" pitchFamily="2" charset="-78"/>
            </a:rPr>
            <a:t>6-گوشت</a:t>
          </a:r>
          <a:endParaRPr lang="en-US" sz="1100" b="1" dirty="0">
            <a:solidFill>
              <a:schemeClr val="tx1"/>
            </a:solidFill>
            <a:cs typeface="B Titr" panose="00000700000000000000" pitchFamily="2" charset="-78"/>
          </a:endParaRPr>
        </a:p>
      </dgm:t>
    </dgm:pt>
    <dgm:pt modelId="{FA80CB5F-3D80-425C-B7A9-78A9B53CF3EA}" type="parTrans" cxnId="{05AF3786-1079-4E82-A408-20E0040B8752}">
      <dgm:prSet/>
      <dgm:spPr>
        <a:ln>
          <a:solidFill>
            <a:schemeClr val="tx1"/>
          </a:solidFill>
        </a:ln>
      </dgm:spPr>
      <dgm:t>
        <a:bodyPr/>
        <a:lstStyle/>
        <a:p>
          <a:endParaRPr lang="en-US"/>
        </a:p>
      </dgm:t>
    </dgm:pt>
    <dgm:pt modelId="{1A411573-884E-4832-B4A2-ED0224EED919}" type="sibTrans" cxnId="{05AF3786-1079-4E82-A408-20E0040B8752}">
      <dgm:prSet/>
      <dgm:spPr/>
      <dgm:t>
        <a:bodyPr/>
        <a:lstStyle/>
        <a:p>
          <a:endParaRPr lang="en-US"/>
        </a:p>
      </dgm:t>
    </dgm:pt>
    <dgm:pt modelId="{006F2FCB-49E0-4A24-B55A-BAE13624925F}">
      <dgm:prSet custT="1"/>
      <dgm:spPr>
        <a:solidFill>
          <a:srgbClr val="FFFF00"/>
        </a:solidFill>
      </dgm:spPr>
      <dgm:t>
        <a:bodyPr/>
        <a:lstStyle/>
        <a:p>
          <a:r>
            <a:rPr lang="fa-IR" sz="1400" b="1" dirty="0" smtClean="0">
              <a:solidFill>
                <a:schemeClr val="tx1"/>
              </a:solidFill>
              <a:cs typeface="B Titr" panose="00000700000000000000" pitchFamily="2" charset="-78"/>
            </a:rPr>
            <a:t>7-دمیدن روح</a:t>
          </a:r>
          <a:endParaRPr lang="en-US" sz="1400" b="1" dirty="0">
            <a:solidFill>
              <a:schemeClr val="tx1"/>
            </a:solidFill>
            <a:cs typeface="B Titr" panose="00000700000000000000" pitchFamily="2" charset="-78"/>
          </a:endParaRPr>
        </a:p>
      </dgm:t>
    </dgm:pt>
    <dgm:pt modelId="{A6B2499D-56FD-4515-BF68-C96123880811}" type="parTrans" cxnId="{F76A089F-9F2F-44C5-8631-3736C2D0B86D}">
      <dgm:prSet/>
      <dgm:spPr>
        <a:ln>
          <a:solidFill>
            <a:schemeClr val="tx1"/>
          </a:solidFill>
        </a:ln>
      </dgm:spPr>
      <dgm:t>
        <a:bodyPr/>
        <a:lstStyle/>
        <a:p>
          <a:endParaRPr lang="en-US"/>
        </a:p>
      </dgm:t>
    </dgm:pt>
    <dgm:pt modelId="{2B9BF47D-CC14-4EFA-8D21-BBAB42E7DDE2}" type="sibTrans" cxnId="{F76A089F-9F2F-44C5-8631-3736C2D0B86D}">
      <dgm:prSet/>
      <dgm:spPr/>
      <dgm:t>
        <a:bodyPr/>
        <a:lstStyle/>
        <a:p>
          <a:endParaRPr lang="en-US"/>
        </a:p>
      </dgm:t>
    </dgm:pt>
    <dgm:pt modelId="{DD760E08-70F6-4F70-9C37-3657EBCD49CF}">
      <dgm:prSet custT="1"/>
      <dgm:spPr>
        <a:solidFill>
          <a:srgbClr val="FFFF00"/>
        </a:solidFill>
      </dgm:spPr>
      <dgm:t>
        <a:bodyPr/>
        <a:lstStyle/>
        <a:p>
          <a:r>
            <a:rPr lang="fa-IR" sz="1400" b="1" dirty="0" smtClean="0">
              <a:solidFill>
                <a:schemeClr val="tx1"/>
              </a:solidFill>
              <a:cs typeface="B Titr" panose="00000700000000000000" pitchFamily="2" charset="-78"/>
            </a:rPr>
            <a:t>1- گل</a:t>
          </a:r>
          <a:endParaRPr lang="en-US" sz="1400" b="1" dirty="0">
            <a:solidFill>
              <a:schemeClr val="tx1"/>
            </a:solidFill>
            <a:cs typeface="B Titr" panose="00000700000000000000" pitchFamily="2" charset="-78"/>
          </a:endParaRPr>
        </a:p>
      </dgm:t>
    </dgm:pt>
    <dgm:pt modelId="{11AC0335-FB5F-4DE8-B3F9-EE8972881DD6}" type="parTrans" cxnId="{A3BED65F-85F7-4436-BA8A-5FED98BA942B}">
      <dgm:prSet/>
      <dgm:spPr>
        <a:ln>
          <a:solidFill>
            <a:schemeClr val="tx1"/>
          </a:solidFill>
        </a:ln>
      </dgm:spPr>
      <dgm:t>
        <a:bodyPr/>
        <a:lstStyle/>
        <a:p>
          <a:endParaRPr lang="en-US"/>
        </a:p>
      </dgm:t>
    </dgm:pt>
    <dgm:pt modelId="{AFCC7012-DBAF-43E7-A23D-BFB57F8FD93B}" type="sibTrans" cxnId="{A3BED65F-85F7-4436-BA8A-5FED98BA942B}">
      <dgm:prSet/>
      <dgm:spPr/>
      <dgm:t>
        <a:bodyPr/>
        <a:lstStyle/>
        <a:p>
          <a:endParaRPr lang="en-US"/>
        </a:p>
      </dgm:t>
    </dgm:pt>
    <dgm:pt modelId="{2E8C34C6-9095-4F29-AA6F-1C12AB518E1E}">
      <dgm:prSet custT="1"/>
      <dgm:spPr>
        <a:solidFill>
          <a:srgbClr val="FFFF00"/>
        </a:solidFill>
      </dgm:spPr>
      <dgm:t>
        <a:bodyPr/>
        <a:lstStyle/>
        <a:p>
          <a:r>
            <a:rPr lang="fa-IR" sz="1400" b="1" dirty="0" smtClean="0">
              <a:solidFill>
                <a:schemeClr val="tx1"/>
              </a:solidFill>
              <a:cs typeface="B Titr" panose="00000700000000000000" pitchFamily="2" charset="-78"/>
            </a:rPr>
            <a:t>2-نطفه</a:t>
          </a:r>
          <a:endParaRPr lang="en-US" sz="1400" b="1" dirty="0">
            <a:solidFill>
              <a:schemeClr val="tx1"/>
            </a:solidFill>
            <a:cs typeface="B Titr" panose="00000700000000000000" pitchFamily="2" charset="-78"/>
          </a:endParaRPr>
        </a:p>
      </dgm:t>
    </dgm:pt>
    <dgm:pt modelId="{D0079828-45FE-495B-B5DC-94BF05C3C78D}" type="parTrans" cxnId="{4ED9B25A-876F-41D4-933C-1D392DEC688D}">
      <dgm:prSet/>
      <dgm:spPr>
        <a:ln>
          <a:solidFill>
            <a:schemeClr val="tx1"/>
          </a:solidFill>
        </a:ln>
      </dgm:spPr>
      <dgm:t>
        <a:bodyPr/>
        <a:lstStyle/>
        <a:p>
          <a:endParaRPr lang="en-US"/>
        </a:p>
      </dgm:t>
    </dgm:pt>
    <dgm:pt modelId="{85E7B3F7-9A2C-4488-A835-41FB02338513}" type="sibTrans" cxnId="{4ED9B25A-876F-41D4-933C-1D392DEC688D}">
      <dgm:prSet/>
      <dgm:spPr/>
      <dgm:t>
        <a:bodyPr/>
        <a:lstStyle/>
        <a:p>
          <a:endParaRPr lang="en-US"/>
        </a:p>
      </dgm:t>
    </dgm:pt>
    <dgm:pt modelId="{71800D9E-ACB8-4CB3-9E68-1E902819AA3E}">
      <dgm:prSet custT="1"/>
      <dgm:spPr>
        <a:solidFill>
          <a:srgbClr val="FFFF00"/>
        </a:solidFill>
      </dgm:spPr>
      <dgm:t>
        <a:bodyPr/>
        <a:lstStyle/>
        <a:p>
          <a:r>
            <a:rPr lang="fa-IR" sz="1400" b="1" dirty="0" smtClean="0">
              <a:solidFill>
                <a:schemeClr val="tx1"/>
              </a:solidFill>
              <a:cs typeface="B Titr" panose="00000700000000000000" pitchFamily="2" charset="-78"/>
            </a:rPr>
            <a:t>3- دوره مشورت و همرایی</a:t>
          </a:r>
          <a:endParaRPr lang="en-US" sz="1400" b="1" dirty="0">
            <a:solidFill>
              <a:schemeClr val="tx1"/>
            </a:solidFill>
            <a:cs typeface="B Titr" panose="00000700000000000000" pitchFamily="2" charset="-78"/>
          </a:endParaRPr>
        </a:p>
      </dgm:t>
    </dgm:pt>
    <dgm:pt modelId="{E0EB3F5B-1BF6-4EC7-9693-A2BD3F70D692}" type="parTrans" cxnId="{C3CFB541-E9C7-4E9A-B86F-F767FD420B25}">
      <dgm:prSet/>
      <dgm:spPr>
        <a:ln>
          <a:solidFill>
            <a:schemeClr val="tx1"/>
          </a:solidFill>
        </a:ln>
      </dgm:spPr>
      <dgm:t>
        <a:bodyPr/>
        <a:lstStyle/>
        <a:p>
          <a:endParaRPr lang="en-US"/>
        </a:p>
      </dgm:t>
    </dgm:pt>
    <dgm:pt modelId="{0869D4D2-806F-41A5-B25D-DF41DC171C79}" type="sibTrans" cxnId="{C3CFB541-E9C7-4E9A-B86F-F767FD420B25}">
      <dgm:prSet/>
      <dgm:spPr/>
      <dgm:t>
        <a:bodyPr/>
        <a:lstStyle/>
        <a:p>
          <a:endParaRPr lang="en-US"/>
        </a:p>
      </dgm:t>
    </dgm:pt>
    <dgm:pt modelId="{D6F373A8-E2B8-47E1-8A7C-C8C51B53A58E}" type="pres">
      <dgm:prSet presAssocID="{C0C0226A-4715-470F-A7F4-166D1FEDEC12}" presName="diagram" presStyleCnt="0">
        <dgm:presLayoutVars>
          <dgm:chPref val="1"/>
          <dgm:dir/>
          <dgm:animOne val="branch"/>
          <dgm:animLvl val="lvl"/>
          <dgm:resizeHandles val="exact"/>
        </dgm:presLayoutVars>
      </dgm:prSet>
      <dgm:spPr/>
      <dgm:t>
        <a:bodyPr/>
        <a:lstStyle/>
        <a:p>
          <a:endParaRPr lang="en-US"/>
        </a:p>
      </dgm:t>
    </dgm:pt>
    <dgm:pt modelId="{A0BC4CC9-685E-481C-A9EC-F60935C4CDB6}" type="pres">
      <dgm:prSet presAssocID="{0AC5FFD2-9F1C-49D3-B7F7-58A901E5B731}" presName="root1" presStyleCnt="0"/>
      <dgm:spPr/>
    </dgm:pt>
    <dgm:pt modelId="{B6CE9931-E328-45BD-BCE5-F1A89AC9FDEE}" type="pres">
      <dgm:prSet presAssocID="{0AC5FFD2-9F1C-49D3-B7F7-58A901E5B731}" presName="LevelOneTextNode" presStyleLbl="node0" presStyleIdx="0" presStyleCnt="1" custScaleX="157173">
        <dgm:presLayoutVars>
          <dgm:chPref val="3"/>
        </dgm:presLayoutVars>
      </dgm:prSet>
      <dgm:spPr/>
      <dgm:t>
        <a:bodyPr/>
        <a:lstStyle/>
        <a:p>
          <a:endParaRPr lang="en-US"/>
        </a:p>
      </dgm:t>
    </dgm:pt>
    <dgm:pt modelId="{55463932-54E9-4005-BDFB-E9D70BF9FD0E}" type="pres">
      <dgm:prSet presAssocID="{0AC5FFD2-9F1C-49D3-B7F7-58A901E5B731}" presName="level2hierChild" presStyleCnt="0"/>
      <dgm:spPr/>
    </dgm:pt>
    <dgm:pt modelId="{92148726-86DF-4416-8F31-6D6213B47E73}" type="pres">
      <dgm:prSet presAssocID="{6DE49FA6-10E5-49B3-81A0-F3C2F809EE7C}" presName="conn2-1" presStyleLbl="parChTrans1D2" presStyleIdx="0" presStyleCnt="2"/>
      <dgm:spPr/>
      <dgm:t>
        <a:bodyPr/>
        <a:lstStyle/>
        <a:p>
          <a:endParaRPr lang="en-US"/>
        </a:p>
      </dgm:t>
    </dgm:pt>
    <dgm:pt modelId="{74885A8D-9302-429C-B192-39FDE13A53AC}" type="pres">
      <dgm:prSet presAssocID="{6DE49FA6-10E5-49B3-81A0-F3C2F809EE7C}" presName="connTx" presStyleLbl="parChTrans1D2" presStyleIdx="0" presStyleCnt="2"/>
      <dgm:spPr/>
      <dgm:t>
        <a:bodyPr/>
        <a:lstStyle/>
        <a:p>
          <a:endParaRPr lang="en-US"/>
        </a:p>
      </dgm:t>
    </dgm:pt>
    <dgm:pt modelId="{68928B52-F4B4-4CA3-969F-7C08A6DBD456}" type="pres">
      <dgm:prSet presAssocID="{90C3E683-0C85-4E37-AD3F-02B7619B71B7}" presName="root2" presStyleCnt="0"/>
      <dgm:spPr/>
    </dgm:pt>
    <dgm:pt modelId="{C30EC379-2F6A-4B28-91B3-73EB435B276A}" type="pres">
      <dgm:prSet presAssocID="{90C3E683-0C85-4E37-AD3F-02B7619B71B7}" presName="LevelTwoTextNode" presStyleLbl="node2" presStyleIdx="0" presStyleCnt="2" custScaleX="128699">
        <dgm:presLayoutVars>
          <dgm:chPref val="3"/>
        </dgm:presLayoutVars>
      </dgm:prSet>
      <dgm:spPr/>
      <dgm:t>
        <a:bodyPr/>
        <a:lstStyle/>
        <a:p>
          <a:endParaRPr lang="en-US"/>
        </a:p>
      </dgm:t>
    </dgm:pt>
    <dgm:pt modelId="{0D40DD9A-DF7D-488E-AB14-63097B0596C8}" type="pres">
      <dgm:prSet presAssocID="{90C3E683-0C85-4E37-AD3F-02B7619B71B7}" presName="level3hierChild" presStyleCnt="0"/>
      <dgm:spPr/>
    </dgm:pt>
    <dgm:pt modelId="{17A35343-5382-4B24-AC3A-6D7C0D81AD98}" type="pres">
      <dgm:prSet presAssocID="{11AC0335-FB5F-4DE8-B3F9-EE8972881DD6}" presName="conn2-1" presStyleLbl="parChTrans1D3" presStyleIdx="0" presStyleCnt="10"/>
      <dgm:spPr/>
      <dgm:t>
        <a:bodyPr/>
        <a:lstStyle/>
        <a:p>
          <a:endParaRPr lang="en-US"/>
        </a:p>
      </dgm:t>
    </dgm:pt>
    <dgm:pt modelId="{E5EA49D0-BDC2-40AE-93E4-0234215823F5}" type="pres">
      <dgm:prSet presAssocID="{11AC0335-FB5F-4DE8-B3F9-EE8972881DD6}" presName="connTx" presStyleLbl="parChTrans1D3" presStyleIdx="0" presStyleCnt="10"/>
      <dgm:spPr/>
      <dgm:t>
        <a:bodyPr/>
        <a:lstStyle/>
        <a:p>
          <a:endParaRPr lang="en-US"/>
        </a:p>
      </dgm:t>
    </dgm:pt>
    <dgm:pt modelId="{808E2346-21B3-4A5F-91A0-AEDEE3194D5A}" type="pres">
      <dgm:prSet presAssocID="{DD760E08-70F6-4F70-9C37-3657EBCD49CF}" presName="root2" presStyleCnt="0"/>
      <dgm:spPr/>
    </dgm:pt>
    <dgm:pt modelId="{DEF15DDB-22F3-4B07-AFE9-9328C3EFB02D}" type="pres">
      <dgm:prSet presAssocID="{DD760E08-70F6-4F70-9C37-3657EBCD49CF}" presName="LevelTwoTextNode" presStyleLbl="node3" presStyleIdx="0" presStyleCnt="10" custScaleX="210158">
        <dgm:presLayoutVars>
          <dgm:chPref val="3"/>
        </dgm:presLayoutVars>
      </dgm:prSet>
      <dgm:spPr/>
      <dgm:t>
        <a:bodyPr/>
        <a:lstStyle/>
        <a:p>
          <a:endParaRPr lang="en-US"/>
        </a:p>
      </dgm:t>
    </dgm:pt>
    <dgm:pt modelId="{CAAAA918-185C-47A1-B2D4-F57955188354}" type="pres">
      <dgm:prSet presAssocID="{DD760E08-70F6-4F70-9C37-3657EBCD49CF}" presName="level3hierChild" presStyleCnt="0"/>
      <dgm:spPr/>
    </dgm:pt>
    <dgm:pt modelId="{0EA1F2CD-8A9E-43A9-8A78-3C1D544B81FD}" type="pres">
      <dgm:prSet presAssocID="{D0079828-45FE-495B-B5DC-94BF05C3C78D}" presName="conn2-1" presStyleLbl="parChTrans1D3" presStyleIdx="1" presStyleCnt="10"/>
      <dgm:spPr/>
      <dgm:t>
        <a:bodyPr/>
        <a:lstStyle/>
        <a:p>
          <a:endParaRPr lang="en-US"/>
        </a:p>
      </dgm:t>
    </dgm:pt>
    <dgm:pt modelId="{6CDAAB4F-28D6-4DE1-9C1F-5B807434779A}" type="pres">
      <dgm:prSet presAssocID="{D0079828-45FE-495B-B5DC-94BF05C3C78D}" presName="connTx" presStyleLbl="parChTrans1D3" presStyleIdx="1" presStyleCnt="10"/>
      <dgm:spPr/>
      <dgm:t>
        <a:bodyPr/>
        <a:lstStyle/>
        <a:p>
          <a:endParaRPr lang="en-US"/>
        </a:p>
      </dgm:t>
    </dgm:pt>
    <dgm:pt modelId="{C4EC4012-F477-48ED-A360-9F9FD11290E4}" type="pres">
      <dgm:prSet presAssocID="{2E8C34C6-9095-4F29-AA6F-1C12AB518E1E}" presName="root2" presStyleCnt="0"/>
      <dgm:spPr/>
    </dgm:pt>
    <dgm:pt modelId="{F56D531B-2B29-41D4-82FD-029AE4FC781A}" type="pres">
      <dgm:prSet presAssocID="{2E8C34C6-9095-4F29-AA6F-1C12AB518E1E}" presName="LevelTwoTextNode" presStyleLbl="node3" presStyleIdx="1" presStyleCnt="10" custScaleX="216253">
        <dgm:presLayoutVars>
          <dgm:chPref val="3"/>
        </dgm:presLayoutVars>
      </dgm:prSet>
      <dgm:spPr/>
      <dgm:t>
        <a:bodyPr/>
        <a:lstStyle/>
        <a:p>
          <a:endParaRPr lang="en-US"/>
        </a:p>
      </dgm:t>
    </dgm:pt>
    <dgm:pt modelId="{E1ACB269-EE2B-4BB4-9AE3-95D3DE27AFF6}" type="pres">
      <dgm:prSet presAssocID="{2E8C34C6-9095-4F29-AA6F-1C12AB518E1E}" presName="level3hierChild" presStyleCnt="0"/>
      <dgm:spPr/>
    </dgm:pt>
    <dgm:pt modelId="{94AAD1C9-00FA-4F6F-9EDD-A87C74A4088F}" type="pres">
      <dgm:prSet presAssocID="{8A3EA3BA-6DC1-461D-86BC-B678F1213CAC}" presName="conn2-1" presStyleLbl="parChTrans1D3" presStyleIdx="2" presStyleCnt="10"/>
      <dgm:spPr/>
      <dgm:t>
        <a:bodyPr/>
        <a:lstStyle/>
        <a:p>
          <a:endParaRPr lang="en-US"/>
        </a:p>
      </dgm:t>
    </dgm:pt>
    <dgm:pt modelId="{76D5B89D-61B3-420F-B554-ADE64149622E}" type="pres">
      <dgm:prSet presAssocID="{8A3EA3BA-6DC1-461D-86BC-B678F1213CAC}" presName="connTx" presStyleLbl="parChTrans1D3" presStyleIdx="2" presStyleCnt="10"/>
      <dgm:spPr/>
      <dgm:t>
        <a:bodyPr/>
        <a:lstStyle/>
        <a:p>
          <a:endParaRPr lang="en-US"/>
        </a:p>
      </dgm:t>
    </dgm:pt>
    <dgm:pt modelId="{1FB88E03-975F-49BE-9503-5FA8B21EA648}" type="pres">
      <dgm:prSet presAssocID="{1ADA953D-98B3-4D59-BF41-C59BE7314A7F}" presName="root2" presStyleCnt="0"/>
      <dgm:spPr/>
    </dgm:pt>
    <dgm:pt modelId="{83D48EBD-C9F1-4F14-A291-1D85A6150A49}" type="pres">
      <dgm:prSet presAssocID="{1ADA953D-98B3-4D59-BF41-C59BE7314A7F}" presName="LevelTwoTextNode" presStyleLbl="node3" presStyleIdx="2" presStyleCnt="10" custScaleX="212473">
        <dgm:presLayoutVars>
          <dgm:chPref val="3"/>
        </dgm:presLayoutVars>
      </dgm:prSet>
      <dgm:spPr/>
      <dgm:t>
        <a:bodyPr/>
        <a:lstStyle/>
        <a:p>
          <a:endParaRPr lang="en-US"/>
        </a:p>
      </dgm:t>
    </dgm:pt>
    <dgm:pt modelId="{AF601688-A773-4024-BE4A-E098DC981F08}" type="pres">
      <dgm:prSet presAssocID="{1ADA953D-98B3-4D59-BF41-C59BE7314A7F}" presName="level3hierChild" presStyleCnt="0"/>
      <dgm:spPr/>
    </dgm:pt>
    <dgm:pt modelId="{7936A42D-9BE6-4994-969B-14B884B8C04D}" type="pres">
      <dgm:prSet presAssocID="{40A72FC9-12F8-4BC8-8552-AB959D57B390}" presName="conn2-1" presStyleLbl="parChTrans1D3" presStyleIdx="3" presStyleCnt="10"/>
      <dgm:spPr/>
      <dgm:t>
        <a:bodyPr/>
        <a:lstStyle/>
        <a:p>
          <a:endParaRPr lang="en-US"/>
        </a:p>
      </dgm:t>
    </dgm:pt>
    <dgm:pt modelId="{5B9CD66C-AAB9-47D2-9AF6-F2010819E7C9}" type="pres">
      <dgm:prSet presAssocID="{40A72FC9-12F8-4BC8-8552-AB959D57B390}" presName="connTx" presStyleLbl="parChTrans1D3" presStyleIdx="3" presStyleCnt="10"/>
      <dgm:spPr/>
      <dgm:t>
        <a:bodyPr/>
        <a:lstStyle/>
        <a:p>
          <a:endParaRPr lang="en-US"/>
        </a:p>
      </dgm:t>
    </dgm:pt>
    <dgm:pt modelId="{9B33D385-BBDB-4034-ADAE-A29381959A45}" type="pres">
      <dgm:prSet presAssocID="{63BD064C-5CE4-42E3-8E59-A35AA506C4B6}" presName="root2" presStyleCnt="0"/>
      <dgm:spPr/>
    </dgm:pt>
    <dgm:pt modelId="{7B9BF2E3-36BD-4982-8059-9199838C1BB8}" type="pres">
      <dgm:prSet presAssocID="{63BD064C-5CE4-42E3-8E59-A35AA506C4B6}" presName="LevelTwoTextNode" presStyleLbl="node3" presStyleIdx="3" presStyleCnt="10" custScaleX="210143">
        <dgm:presLayoutVars>
          <dgm:chPref val="3"/>
        </dgm:presLayoutVars>
      </dgm:prSet>
      <dgm:spPr/>
      <dgm:t>
        <a:bodyPr/>
        <a:lstStyle/>
        <a:p>
          <a:endParaRPr lang="en-US"/>
        </a:p>
      </dgm:t>
    </dgm:pt>
    <dgm:pt modelId="{26C94A74-10BD-4EB8-94C6-EFC4AD6206C7}" type="pres">
      <dgm:prSet presAssocID="{63BD064C-5CE4-42E3-8E59-A35AA506C4B6}" presName="level3hierChild" presStyleCnt="0"/>
      <dgm:spPr/>
    </dgm:pt>
    <dgm:pt modelId="{6C10AC72-BCE9-4401-8234-DC0D8F12D599}" type="pres">
      <dgm:prSet presAssocID="{FFEF7CEB-8426-45B3-B41C-61033DBF0676}" presName="conn2-1" presStyleLbl="parChTrans1D3" presStyleIdx="4" presStyleCnt="10"/>
      <dgm:spPr/>
      <dgm:t>
        <a:bodyPr/>
        <a:lstStyle/>
        <a:p>
          <a:endParaRPr lang="en-US"/>
        </a:p>
      </dgm:t>
    </dgm:pt>
    <dgm:pt modelId="{EC7D5B54-F854-4DF4-A91D-03056CF5CBD9}" type="pres">
      <dgm:prSet presAssocID="{FFEF7CEB-8426-45B3-B41C-61033DBF0676}" presName="connTx" presStyleLbl="parChTrans1D3" presStyleIdx="4" presStyleCnt="10"/>
      <dgm:spPr/>
      <dgm:t>
        <a:bodyPr/>
        <a:lstStyle/>
        <a:p>
          <a:endParaRPr lang="en-US"/>
        </a:p>
      </dgm:t>
    </dgm:pt>
    <dgm:pt modelId="{BC7DD688-0574-4507-AF85-51B9CD5FEB8D}" type="pres">
      <dgm:prSet presAssocID="{08670B46-FEDE-4957-B7FB-C77CE84BD901}" presName="root2" presStyleCnt="0"/>
      <dgm:spPr/>
    </dgm:pt>
    <dgm:pt modelId="{758EAB0D-29DA-4817-97FA-EDEBC600A1FF}" type="pres">
      <dgm:prSet presAssocID="{08670B46-FEDE-4957-B7FB-C77CE84BD901}" presName="LevelTwoTextNode" presStyleLbl="node3" presStyleIdx="4" presStyleCnt="10" custScaleX="212487">
        <dgm:presLayoutVars>
          <dgm:chPref val="3"/>
        </dgm:presLayoutVars>
      </dgm:prSet>
      <dgm:spPr/>
      <dgm:t>
        <a:bodyPr/>
        <a:lstStyle/>
        <a:p>
          <a:endParaRPr lang="en-US"/>
        </a:p>
      </dgm:t>
    </dgm:pt>
    <dgm:pt modelId="{AFDA6174-AD59-43AD-9F43-6CD212EAC667}" type="pres">
      <dgm:prSet presAssocID="{08670B46-FEDE-4957-B7FB-C77CE84BD901}" presName="level3hierChild" presStyleCnt="0"/>
      <dgm:spPr/>
    </dgm:pt>
    <dgm:pt modelId="{2150F90A-7F93-4E4C-A00C-52A8F554759C}" type="pres">
      <dgm:prSet presAssocID="{FA80CB5F-3D80-425C-B7A9-78A9B53CF3EA}" presName="conn2-1" presStyleLbl="parChTrans1D3" presStyleIdx="5" presStyleCnt="10"/>
      <dgm:spPr/>
      <dgm:t>
        <a:bodyPr/>
        <a:lstStyle/>
        <a:p>
          <a:endParaRPr lang="en-US"/>
        </a:p>
      </dgm:t>
    </dgm:pt>
    <dgm:pt modelId="{0E607E5D-B4F1-4190-8EC8-4D9CB149895F}" type="pres">
      <dgm:prSet presAssocID="{FA80CB5F-3D80-425C-B7A9-78A9B53CF3EA}" presName="connTx" presStyleLbl="parChTrans1D3" presStyleIdx="5" presStyleCnt="10"/>
      <dgm:spPr/>
      <dgm:t>
        <a:bodyPr/>
        <a:lstStyle/>
        <a:p>
          <a:endParaRPr lang="en-US"/>
        </a:p>
      </dgm:t>
    </dgm:pt>
    <dgm:pt modelId="{9B3A6294-756C-419D-8DE9-BDA6A6CFEACB}" type="pres">
      <dgm:prSet presAssocID="{4095E586-76B8-47CD-A46C-B8BC07FD6260}" presName="root2" presStyleCnt="0"/>
      <dgm:spPr/>
    </dgm:pt>
    <dgm:pt modelId="{51CFAAE9-9BA7-4BB8-8C62-1A1E78F7E1DB}" type="pres">
      <dgm:prSet presAssocID="{4095E586-76B8-47CD-A46C-B8BC07FD6260}" presName="LevelTwoTextNode" presStyleLbl="node3" presStyleIdx="5" presStyleCnt="10" custScaleX="212487">
        <dgm:presLayoutVars>
          <dgm:chPref val="3"/>
        </dgm:presLayoutVars>
      </dgm:prSet>
      <dgm:spPr/>
      <dgm:t>
        <a:bodyPr/>
        <a:lstStyle/>
        <a:p>
          <a:endParaRPr lang="en-US"/>
        </a:p>
      </dgm:t>
    </dgm:pt>
    <dgm:pt modelId="{DC5B13E5-BFEE-4F94-BD88-B51446336F75}" type="pres">
      <dgm:prSet presAssocID="{4095E586-76B8-47CD-A46C-B8BC07FD6260}" presName="level3hierChild" presStyleCnt="0"/>
      <dgm:spPr/>
    </dgm:pt>
    <dgm:pt modelId="{A5566A01-159E-4288-9989-B6A3762D36D8}" type="pres">
      <dgm:prSet presAssocID="{A6B2499D-56FD-4515-BF68-C96123880811}" presName="conn2-1" presStyleLbl="parChTrans1D3" presStyleIdx="6" presStyleCnt="10"/>
      <dgm:spPr/>
      <dgm:t>
        <a:bodyPr/>
        <a:lstStyle/>
        <a:p>
          <a:endParaRPr lang="en-US"/>
        </a:p>
      </dgm:t>
    </dgm:pt>
    <dgm:pt modelId="{913C15D3-6121-4CE2-A9D9-1DEE6DB53F86}" type="pres">
      <dgm:prSet presAssocID="{A6B2499D-56FD-4515-BF68-C96123880811}" presName="connTx" presStyleLbl="parChTrans1D3" presStyleIdx="6" presStyleCnt="10"/>
      <dgm:spPr/>
      <dgm:t>
        <a:bodyPr/>
        <a:lstStyle/>
        <a:p>
          <a:endParaRPr lang="en-US"/>
        </a:p>
      </dgm:t>
    </dgm:pt>
    <dgm:pt modelId="{64BB6E62-F92D-4271-8F37-C471F22E68E2}" type="pres">
      <dgm:prSet presAssocID="{006F2FCB-49E0-4A24-B55A-BAE13624925F}" presName="root2" presStyleCnt="0"/>
      <dgm:spPr/>
    </dgm:pt>
    <dgm:pt modelId="{4BA7F52C-428A-4FF4-B87A-50DDC018115F}" type="pres">
      <dgm:prSet presAssocID="{006F2FCB-49E0-4A24-B55A-BAE13624925F}" presName="LevelTwoTextNode" presStyleLbl="node3" presStyleIdx="6" presStyleCnt="10" custScaleX="212488">
        <dgm:presLayoutVars>
          <dgm:chPref val="3"/>
        </dgm:presLayoutVars>
      </dgm:prSet>
      <dgm:spPr/>
      <dgm:t>
        <a:bodyPr/>
        <a:lstStyle/>
        <a:p>
          <a:endParaRPr lang="en-US"/>
        </a:p>
      </dgm:t>
    </dgm:pt>
    <dgm:pt modelId="{4890DE48-AAE0-45FA-8A5F-6E2EEA8B1483}" type="pres">
      <dgm:prSet presAssocID="{006F2FCB-49E0-4A24-B55A-BAE13624925F}" presName="level3hierChild" presStyleCnt="0"/>
      <dgm:spPr/>
    </dgm:pt>
    <dgm:pt modelId="{2A16AEA2-277C-4AF8-892B-12C19E7672AF}" type="pres">
      <dgm:prSet presAssocID="{7878258B-B00B-495C-9611-9710C332E6E5}" presName="conn2-1" presStyleLbl="parChTrans1D2" presStyleIdx="1" presStyleCnt="2"/>
      <dgm:spPr/>
      <dgm:t>
        <a:bodyPr/>
        <a:lstStyle/>
        <a:p>
          <a:endParaRPr lang="en-US"/>
        </a:p>
      </dgm:t>
    </dgm:pt>
    <dgm:pt modelId="{34CC396F-4826-4F99-B1AD-2DEF065F57BD}" type="pres">
      <dgm:prSet presAssocID="{7878258B-B00B-495C-9611-9710C332E6E5}" presName="connTx" presStyleLbl="parChTrans1D2" presStyleIdx="1" presStyleCnt="2"/>
      <dgm:spPr/>
      <dgm:t>
        <a:bodyPr/>
        <a:lstStyle/>
        <a:p>
          <a:endParaRPr lang="en-US"/>
        </a:p>
      </dgm:t>
    </dgm:pt>
    <dgm:pt modelId="{DA399828-951A-44DB-A678-D54E49FECB6F}" type="pres">
      <dgm:prSet presAssocID="{54DDD1E6-4EB1-482B-BCE7-47C52DE81B1D}" presName="root2" presStyleCnt="0"/>
      <dgm:spPr/>
    </dgm:pt>
    <dgm:pt modelId="{B57CAB14-ABE9-4AAB-93E2-BAFBAE52997A}" type="pres">
      <dgm:prSet presAssocID="{54DDD1E6-4EB1-482B-BCE7-47C52DE81B1D}" presName="LevelTwoTextNode" presStyleLbl="node2" presStyleIdx="1" presStyleCnt="2" custScaleX="144134" custScaleY="176851">
        <dgm:presLayoutVars>
          <dgm:chPref val="3"/>
        </dgm:presLayoutVars>
      </dgm:prSet>
      <dgm:spPr/>
      <dgm:t>
        <a:bodyPr/>
        <a:lstStyle/>
        <a:p>
          <a:endParaRPr lang="en-US"/>
        </a:p>
      </dgm:t>
    </dgm:pt>
    <dgm:pt modelId="{1FFF8A16-9F15-4B2A-ABEA-A48E67597391}" type="pres">
      <dgm:prSet presAssocID="{54DDD1E6-4EB1-482B-BCE7-47C52DE81B1D}" presName="level3hierChild" presStyleCnt="0"/>
      <dgm:spPr/>
    </dgm:pt>
    <dgm:pt modelId="{40EA5C09-A967-493B-80FE-9143A87D42BE}" type="pres">
      <dgm:prSet presAssocID="{C1906ED3-CBC5-444D-9C9C-E089BAB981E1}" presName="conn2-1" presStyleLbl="parChTrans1D3" presStyleIdx="7" presStyleCnt="10"/>
      <dgm:spPr/>
      <dgm:t>
        <a:bodyPr/>
        <a:lstStyle/>
        <a:p>
          <a:endParaRPr lang="en-US"/>
        </a:p>
      </dgm:t>
    </dgm:pt>
    <dgm:pt modelId="{10211074-7B65-427D-B2BD-B5FE0C92BFD1}" type="pres">
      <dgm:prSet presAssocID="{C1906ED3-CBC5-444D-9C9C-E089BAB981E1}" presName="connTx" presStyleLbl="parChTrans1D3" presStyleIdx="7" presStyleCnt="10"/>
      <dgm:spPr/>
      <dgm:t>
        <a:bodyPr/>
        <a:lstStyle/>
        <a:p>
          <a:endParaRPr lang="en-US"/>
        </a:p>
      </dgm:t>
    </dgm:pt>
    <dgm:pt modelId="{9F4CBE3C-9A40-4073-8CFF-9EFE29679760}" type="pres">
      <dgm:prSet presAssocID="{58D24B97-BABC-4964-95D4-2FC72E40736E}" presName="root2" presStyleCnt="0"/>
      <dgm:spPr/>
    </dgm:pt>
    <dgm:pt modelId="{C20F888A-683E-4A79-90D4-E6ECC6A6A779}" type="pres">
      <dgm:prSet presAssocID="{58D24B97-BABC-4964-95D4-2FC72E40736E}" presName="LevelTwoTextNode" presStyleLbl="node3" presStyleIdx="7" presStyleCnt="10" custScaleX="212488">
        <dgm:presLayoutVars>
          <dgm:chPref val="3"/>
        </dgm:presLayoutVars>
      </dgm:prSet>
      <dgm:spPr/>
      <dgm:t>
        <a:bodyPr/>
        <a:lstStyle/>
        <a:p>
          <a:endParaRPr lang="en-US"/>
        </a:p>
      </dgm:t>
    </dgm:pt>
    <dgm:pt modelId="{CCD0ADB4-BC78-4EBB-B3CF-E2350615F89D}" type="pres">
      <dgm:prSet presAssocID="{58D24B97-BABC-4964-95D4-2FC72E40736E}" presName="level3hierChild" presStyleCnt="0"/>
      <dgm:spPr/>
    </dgm:pt>
    <dgm:pt modelId="{ECA19C95-E7B2-4B52-8DBD-1C1324721CB6}" type="pres">
      <dgm:prSet presAssocID="{F15D0128-14AC-46E3-944A-55CAF9AF9DF6}" presName="conn2-1" presStyleLbl="parChTrans1D3" presStyleIdx="8" presStyleCnt="10"/>
      <dgm:spPr/>
      <dgm:t>
        <a:bodyPr/>
        <a:lstStyle/>
        <a:p>
          <a:endParaRPr lang="en-US"/>
        </a:p>
      </dgm:t>
    </dgm:pt>
    <dgm:pt modelId="{28B81A2B-B459-4CE3-B77A-12E802AF4606}" type="pres">
      <dgm:prSet presAssocID="{F15D0128-14AC-46E3-944A-55CAF9AF9DF6}" presName="connTx" presStyleLbl="parChTrans1D3" presStyleIdx="8" presStyleCnt="10"/>
      <dgm:spPr/>
      <dgm:t>
        <a:bodyPr/>
        <a:lstStyle/>
        <a:p>
          <a:endParaRPr lang="en-US"/>
        </a:p>
      </dgm:t>
    </dgm:pt>
    <dgm:pt modelId="{96084CB8-440A-4672-A0B2-2C859ED21497}" type="pres">
      <dgm:prSet presAssocID="{1063F6AE-6195-4DEB-B744-3ECC53AAA747}" presName="root2" presStyleCnt="0"/>
      <dgm:spPr/>
    </dgm:pt>
    <dgm:pt modelId="{7854F0D1-8CA0-4862-99BF-5DFA3044A4AA}" type="pres">
      <dgm:prSet presAssocID="{1063F6AE-6195-4DEB-B744-3ECC53AAA747}" presName="LevelTwoTextNode" presStyleLbl="node3" presStyleIdx="8" presStyleCnt="10" custScaleX="212488">
        <dgm:presLayoutVars>
          <dgm:chPref val="3"/>
        </dgm:presLayoutVars>
      </dgm:prSet>
      <dgm:spPr/>
      <dgm:t>
        <a:bodyPr/>
        <a:lstStyle/>
        <a:p>
          <a:endParaRPr lang="en-US"/>
        </a:p>
      </dgm:t>
    </dgm:pt>
    <dgm:pt modelId="{E77210EA-2D6C-4F68-9577-28C1D652E049}" type="pres">
      <dgm:prSet presAssocID="{1063F6AE-6195-4DEB-B744-3ECC53AAA747}" presName="level3hierChild" presStyleCnt="0"/>
      <dgm:spPr/>
    </dgm:pt>
    <dgm:pt modelId="{F37BDABF-20DF-44BF-9891-AFC304D9099C}" type="pres">
      <dgm:prSet presAssocID="{E0EB3F5B-1BF6-4EC7-9693-A2BD3F70D692}" presName="conn2-1" presStyleLbl="parChTrans1D3" presStyleIdx="9" presStyleCnt="10"/>
      <dgm:spPr/>
      <dgm:t>
        <a:bodyPr/>
        <a:lstStyle/>
        <a:p>
          <a:endParaRPr lang="en-US"/>
        </a:p>
      </dgm:t>
    </dgm:pt>
    <dgm:pt modelId="{7F0AE71C-AA33-4ACD-B3EA-F2136761BEBF}" type="pres">
      <dgm:prSet presAssocID="{E0EB3F5B-1BF6-4EC7-9693-A2BD3F70D692}" presName="connTx" presStyleLbl="parChTrans1D3" presStyleIdx="9" presStyleCnt="10"/>
      <dgm:spPr/>
      <dgm:t>
        <a:bodyPr/>
        <a:lstStyle/>
        <a:p>
          <a:endParaRPr lang="en-US"/>
        </a:p>
      </dgm:t>
    </dgm:pt>
    <dgm:pt modelId="{AD2AC98C-3EC0-427E-9A4B-0E2218F29EDD}" type="pres">
      <dgm:prSet presAssocID="{71800D9E-ACB8-4CB3-9E68-1E902819AA3E}" presName="root2" presStyleCnt="0"/>
      <dgm:spPr/>
    </dgm:pt>
    <dgm:pt modelId="{7192F039-2CAE-4439-A593-7C3EEB2C9E62}" type="pres">
      <dgm:prSet presAssocID="{71800D9E-ACB8-4CB3-9E68-1E902819AA3E}" presName="LevelTwoTextNode" presStyleLbl="node3" presStyleIdx="9" presStyleCnt="10" custScaleX="212487">
        <dgm:presLayoutVars>
          <dgm:chPref val="3"/>
        </dgm:presLayoutVars>
      </dgm:prSet>
      <dgm:spPr/>
      <dgm:t>
        <a:bodyPr/>
        <a:lstStyle/>
        <a:p>
          <a:endParaRPr lang="en-US"/>
        </a:p>
      </dgm:t>
    </dgm:pt>
    <dgm:pt modelId="{F7BDEA9C-0BF5-4815-A603-A7A01B0F0976}" type="pres">
      <dgm:prSet presAssocID="{71800D9E-ACB8-4CB3-9E68-1E902819AA3E}" presName="level3hierChild" presStyleCnt="0"/>
      <dgm:spPr/>
    </dgm:pt>
  </dgm:ptLst>
  <dgm:cxnLst>
    <dgm:cxn modelId="{470635C8-900C-44DB-95C0-7E4C3C49D5F9}" type="presOf" srcId="{4095E586-76B8-47CD-A46C-B8BC07FD6260}" destId="{51CFAAE9-9BA7-4BB8-8C62-1A1E78F7E1DB}" srcOrd="0" destOrd="0" presId="urn:microsoft.com/office/officeart/2005/8/layout/hierarchy2"/>
    <dgm:cxn modelId="{3CE03442-B576-4241-897C-05622E1982C3}" type="presOf" srcId="{40A72FC9-12F8-4BC8-8552-AB959D57B390}" destId="{7936A42D-9BE6-4994-969B-14B884B8C04D}" srcOrd="0" destOrd="0" presId="urn:microsoft.com/office/officeart/2005/8/layout/hierarchy2"/>
    <dgm:cxn modelId="{03D96734-0BAA-43DA-BD7C-E3FC042891E9}" srcId="{90C3E683-0C85-4E37-AD3F-02B7619B71B7}" destId="{1ADA953D-98B3-4D59-BF41-C59BE7314A7F}" srcOrd="2" destOrd="0" parTransId="{8A3EA3BA-6DC1-461D-86BC-B678F1213CAC}" sibTransId="{7CDFA1C0-E2DA-463F-87A6-960D3412E255}"/>
    <dgm:cxn modelId="{C86A72B6-A628-419E-A05D-829659171A48}" type="presOf" srcId="{63BD064C-5CE4-42E3-8E59-A35AA506C4B6}" destId="{7B9BF2E3-36BD-4982-8059-9199838C1BB8}" srcOrd="0" destOrd="0" presId="urn:microsoft.com/office/officeart/2005/8/layout/hierarchy2"/>
    <dgm:cxn modelId="{AE0DD60C-9A6F-4AFD-B593-BC007EDEFCBD}" type="presOf" srcId="{D0079828-45FE-495B-B5DC-94BF05C3C78D}" destId="{0EA1F2CD-8A9E-43A9-8A78-3C1D544B81FD}" srcOrd="0" destOrd="0" presId="urn:microsoft.com/office/officeart/2005/8/layout/hierarchy2"/>
    <dgm:cxn modelId="{391B0B80-EC5E-4EA1-988F-84260A458189}" type="presOf" srcId="{F15D0128-14AC-46E3-944A-55CAF9AF9DF6}" destId="{28B81A2B-B459-4CE3-B77A-12E802AF4606}" srcOrd="1" destOrd="0" presId="urn:microsoft.com/office/officeart/2005/8/layout/hierarchy2"/>
    <dgm:cxn modelId="{3E618523-1FDC-47C1-BF7E-862E8A9A850B}" type="presOf" srcId="{58D24B97-BABC-4964-95D4-2FC72E40736E}" destId="{C20F888A-683E-4A79-90D4-E6ECC6A6A779}" srcOrd="0" destOrd="0" presId="urn:microsoft.com/office/officeart/2005/8/layout/hierarchy2"/>
    <dgm:cxn modelId="{C3CFB541-E9C7-4E9A-B86F-F767FD420B25}" srcId="{54DDD1E6-4EB1-482B-BCE7-47C52DE81B1D}" destId="{71800D9E-ACB8-4CB3-9E68-1E902819AA3E}" srcOrd="2" destOrd="0" parTransId="{E0EB3F5B-1BF6-4EC7-9693-A2BD3F70D692}" sibTransId="{0869D4D2-806F-41A5-B25D-DF41DC171C79}"/>
    <dgm:cxn modelId="{04AE6222-3E0A-4DCC-BB0B-024BAE3EDFEF}" srcId="{54DDD1E6-4EB1-482B-BCE7-47C52DE81B1D}" destId="{58D24B97-BABC-4964-95D4-2FC72E40736E}" srcOrd="0" destOrd="0" parTransId="{C1906ED3-CBC5-444D-9C9C-E089BAB981E1}" sibTransId="{8AE37342-B61D-4491-88D5-6FE0534F6BCF}"/>
    <dgm:cxn modelId="{FCD818BA-382E-4695-948F-E015B47876BF}" type="presOf" srcId="{F15D0128-14AC-46E3-944A-55CAF9AF9DF6}" destId="{ECA19C95-E7B2-4B52-8DBD-1C1324721CB6}" srcOrd="0" destOrd="0" presId="urn:microsoft.com/office/officeart/2005/8/layout/hierarchy2"/>
    <dgm:cxn modelId="{AEDE6FAC-54ED-46D5-ACDB-7C5BB8BA313C}" type="presOf" srcId="{D0079828-45FE-495B-B5DC-94BF05C3C78D}" destId="{6CDAAB4F-28D6-4DE1-9C1F-5B807434779A}" srcOrd="1" destOrd="0" presId="urn:microsoft.com/office/officeart/2005/8/layout/hierarchy2"/>
    <dgm:cxn modelId="{A4E49CFE-75B9-4E59-9336-12A3C7980689}" type="presOf" srcId="{A6B2499D-56FD-4515-BF68-C96123880811}" destId="{A5566A01-159E-4288-9989-B6A3762D36D8}" srcOrd="0" destOrd="0" presId="urn:microsoft.com/office/officeart/2005/8/layout/hierarchy2"/>
    <dgm:cxn modelId="{36CAE8B2-EB25-474E-B454-92FEE8B356D1}" type="presOf" srcId="{7878258B-B00B-495C-9611-9710C332E6E5}" destId="{34CC396F-4826-4F99-B1AD-2DEF065F57BD}" srcOrd="1" destOrd="0" presId="urn:microsoft.com/office/officeart/2005/8/layout/hierarchy2"/>
    <dgm:cxn modelId="{AF511106-FE03-4765-8989-6C52735582C4}" srcId="{90C3E683-0C85-4E37-AD3F-02B7619B71B7}" destId="{63BD064C-5CE4-42E3-8E59-A35AA506C4B6}" srcOrd="3" destOrd="0" parTransId="{40A72FC9-12F8-4BC8-8552-AB959D57B390}" sibTransId="{F9ADEE8E-A068-484C-9E35-E3CCB5F95559}"/>
    <dgm:cxn modelId="{04C55AEB-4332-4556-95F4-9A52FF744EAB}" type="presOf" srcId="{A6B2499D-56FD-4515-BF68-C96123880811}" destId="{913C15D3-6121-4CE2-A9D9-1DEE6DB53F86}" srcOrd="1" destOrd="0" presId="urn:microsoft.com/office/officeart/2005/8/layout/hierarchy2"/>
    <dgm:cxn modelId="{DC4E308F-E925-4587-A756-6206193DB7B3}" srcId="{54DDD1E6-4EB1-482B-BCE7-47C52DE81B1D}" destId="{1063F6AE-6195-4DEB-B744-3ECC53AAA747}" srcOrd="1" destOrd="0" parTransId="{F15D0128-14AC-46E3-944A-55CAF9AF9DF6}" sibTransId="{987B885E-5EC6-44A2-AE82-732E4B3AF28F}"/>
    <dgm:cxn modelId="{82BE3353-2B46-4050-902F-BE72D79C951E}" srcId="{0AC5FFD2-9F1C-49D3-B7F7-58A901E5B731}" destId="{54DDD1E6-4EB1-482B-BCE7-47C52DE81B1D}" srcOrd="1" destOrd="0" parTransId="{7878258B-B00B-495C-9611-9710C332E6E5}" sibTransId="{F0ED81AA-313F-4552-AC23-30AE76E77077}"/>
    <dgm:cxn modelId="{02DB5A09-1DDC-403A-9474-8830316E5881}" type="presOf" srcId="{C0C0226A-4715-470F-A7F4-166D1FEDEC12}" destId="{D6F373A8-E2B8-47E1-8A7C-C8C51B53A58E}" srcOrd="0" destOrd="0" presId="urn:microsoft.com/office/officeart/2005/8/layout/hierarchy2"/>
    <dgm:cxn modelId="{5CA90276-9E5F-44BB-94A9-01B8B5FC4BFB}" type="presOf" srcId="{40A72FC9-12F8-4BC8-8552-AB959D57B390}" destId="{5B9CD66C-AAB9-47D2-9AF6-F2010819E7C9}" srcOrd="1" destOrd="0" presId="urn:microsoft.com/office/officeart/2005/8/layout/hierarchy2"/>
    <dgm:cxn modelId="{D807A05C-2AD2-45A6-897B-00F8B2E5DE7F}" srcId="{C0C0226A-4715-470F-A7F4-166D1FEDEC12}" destId="{0AC5FFD2-9F1C-49D3-B7F7-58A901E5B731}" srcOrd="0" destOrd="0" parTransId="{C4FABB23-656D-45E0-A14A-8AAA1D4A912A}" sibTransId="{ED7DC65D-0CC0-4D7B-AF31-294B79D7932B}"/>
    <dgm:cxn modelId="{B5D51E92-F558-436A-84FB-FB19ACC20A19}" type="presOf" srcId="{6DE49FA6-10E5-49B3-81A0-F3C2F809EE7C}" destId="{92148726-86DF-4416-8F31-6D6213B47E73}" srcOrd="0" destOrd="0" presId="urn:microsoft.com/office/officeart/2005/8/layout/hierarchy2"/>
    <dgm:cxn modelId="{27C0719D-5EA3-44C6-8B64-CA13639DF1EA}" type="presOf" srcId="{8A3EA3BA-6DC1-461D-86BC-B678F1213CAC}" destId="{94AAD1C9-00FA-4F6F-9EDD-A87C74A4088F}" srcOrd="0" destOrd="0" presId="urn:microsoft.com/office/officeart/2005/8/layout/hierarchy2"/>
    <dgm:cxn modelId="{40FAE616-4033-4D2A-B623-5229EA97160A}" type="presOf" srcId="{C1906ED3-CBC5-444D-9C9C-E089BAB981E1}" destId="{40EA5C09-A967-493B-80FE-9143A87D42BE}" srcOrd="0" destOrd="0" presId="urn:microsoft.com/office/officeart/2005/8/layout/hierarchy2"/>
    <dgm:cxn modelId="{05AF3786-1079-4E82-A408-20E0040B8752}" srcId="{90C3E683-0C85-4E37-AD3F-02B7619B71B7}" destId="{4095E586-76B8-47CD-A46C-B8BC07FD6260}" srcOrd="5" destOrd="0" parTransId="{FA80CB5F-3D80-425C-B7A9-78A9B53CF3EA}" sibTransId="{1A411573-884E-4832-B4A2-ED0224EED919}"/>
    <dgm:cxn modelId="{3D1DE209-442B-4B2F-8CEE-570ABA1825C5}" type="presOf" srcId="{8A3EA3BA-6DC1-461D-86BC-B678F1213CAC}" destId="{76D5B89D-61B3-420F-B554-ADE64149622E}" srcOrd="1" destOrd="0" presId="urn:microsoft.com/office/officeart/2005/8/layout/hierarchy2"/>
    <dgm:cxn modelId="{10919C7E-363D-493A-95A9-E6D1F537B400}" type="presOf" srcId="{90C3E683-0C85-4E37-AD3F-02B7619B71B7}" destId="{C30EC379-2F6A-4B28-91B3-73EB435B276A}" srcOrd="0" destOrd="0" presId="urn:microsoft.com/office/officeart/2005/8/layout/hierarchy2"/>
    <dgm:cxn modelId="{894114B9-DB3F-4929-8BB8-35AC28CFB003}" type="presOf" srcId="{11AC0335-FB5F-4DE8-B3F9-EE8972881DD6}" destId="{17A35343-5382-4B24-AC3A-6D7C0D81AD98}" srcOrd="0" destOrd="0" presId="urn:microsoft.com/office/officeart/2005/8/layout/hierarchy2"/>
    <dgm:cxn modelId="{D4343AFD-B021-4121-9C55-FA9B6230C2DF}" type="presOf" srcId="{7878258B-B00B-495C-9611-9710C332E6E5}" destId="{2A16AEA2-277C-4AF8-892B-12C19E7672AF}" srcOrd="0" destOrd="0" presId="urn:microsoft.com/office/officeart/2005/8/layout/hierarchy2"/>
    <dgm:cxn modelId="{F76A089F-9F2F-44C5-8631-3736C2D0B86D}" srcId="{90C3E683-0C85-4E37-AD3F-02B7619B71B7}" destId="{006F2FCB-49E0-4A24-B55A-BAE13624925F}" srcOrd="6" destOrd="0" parTransId="{A6B2499D-56FD-4515-BF68-C96123880811}" sibTransId="{2B9BF47D-CC14-4EFA-8D21-BBAB42E7DDE2}"/>
    <dgm:cxn modelId="{B1FA364E-C443-4E57-AFCC-E940D1968989}" type="presOf" srcId="{006F2FCB-49E0-4A24-B55A-BAE13624925F}" destId="{4BA7F52C-428A-4FF4-B87A-50DDC018115F}" srcOrd="0" destOrd="0" presId="urn:microsoft.com/office/officeart/2005/8/layout/hierarchy2"/>
    <dgm:cxn modelId="{4895DFD2-237F-40F7-827B-177B135A07DB}" type="presOf" srcId="{08670B46-FEDE-4957-B7FB-C77CE84BD901}" destId="{758EAB0D-29DA-4817-97FA-EDEBC600A1FF}" srcOrd="0" destOrd="0" presId="urn:microsoft.com/office/officeart/2005/8/layout/hierarchy2"/>
    <dgm:cxn modelId="{D1746CC1-B5EB-4957-98AA-4678B7BA035B}" type="presOf" srcId="{FFEF7CEB-8426-45B3-B41C-61033DBF0676}" destId="{6C10AC72-BCE9-4401-8234-DC0D8F12D599}" srcOrd="0" destOrd="0" presId="urn:microsoft.com/office/officeart/2005/8/layout/hierarchy2"/>
    <dgm:cxn modelId="{57CF9A76-7D75-4694-AD9E-840966A2A20C}" type="presOf" srcId="{1ADA953D-98B3-4D59-BF41-C59BE7314A7F}" destId="{83D48EBD-C9F1-4F14-A291-1D85A6150A49}" srcOrd="0" destOrd="0" presId="urn:microsoft.com/office/officeart/2005/8/layout/hierarchy2"/>
    <dgm:cxn modelId="{8FE05563-780B-4BEA-BC1C-33C4C2174C33}" type="presOf" srcId="{54DDD1E6-4EB1-482B-BCE7-47C52DE81B1D}" destId="{B57CAB14-ABE9-4AAB-93E2-BAFBAE52997A}" srcOrd="0" destOrd="0" presId="urn:microsoft.com/office/officeart/2005/8/layout/hierarchy2"/>
    <dgm:cxn modelId="{895EFC5B-B557-44C0-B008-4071997DC29E}" type="presOf" srcId="{1063F6AE-6195-4DEB-B744-3ECC53AAA747}" destId="{7854F0D1-8CA0-4862-99BF-5DFA3044A4AA}" srcOrd="0" destOrd="0" presId="urn:microsoft.com/office/officeart/2005/8/layout/hierarchy2"/>
    <dgm:cxn modelId="{A3BED65F-85F7-4436-BA8A-5FED98BA942B}" srcId="{90C3E683-0C85-4E37-AD3F-02B7619B71B7}" destId="{DD760E08-70F6-4F70-9C37-3657EBCD49CF}" srcOrd="0" destOrd="0" parTransId="{11AC0335-FB5F-4DE8-B3F9-EE8972881DD6}" sibTransId="{AFCC7012-DBAF-43E7-A23D-BFB57F8FD93B}"/>
    <dgm:cxn modelId="{E22BDED6-72DB-49BE-8321-E64296524405}" type="presOf" srcId="{6DE49FA6-10E5-49B3-81A0-F3C2F809EE7C}" destId="{74885A8D-9302-429C-B192-39FDE13A53AC}" srcOrd="1" destOrd="0" presId="urn:microsoft.com/office/officeart/2005/8/layout/hierarchy2"/>
    <dgm:cxn modelId="{1208C2FA-1DE4-4D0D-B9E6-9A92DB02E266}" type="presOf" srcId="{DD760E08-70F6-4F70-9C37-3657EBCD49CF}" destId="{DEF15DDB-22F3-4B07-AFE9-9328C3EFB02D}" srcOrd="0" destOrd="0" presId="urn:microsoft.com/office/officeart/2005/8/layout/hierarchy2"/>
    <dgm:cxn modelId="{4ED9B25A-876F-41D4-933C-1D392DEC688D}" srcId="{90C3E683-0C85-4E37-AD3F-02B7619B71B7}" destId="{2E8C34C6-9095-4F29-AA6F-1C12AB518E1E}" srcOrd="1" destOrd="0" parTransId="{D0079828-45FE-495B-B5DC-94BF05C3C78D}" sibTransId="{85E7B3F7-9A2C-4488-A835-41FB02338513}"/>
    <dgm:cxn modelId="{EED84910-1965-46E5-90A2-5DBDFD2A9EF5}" srcId="{0AC5FFD2-9F1C-49D3-B7F7-58A901E5B731}" destId="{90C3E683-0C85-4E37-AD3F-02B7619B71B7}" srcOrd="0" destOrd="0" parTransId="{6DE49FA6-10E5-49B3-81A0-F3C2F809EE7C}" sibTransId="{DCA7EEC0-CAE5-4752-A63A-F04F2C852971}"/>
    <dgm:cxn modelId="{C3AFEAE4-CFB6-4DA3-9D33-98398CC17A59}" type="presOf" srcId="{FFEF7CEB-8426-45B3-B41C-61033DBF0676}" destId="{EC7D5B54-F854-4DF4-A91D-03056CF5CBD9}" srcOrd="1" destOrd="0" presId="urn:microsoft.com/office/officeart/2005/8/layout/hierarchy2"/>
    <dgm:cxn modelId="{AC441340-238A-4DE3-8CCA-5DEC600B7F62}" type="presOf" srcId="{FA80CB5F-3D80-425C-B7A9-78A9B53CF3EA}" destId="{2150F90A-7F93-4E4C-A00C-52A8F554759C}" srcOrd="0" destOrd="0" presId="urn:microsoft.com/office/officeart/2005/8/layout/hierarchy2"/>
    <dgm:cxn modelId="{B88185FB-ED97-47E9-B6A3-FD2BB8CD09F3}" type="presOf" srcId="{E0EB3F5B-1BF6-4EC7-9693-A2BD3F70D692}" destId="{7F0AE71C-AA33-4ACD-B3EA-F2136761BEBF}" srcOrd="1" destOrd="0" presId="urn:microsoft.com/office/officeart/2005/8/layout/hierarchy2"/>
    <dgm:cxn modelId="{1B39B42C-CF02-4B07-A349-3ACAF5BC2C61}" type="presOf" srcId="{11AC0335-FB5F-4DE8-B3F9-EE8972881DD6}" destId="{E5EA49D0-BDC2-40AE-93E4-0234215823F5}" srcOrd="1" destOrd="0" presId="urn:microsoft.com/office/officeart/2005/8/layout/hierarchy2"/>
    <dgm:cxn modelId="{6961273A-A0E9-4C77-A8CB-9B2C2CFE5CA1}" type="presOf" srcId="{71800D9E-ACB8-4CB3-9E68-1E902819AA3E}" destId="{7192F039-2CAE-4439-A593-7C3EEB2C9E62}" srcOrd="0" destOrd="0" presId="urn:microsoft.com/office/officeart/2005/8/layout/hierarchy2"/>
    <dgm:cxn modelId="{F54D1BC4-7412-4349-BC7A-8CD36025B6D7}" type="presOf" srcId="{FA80CB5F-3D80-425C-B7A9-78A9B53CF3EA}" destId="{0E607E5D-B4F1-4190-8EC8-4D9CB149895F}" srcOrd="1" destOrd="0" presId="urn:microsoft.com/office/officeart/2005/8/layout/hierarchy2"/>
    <dgm:cxn modelId="{111426E5-31A8-466F-98F7-213CEC360D36}" type="presOf" srcId="{E0EB3F5B-1BF6-4EC7-9693-A2BD3F70D692}" destId="{F37BDABF-20DF-44BF-9891-AFC304D9099C}" srcOrd="0" destOrd="0" presId="urn:microsoft.com/office/officeart/2005/8/layout/hierarchy2"/>
    <dgm:cxn modelId="{7E4102CF-34CC-4EC4-905E-329487D61D2F}" type="presOf" srcId="{0AC5FFD2-9F1C-49D3-B7F7-58A901E5B731}" destId="{B6CE9931-E328-45BD-BCE5-F1A89AC9FDEE}" srcOrd="0" destOrd="0" presId="urn:microsoft.com/office/officeart/2005/8/layout/hierarchy2"/>
    <dgm:cxn modelId="{2C3F4584-8C5D-4C31-806F-96CDD8EAEF48}" type="presOf" srcId="{C1906ED3-CBC5-444D-9C9C-E089BAB981E1}" destId="{10211074-7B65-427D-B2BD-B5FE0C92BFD1}" srcOrd="1" destOrd="0" presId="urn:microsoft.com/office/officeart/2005/8/layout/hierarchy2"/>
    <dgm:cxn modelId="{C205A9EA-B7EF-4BAD-9970-A046E39B9BEB}" srcId="{90C3E683-0C85-4E37-AD3F-02B7619B71B7}" destId="{08670B46-FEDE-4957-B7FB-C77CE84BD901}" srcOrd="4" destOrd="0" parTransId="{FFEF7CEB-8426-45B3-B41C-61033DBF0676}" sibTransId="{0D5BB292-C181-4C5D-A582-2590924AE603}"/>
    <dgm:cxn modelId="{DB631BC2-B42A-4082-894E-D14049DB89DA}" type="presOf" srcId="{2E8C34C6-9095-4F29-AA6F-1C12AB518E1E}" destId="{F56D531B-2B29-41D4-82FD-029AE4FC781A}" srcOrd="0" destOrd="0" presId="urn:microsoft.com/office/officeart/2005/8/layout/hierarchy2"/>
    <dgm:cxn modelId="{498C269B-23DF-4ACF-BA53-222E63CD302C}" type="presParOf" srcId="{D6F373A8-E2B8-47E1-8A7C-C8C51B53A58E}" destId="{A0BC4CC9-685E-481C-A9EC-F60935C4CDB6}" srcOrd="0" destOrd="0" presId="urn:microsoft.com/office/officeart/2005/8/layout/hierarchy2"/>
    <dgm:cxn modelId="{26E75F5D-3D6E-4C22-9925-AFF822CC1208}" type="presParOf" srcId="{A0BC4CC9-685E-481C-A9EC-F60935C4CDB6}" destId="{B6CE9931-E328-45BD-BCE5-F1A89AC9FDEE}" srcOrd="0" destOrd="0" presId="urn:microsoft.com/office/officeart/2005/8/layout/hierarchy2"/>
    <dgm:cxn modelId="{3310D1B4-F118-4718-9BCD-484A36FB89AD}" type="presParOf" srcId="{A0BC4CC9-685E-481C-A9EC-F60935C4CDB6}" destId="{55463932-54E9-4005-BDFB-E9D70BF9FD0E}" srcOrd="1" destOrd="0" presId="urn:microsoft.com/office/officeart/2005/8/layout/hierarchy2"/>
    <dgm:cxn modelId="{456E0F73-C06B-429D-8D38-EF9D9FE198C4}" type="presParOf" srcId="{55463932-54E9-4005-BDFB-E9D70BF9FD0E}" destId="{92148726-86DF-4416-8F31-6D6213B47E73}" srcOrd="0" destOrd="0" presId="urn:microsoft.com/office/officeart/2005/8/layout/hierarchy2"/>
    <dgm:cxn modelId="{FCD38578-54AC-425C-893A-96CC2080A751}" type="presParOf" srcId="{92148726-86DF-4416-8F31-6D6213B47E73}" destId="{74885A8D-9302-429C-B192-39FDE13A53AC}" srcOrd="0" destOrd="0" presId="urn:microsoft.com/office/officeart/2005/8/layout/hierarchy2"/>
    <dgm:cxn modelId="{0E69BAB0-96DF-4781-B5BF-959B2C1DAF66}" type="presParOf" srcId="{55463932-54E9-4005-BDFB-E9D70BF9FD0E}" destId="{68928B52-F4B4-4CA3-969F-7C08A6DBD456}" srcOrd="1" destOrd="0" presId="urn:microsoft.com/office/officeart/2005/8/layout/hierarchy2"/>
    <dgm:cxn modelId="{204C304F-47B7-473E-913A-838FDDDF94D4}" type="presParOf" srcId="{68928B52-F4B4-4CA3-969F-7C08A6DBD456}" destId="{C30EC379-2F6A-4B28-91B3-73EB435B276A}" srcOrd="0" destOrd="0" presId="urn:microsoft.com/office/officeart/2005/8/layout/hierarchy2"/>
    <dgm:cxn modelId="{72841AD1-130C-4551-AC22-6DBDD9627BEE}" type="presParOf" srcId="{68928B52-F4B4-4CA3-969F-7C08A6DBD456}" destId="{0D40DD9A-DF7D-488E-AB14-63097B0596C8}" srcOrd="1" destOrd="0" presId="urn:microsoft.com/office/officeart/2005/8/layout/hierarchy2"/>
    <dgm:cxn modelId="{B289B562-4AC9-4562-AE2A-C08A47975835}" type="presParOf" srcId="{0D40DD9A-DF7D-488E-AB14-63097B0596C8}" destId="{17A35343-5382-4B24-AC3A-6D7C0D81AD98}" srcOrd="0" destOrd="0" presId="urn:microsoft.com/office/officeart/2005/8/layout/hierarchy2"/>
    <dgm:cxn modelId="{780FB287-2E5C-4622-9DDD-A0FF615FA3E2}" type="presParOf" srcId="{17A35343-5382-4B24-AC3A-6D7C0D81AD98}" destId="{E5EA49D0-BDC2-40AE-93E4-0234215823F5}" srcOrd="0" destOrd="0" presId="urn:microsoft.com/office/officeart/2005/8/layout/hierarchy2"/>
    <dgm:cxn modelId="{73E9E283-90C2-4532-96B7-BF8F1DBF8322}" type="presParOf" srcId="{0D40DD9A-DF7D-488E-AB14-63097B0596C8}" destId="{808E2346-21B3-4A5F-91A0-AEDEE3194D5A}" srcOrd="1" destOrd="0" presId="urn:microsoft.com/office/officeart/2005/8/layout/hierarchy2"/>
    <dgm:cxn modelId="{5F7757AD-3D07-4FB9-BD9A-2D9D0086C7F2}" type="presParOf" srcId="{808E2346-21B3-4A5F-91A0-AEDEE3194D5A}" destId="{DEF15DDB-22F3-4B07-AFE9-9328C3EFB02D}" srcOrd="0" destOrd="0" presId="urn:microsoft.com/office/officeart/2005/8/layout/hierarchy2"/>
    <dgm:cxn modelId="{ADFCBD85-7B0C-4724-8122-E6E3AE9B0A0E}" type="presParOf" srcId="{808E2346-21B3-4A5F-91A0-AEDEE3194D5A}" destId="{CAAAA918-185C-47A1-B2D4-F57955188354}" srcOrd="1" destOrd="0" presId="urn:microsoft.com/office/officeart/2005/8/layout/hierarchy2"/>
    <dgm:cxn modelId="{51E7C8A5-8E4A-4029-B027-B0D9D401D419}" type="presParOf" srcId="{0D40DD9A-DF7D-488E-AB14-63097B0596C8}" destId="{0EA1F2CD-8A9E-43A9-8A78-3C1D544B81FD}" srcOrd="2" destOrd="0" presId="urn:microsoft.com/office/officeart/2005/8/layout/hierarchy2"/>
    <dgm:cxn modelId="{88715ED7-E050-4D06-ADC6-47793FAE304B}" type="presParOf" srcId="{0EA1F2CD-8A9E-43A9-8A78-3C1D544B81FD}" destId="{6CDAAB4F-28D6-4DE1-9C1F-5B807434779A}" srcOrd="0" destOrd="0" presId="urn:microsoft.com/office/officeart/2005/8/layout/hierarchy2"/>
    <dgm:cxn modelId="{983D511D-8578-49B6-9441-0F407307FAC3}" type="presParOf" srcId="{0D40DD9A-DF7D-488E-AB14-63097B0596C8}" destId="{C4EC4012-F477-48ED-A360-9F9FD11290E4}" srcOrd="3" destOrd="0" presId="urn:microsoft.com/office/officeart/2005/8/layout/hierarchy2"/>
    <dgm:cxn modelId="{8725A3C4-DEA9-4FF4-AA08-F4FD7B84465B}" type="presParOf" srcId="{C4EC4012-F477-48ED-A360-9F9FD11290E4}" destId="{F56D531B-2B29-41D4-82FD-029AE4FC781A}" srcOrd="0" destOrd="0" presId="urn:microsoft.com/office/officeart/2005/8/layout/hierarchy2"/>
    <dgm:cxn modelId="{C86F7CD4-7B64-45DB-B677-35CFCA73D0AA}" type="presParOf" srcId="{C4EC4012-F477-48ED-A360-9F9FD11290E4}" destId="{E1ACB269-EE2B-4BB4-9AE3-95D3DE27AFF6}" srcOrd="1" destOrd="0" presId="urn:microsoft.com/office/officeart/2005/8/layout/hierarchy2"/>
    <dgm:cxn modelId="{2100C069-8479-477F-B5A8-5024192D409F}" type="presParOf" srcId="{0D40DD9A-DF7D-488E-AB14-63097B0596C8}" destId="{94AAD1C9-00FA-4F6F-9EDD-A87C74A4088F}" srcOrd="4" destOrd="0" presId="urn:microsoft.com/office/officeart/2005/8/layout/hierarchy2"/>
    <dgm:cxn modelId="{92E95159-B4D9-4AE1-869B-0493A1656FA6}" type="presParOf" srcId="{94AAD1C9-00FA-4F6F-9EDD-A87C74A4088F}" destId="{76D5B89D-61B3-420F-B554-ADE64149622E}" srcOrd="0" destOrd="0" presId="urn:microsoft.com/office/officeart/2005/8/layout/hierarchy2"/>
    <dgm:cxn modelId="{6F866003-F025-4B53-80A1-D1A405FDE5C7}" type="presParOf" srcId="{0D40DD9A-DF7D-488E-AB14-63097B0596C8}" destId="{1FB88E03-975F-49BE-9503-5FA8B21EA648}" srcOrd="5" destOrd="0" presId="urn:microsoft.com/office/officeart/2005/8/layout/hierarchy2"/>
    <dgm:cxn modelId="{584F1FD0-1CFD-4911-88D8-28F03D81283E}" type="presParOf" srcId="{1FB88E03-975F-49BE-9503-5FA8B21EA648}" destId="{83D48EBD-C9F1-4F14-A291-1D85A6150A49}" srcOrd="0" destOrd="0" presId="urn:microsoft.com/office/officeart/2005/8/layout/hierarchy2"/>
    <dgm:cxn modelId="{41A91CE9-DDD1-4ACA-8E55-A258AF1F5EB1}" type="presParOf" srcId="{1FB88E03-975F-49BE-9503-5FA8B21EA648}" destId="{AF601688-A773-4024-BE4A-E098DC981F08}" srcOrd="1" destOrd="0" presId="urn:microsoft.com/office/officeart/2005/8/layout/hierarchy2"/>
    <dgm:cxn modelId="{42D62D14-7A7B-4721-B654-47984656D263}" type="presParOf" srcId="{0D40DD9A-DF7D-488E-AB14-63097B0596C8}" destId="{7936A42D-9BE6-4994-969B-14B884B8C04D}" srcOrd="6" destOrd="0" presId="urn:microsoft.com/office/officeart/2005/8/layout/hierarchy2"/>
    <dgm:cxn modelId="{2465E7F9-585A-478B-8833-412E7658F51F}" type="presParOf" srcId="{7936A42D-9BE6-4994-969B-14B884B8C04D}" destId="{5B9CD66C-AAB9-47D2-9AF6-F2010819E7C9}" srcOrd="0" destOrd="0" presId="urn:microsoft.com/office/officeart/2005/8/layout/hierarchy2"/>
    <dgm:cxn modelId="{AFA30DB4-D6C6-40C4-858C-6ED3F7D257BF}" type="presParOf" srcId="{0D40DD9A-DF7D-488E-AB14-63097B0596C8}" destId="{9B33D385-BBDB-4034-ADAE-A29381959A45}" srcOrd="7" destOrd="0" presId="urn:microsoft.com/office/officeart/2005/8/layout/hierarchy2"/>
    <dgm:cxn modelId="{B3B86556-396C-4E09-B6C8-5841C41195E5}" type="presParOf" srcId="{9B33D385-BBDB-4034-ADAE-A29381959A45}" destId="{7B9BF2E3-36BD-4982-8059-9199838C1BB8}" srcOrd="0" destOrd="0" presId="urn:microsoft.com/office/officeart/2005/8/layout/hierarchy2"/>
    <dgm:cxn modelId="{0EE76020-4050-4425-8369-23D4901CD049}" type="presParOf" srcId="{9B33D385-BBDB-4034-ADAE-A29381959A45}" destId="{26C94A74-10BD-4EB8-94C6-EFC4AD6206C7}" srcOrd="1" destOrd="0" presId="urn:microsoft.com/office/officeart/2005/8/layout/hierarchy2"/>
    <dgm:cxn modelId="{C4510343-723E-4C5F-8B2F-56E04725B1DE}" type="presParOf" srcId="{0D40DD9A-DF7D-488E-AB14-63097B0596C8}" destId="{6C10AC72-BCE9-4401-8234-DC0D8F12D599}" srcOrd="8" destOrd="0" presId="urn:microsoft.com/office/officeart/2005/8/layout/hierarchy2"/>
    <dgm:cxn modelId="{C1BE9AEE-E310-4C58-B3EE-22117ED75CC6}" type="presParOf" srcId="{6C10AC72-BCE9-4401-8234-DC0D8F12D599}" destId="{EC7D5B54-F854-4DF4-A91D-03056CF5CBD9}" srcOrd="0" destOrd="0" presId="urn:microsoft.com/office/officeart/2005/8/layout/hierarchy2"/>
    <dgm:cxn modelId="{2B1918BC-2C5A-4AC8-99A9-854405D97A61}" type="presParOf" srcId="{0D40DD9A-DF7D-488E-AB14-63097B0596C8}" destId="{BC7DD688-0574-4507-AF85-51B9CD5FEB8D}" srcOrd="9" destOrd="0" presId="urn:microsoft.com/office/officeart/2005/8/layout/hierarchy2"/>
    <dgm:cxn modelId="{DE36C5BE-28F4-44B7-83D7-924B45B2A116}" type="presParOf" srcId="{BC7DD688-0574-4507-AF85-51B9CD5FEB8D}" destId="{758EAB0D-29DA-4817-97FA-EDEBC600A1FF}" srcOrd="0" destOrd="0" presId="urn:microsoft.com/office/officeart/2005/8/layout/hierarchy2"/>
    <dgm:cxn modelId="{A09E1770-5919-4E5D-B05F-E3592A6293D4}" type="presParOf" srcId="{BC7DD688-0574-4507-AF85-51B9CD5FEB8D}" destId="{AFDA6174-AD59-43AD-9F43-6CD212EAC667}" srcOrd="1" destOrd="0" presId="urn:microsoft.com/office/officeart/2005/8/layout/hierarchy2"/>
    <dgm:cxn modelId="{788B07A6-045B-49D3-9E75-FE3F30FFF6FD}" type="presParOf" srcId="{0D40DD9A-DF7D-488E-AB14-63097B0596C8}" destId="{2150F90A-7F93-4E4C-A00C-52A8F554759C}" srcOrd="10" destOrd="0" presId="urn:microsoft.com/office/officeart/2005/8/layout/hierarchy2"/>
    <dgm:cxn modelId="{ABB97389-6D2B-4069-8B97-9BDFC505F878}" type="presParOf" srcId="{2150F90A-7F93-4E4C-A00C-52A8F554759C}" destId="{0E607E5D-B4F1-4190-8EC8-4D9CB149895F}" srcOrd="0" destOrd="0" presId="urn:microsoft.com/office/officeart/2005/8/layout/hierarchy2"/>
    <dgm:cxn modelId="{4FC5465B-074E-489E-82ED-C317BC0280CD}" type="presParOf" srcId="{0D40DD9A-DF7D-488E-AB14-63097B0596C8}" destId="{9B3A6294-756C-419D-8DE9-BDA6A6CFEACB}" srcOrd="11" destOrd="0" presId="urn:microsoft.com/office/officeart/2005/8/layout/hierarchy2"/>
    <dgm:cxn modelId="{B356E067-43CC-4B11-9B88-E492CD265BAD}" type="presParOf" srcId="{9B3A6294-756C-419D-8DE9-BDA6A6CFEACB}" destId="{51CFAAE9-9BA7-4BB8-8C62-1A1E78F7E1DB}" srcOrd="0" destOrd="0" presId="urn:microsoft.com/office/officeart/2005/8/layout/hierarchy2"/>
    <dgm:cxn modelId="{FDA3AA52-5E46-4AA6-B6FD-D7422A364DD1}" type="presParOf" srcId="{9B3A6294-756C-419D-8DE9-BDA6A6CFEACB}" destId="{DC5B13E5-BFEE-4F94-BD88-B51446336F75}" srcOrd="1" destOrd="0" presId="urn:microsoft.com/office/officeart/2005/8/layout/hierarchy2"/>
    <dgm:cxn modelId="{DF38F9E7-28E2-4002-AF0B-7553FDAAFA15}" type="presParOf" srcId="{0D40DD9A-DF7D-488E-AB14-63097B0596C8}" destId="{A5566A01-159E-4288-9989-B6A3762D36D8}" srcOrd="12" destOrd="0" presId="urn:microsoft.com/office/officeart/2005/8/layout/hierarchy2"/>
    <dgm:cxn modelId="{112BA55D-60C8-4A14-9EEF-935C8960B93D}" type="presParOf" srcId="{A5566A01-159E-4288-9989-B6A3762D36D8}" destId="{913C15D3-6121-4CE2-A9D9-1DEE6DB53F86}" srcOrd="0" destOrd="0" presId="urn:microsoft.com/office/officeart/2005/8/layout/hierarchy2"/>
    <dgm:cxn modelId="{BACD5DB5-9996-4906-9D3A-48C6FB89FB78}" type="presParOf" srcId="{0D40DD9A-DF7D-488E-AB14-63097B0596C8}" destId="{64BB6E62-F92D-4271-8F37-C471F22E68E2}" srcOrd="13" destOrd="0" presId="urn:microsoft.com/office/officeart/2005/8/layout/hierarchy2"/>
    <dgm:cxn modelId="{5C086501-C78D-414B-89C4-63CA8212A610}" type="presParOf" srcId="{64BB6E62-F92D-4271-8F37-C471F22E68E2}" destId="{4BA7F52C-428A-4FF4-B87A-50DDC018115F}" srcOrd="0" destOrd="0" presId="urn:microsoft.com/office/officeart/2005/8/layout/hierarchy2"/>
    <dgm:cxn modelId="{3AC5864E-663C-4621-897A-C5F6017F4D44}" type="presParOf" srcId="{64BB6E62-F92D-4271-8F37-C471F22E68E2}" destId="{4890DE48-AAE0-45FA-8A5F-6E2EEA8B1483}" srcOrd="1" destOrd="0" presId="urn:microsoft.com/office/officeart/2005/8/layout/hierarchy2"/>
    <dgm:cxn modelId="{F0ABC1AC-986B-4FB0-B583-E9680E6276B7}" type="presParOf" srcId="{55463932-54E9-4005-BDFB-E9D70BF9FD0E}" destId="{2A16AEA2-277C-4AF8-892B-12C19E7672AF}" srcOrd="2" destOrd="0" presId="urn:microsoft.com/office/officeart/2005/8/layout/hierarchy2"/>
    <dgm:cxn modelId="{40F55ECC-988E-49E4-BCA5-BC6E145208E9}" type="presParOf" srcId="{2A16AEA2-277C-4AF8-892B-12C19E7672AF}" destId="{34CC396F-4826-4F99-B1AD-2DEF065F57BD}" srcOrd="0" destOrd="0" presId="urn:microsoft.com/office/officeart/2005/8/layout/hierarchy2"/>
    <dgm:cxn modelId="{1C606A2A-CE0F-4D40-8B93-B98F3C689B3D}" type="presParOf" srcId="{55463932-54E9-4005-BDFB-E9D70BF9FD0E}" destId="{DA399828-951A-44DB-A678-D54E49FECB6F}" srcOrd="3" destOrd="0" presId="urn:microsoft.com/office/officeart/2005/8/layout/hierarchy2"/>
    <dgm:cxn modelId="{B3E315F7-4824-4C9D-8A81-77E767FAA2C7}" type="presParOf" srcId="{DA399828-951A-44DB-A678-D54E49FECB6F}" destId="{B57CAB14-ABE9-4AAB-93E2-BAFBAE52997A}" srcOrd="0" destOrd="0" presId="urn:microsoft.com/office/officeart/2005/8/layout/hierarchy2"/>
    <dgm:cxn modelId="{AB3C8FB4-ACAB-405F-A144-D3C454DDED5A}" type="presParOf" srcId="{DA399828-951A-44DB-A678-D54E49FECB6F}" destId="{1FFF8A16-9F15-4B2A-ABEA-A48E67597391}" srcOrd="1" destOrd="0" presId="urn:microsoft.com/office/officeart/2005/8/layout/hierarchy2"/>
    <dgm:cxn modelId="{BE4B6EBD-D92C-4486-AD40-31DD90AEFC33}" type="presParOf" srcId="{1FFF8A16-9F15-4B2A-ABEA-A48E67597391}" destId="{40EA5C09-A967-493B-80FE-9143A87D42BE}" srcOrd="0" destOrd="0" presId="urn:microsoft.com/office/officeart/2005/8/layout/hierarchy2"/>
    <dgm:cxn modelId="{BDF4CB03-0AD8-4AD2-B5D0-95A5E3A378A4}" type="presParOf" srcId="{40EA5C09-A967-493B-80FE-9143A87D42BE}" destId="{10211074-7B65-427D-B2BD-B5FE0C92BFD1}" srcOrd="0" destOrd="0" presId="urn:microsoft.com/office/officeart/2005/8/layout/hierarchy2"/>
    <dgm:cxn modelId="{663E81D0-52A4-4215-BBDA-660E6242D86A}" type="presParOf" srcId="{1FFF8A16-9F15-4B2A-ABEA-A48E67597391}" destId="{9F4CBE3C-9A40-4073-8CFF-9EFE29679760}" srcOrd="1" destOrd="0" presId="urn:microsoft.com/office/officeart/2005/8/layout/hierarchy2"/>
    <dgm:cxn modelId="{2CCDB649-31BC-4918-99F6-A09B9B3D636E}" type="presParOf" srcId="{9F4CBE3C-9A40-4073-8CFF-9EFE29679760}" destId="{C20F888A-683E-4A79-90D4-E6ECC6A6A779}" srcOrd="0" destOrd="0" presId="urn:microsoft.com/office/officeart/2005/8/layout/hierarchy2"/>
    <dgm:cxn modelId="{7B756928-3A8A-4572-9CD6-EEBF96675682}" type="presParOf" srcId="{9F4CBE3C-9A40-4073-8CFF-9EFE29679760}" destId="{CCD0ADB4-BC78-4EBB-B3CF-E2350615F89D}" srcOrd="1" destOrd="0" presId="urn:microsoft.com/office/officeart/2005/8/layout/hierarchy2"/>
    <dgm:cxn modelId="{E129F483-7FA2-43D3-94D5-7C432CCA06D4}" type="presParOf" srcId="{1FFF8A16-9F15-4B2A-ABEA-A48E67597391}" destId="{ECA19C95-E7B2-4B52-8DBD-1C1324721CB6}" srcOrd="2" destOrd="0" presId="urn:microsoft.com/office/officeart/2005/8/layout/hierarchy2"/>
    <dgm:cxn modelId="{8EAC571A-250F-49E6-8E03-9C71477E2978}" type="presParOf" srcId="{ECA19C95-E7B2-4B52-8DBD-1C1324721CB6}" destId="{28B81A2B-B459-4CE3-B77A-12E802AF4606}" srcOrd="0" destOrd="0" presId="urn:microsoft.com/office/officeart/2005/8/layout/hierarchy2"/>
    <dgm:cxn modelId="{A0EC7D36-94C8-4CC6-BE1D-B8A26EEB075F}" type="presParOf" srcId="{1FFF8A16-9F15-4B2A-ABEA-A48E67597391}" destId="{96084CB8-440A-4672-A0B2-2C859ED21497}" srcOrd="3" destOrd="0" presId="urn:microsoft.com/office/officeart/2005/8/layout/hierarchy2"/>
    <dgm:cxn modelId="{7BEF23FD-FCDE-4306-8367-0F1E991ED506}" type="presParOf" srcId="{96084CB8-440A-4672-A0B2-2C859ED21497}" destId="{7854F0D1-8CA0-4862-99BF-5DFA3044A4AA}" srcOrd="0" destOrd="0" presId="urn:microsoft.com/office/officeart/2005/8/layout/hierarchy2"/>
    <dgm:cxn modelId="{C9B8E80E-D90C-43BB-B043-CDEACC0BDBC4}" type="presParOf" srcId="{96084CB8-440A-4672-A0B2-2C859ED21497}" destId="{E77210EA-2D6C-4F68-9577-28C1D652E049}" srcOrd="1" destOrd="0" presId="urn:microsoft.com/office/officeart/2005/8/layout/hierarchy2"/>
    <dgm:cxn modelId="{E0F1DE31-9628-491B-9F50-8EF998989272}" type="presParOf" srcId="{1FFF8A16-9F15-4B2A-ABEA-A48E67597391}" destId="{F37BDABF-20DF-44BF-9891-AFC304D9099C}" srcOrd="4" destOrd="0" presId="urn:microsoft.com/office/officeart/2005/8/layout/hierarchy2"/>
    <dgm:cxn modelId="{E8C550BA-DE9E-45F9-BCBE-F1753CE62695}" type="presParOf" srcId="{F37BDABF-20DF-44BF-9891-AFC304D9099C}" destId="{7F0AE71C-AA33-4ACD-B3EA-F2136761BEBF}" srcOrd="0" destOrd="0" presId="urn:microsoft.com/office/officeart/2005/8/layout/hierarchy2"/>
    <dgm:cxn modelId="{AD3F25BB-12AB-4D74-818D-C1326F52D737}" type="presParOf" srcId="{1FFF8A16-9F15-4B2A-ABEA-A48E67597391}" destId="{AD2AC98C-3EC0-427E-9A4B-0E2218F29EDD}" srcOrd="5" destOrd="0" presId="urn:microsoft.com/office/officeart/2005/8/layout/hierarchy2"/>
    <dgm:cxn modelId="{46A0DA30-677E-4D65-91F7-7A0DD1FF9034}" type="presParOf" srcId="{AD2AC98C-3EC0-427E-9A4B-0E2218F29EDD}" destId="{7192F039-2CAE-4439-A593-7C3EEB2C9E62}" srcOrd="0" destOrd="0" presId="urn:microsoft.com/office/officeart/2005/8/layout/hierarchy2"/>
    <dgm:cxn modelId="{BC46B8D1-6862-41B2-AFE2-8BC1FFC4E38D}" type="presParOf" srcId="{AD2AC98C-3EC0-427E-9A4B-0E2218F29EDD}" destId="{F7BDEA9C-0BF5-4815-A603-A7A01B0F097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07AA5A-6CBB-4D6B-9435-E314F1BE2362}" type="doc">
      <dgm:prSet loTypeId="urn:microsoft.com/office/officeart/2008/layout/PictureAccentList" loCatId="list" qsTypeId="urn:microsoft.com/office/officeart/2005/8/quickstyle/3d7" qsCatId="3D" csTypeId="urn:microsoft.com/office/officeart/2005/8/colors/accent1_2" csCatId="accent1" phldr="1"/>
      <dgm:spPr/>
      <dgm:t>
        <a:bodyPr/>
        <a:lstStyle/>
        <a:p>
          <a:pPr rtl="1"/>
          <a:endParaRPr lang="fa-IR"/>
        </a:p>
      </dgm:t>
    </dgm:pt>
    <dgm:pt modelId="{BB0F394E-99D1-408E-A4B5-24924A858349}">
      <dgm:prSet phldrT="[Text]" custT="1"/>
      <dgm:spPr/>
      <dgm:t>
        <a:bodyPr/>
        <a:lstStyle/>
        <a:p>
          <a:pPr rtl="1"/>
          <a:r>
            <a:rPr lang="en-US" sz="3200" dirty="0" smtClean="0">
              <a:solidFill>
                <a:srgbClr val="FF0000"/>
              </a:solidFill>
              <a:cs typeface="B Titr" panose="00000700000000000000" pitchFamily="2" charset="-78"/>
            </a:rPr>
            <a:t>Education</a:t>
          </a:r>
          <a:r>
            <a:rPr lang="fa-IR" sz="3000" dirty="0" smtClean="0"/>
            <a:t> </a:t>
          </a:r>
          <a:r>
            <a:rPr lang="fa-IR" sz="2000" dirty="0" smtClean="0">
              <a:cs typeface="B Titr" panose="00000700000000000000" pitchFamily="2" charset="-78"/>
            </a:rPr>
            <a:t>(درزبان فارسی)</a:t>
          </a:r>
          <a:endParaRPr lang="fa-IR" sz="2000" dirty="0">
            <a:cs typeface="B Titr" panose="00000700000000000000" pitchFamily="2" charset="-78"/>
          </a:endParaRPr>
        </a:p>
      </dgm:t>
    </dgm:pt>
    <dgm:pt modelId="{15FEF4F8-72F3-4E34-A969-FD836656E65D}" type="parTrans" cxnId="{C54E108F-23BA-471B-BA17-72F1F4AC3530}">
      <dgm:prSet/>
      <dgm:spPr/>
      <dgm:t>
        <a:bodyPr/>
        <a:lstStyle/>
        <a:p>
          <a:pPr rtl="1"/>
          <a:endParaRPr lang="fa-IR"/>
        </a:p>
      </dgm:t>
    </dgm:pt>
    <dgm:pt modelId="{5C964D6B-8134-4AFD-AF02-52A81287DF86}" type="sibTrans" cxnId="{C54E108F-23BA-471B-BA17-72F1F4AC3530}">
      <dgm:prSet/>
      <dgm:spPr/>
      <dgm:t>
        <a:bodyPr/>
        <a:lstStyle/>
        <a:p>
          <a:pPr rtl="1"/>
          <a:endParaRPr lang="fa-IR"/>
        </a:p>
      </dgm:t>
    </dgm:pt>
    <dgm:pt modelId="{A09B72FB-3A1D-4EAD-A818-A918FAA99613}">
      <dgm:prSet phldrT="[Text]" custT="1"/>
      <dgm:spPr/>
      <dgm:t>
        <a:bodyPr/>
        <a:lstStyle/>
        <a:p>
          <a:pPr rtl="1"/>
          <a:r>
            <a:rPr lang="fa-IR" sz="2800" b="1" dirty="0" smtClean="0">
              <a:cs typeface="B Titr" panose="00000700000000000000" pitchFamily="2" charset="-78"/>
            </a:rPr>
            <a:t>تربیت </a:t>
          </a:r>
          <a:endParaRPr lang="fa-IR" sz="1800" b="1" dirty="0">
            <a:cs typeface="B Titr" panose="00000700000000000000" pitchFamily="2" charset="-78"/>
          </a:endParaRPr>
        </a:p>
      </dgm:t>
    </dgm:pt>
    <dgm:pt modelId="{722BFEE9-4D2C-4F78-BBDB-A92E4C30DC01}" type="parTrans" cxnId="{5EF18D77-1AD8-4F6E-9FFA-7E23D6D33F57}">
      <dgm:prSet/>
      <dgm:spPr/>
      <dgm:t>
        <a:bodyPr/>
        <a:lstStyle/>
        <a:p>
          <a:pPr rtl="1"/>
          <a:endParaRPr lang="fa-IR"/>
        </a:p>
      </dgm:t>
    </dgm:pt>
    <dgm:pt modelId="{652D630A-9C48-41B6-ADB4-3615F86661B3}" type="sibTrans" cxnId="{5EF18D77-1AD8-4F6E-9FFA-7E23D6D33F57}">
      <dgm:prSet/>
      <dgm:spPr/>
      <dgm:t>
        <a:bodyPr/>
        <a:lstStyle/>
        <a:p>
          <a:pPr rtl="1"/>
          <a:endParaRPr lang="fa-IR"/>
        </a:p>
      </dgm:t>
    </dgm:pt>
    <dgm:pt modelId="{77D56065-7773-4123-973D-4FAC11DA10F7}">
      <dgm:prSet phldrT="[Text]" custT="1"/>
      <dgm:spPr/>
      <dgm:t>
        <a:bodyPr/>
        <a:lstStyle/>
        <a:p>
          <a:pPr rtl="1"/>
          <a:r>
            <a:rPr lang="fa-IR" sz="2400" b="1" dirty="0" smtClean="0">
              <a:cs typeface="B Titr" panose="00000700000000000000" pitchFamily="2" charset="-78"/>
            </a:rPr>
            <a:t>تعلیم و تربیت</a:t>
          </a:r>
          <a:endParaRPr lang="fa-IR" sz="2400" b="1" dirty="0">
            <a:cs typeface="B Titr" panose="00000700000000000000" pitchFamily="2" charset="-78"/>
          </a:endParaRPr>
        </a:p>
      </dgm:t>
    </dgm:pt>
    <dgm:pt modelId="{EA50780D-69D5-4AD5-B927-E8B16B0DAF97}" type="parTrans" cxnId="{6C3BF95B-5966-47BC-83E1-1DFD0BC4C0C6}">
      <dgm:prSet/>
      <dgm:spPr/>
      <dgm:t>
        <a:bodyPr/>
        <a:lstStyle/>
        <a:p>
          <a:pPr rtl="1"/>
          <a:endParaRPr lang="fa-IR"/>
        </a:p>
      </dgm:t>
    </dgm:pt>
    <dgm:pt modelId="{773114E2-1115-4AC8-839A-BA4AD4FF5669}" type="sibTrans" cxnId="{6C3BF95B-5966-47BC-83E1-1DFD0BC4C0C6}">
      <dgm:prSet/>
      <dgm:spPr/>
      <dgm:t>
        <a:bodyPr/>
        <a:lstStyle/>
        <a:p>
          <a:pPr rtl="1"/>
          <a:endParaRPr lang="fa-IR"/>
        </a:p>
      </dgm:t>
    </dgm:pt>
    <dgm:pt modelId="{3B9811E6-E83E-495A-9ADB-5B54137DC382}">
      <dgm:prSet custT="1"/>
      <dgm:spPr/>
      <dgm:t>
        <a:bodyPr/>
        <a:lstStyle/>
        <a:p>
          <a:pPr rtl="1"/>
          <a:r>
            <a:rPr lang="fa-IR" sz="2400" b="1" dirty="0" smtClean="0">
              <a:cs typeface="B Titr" panose="00000700000000000000" pitchFamily="2" charset="-78"/>
            </a:rPr>
            <a:t>پرورش</a:t>
          </a:r>
        </a:p>
      </dgm:t>
    </dgm:pt>
    <dgm:pt modelId="{82D7E860-FF85-4AC1-92BE-B86C08DADD6F}" type="parTrans" cxnId="{05B89764-1469-47C7-8F2F-A35AEC939F76}">
      <dgm:prSet/>
      <dgm:spPr/>
      <dgm:t>
        <a:bodyPr/>
        <a:lstStyle/>
        <a:p>
          <a:pPr rtl="1"/>
          <a:endParaRPr lang="fa-IR"/>
        </a:p>
      </dgm:t>
    </dgm:pt>
    <dgm:pt modelId="{9950DA24-AF29-4E12-81A3-6F7FF2FEC8EF}" type="sibTrans" cxnId="{05B89764-1469-47C7-8F2F-A35AEC939F76}">
      <dgm:prSet/>
      <dgm:spPr/>
      <dgm:t>
        <a:bodyPr/>
        <a:lstStyle/>
        <a:p>
          <a:pPr rtl="1"/>
          <a:endParaRPr lang="fa-IR"/>
        </a:p>
      </dgm:t>
    </dgm:pt>
    <dgm:pt modelId="{A6D57FF6-442B-4ED5-8993-5B077F7850BC}">
      <dgm:prSet phldrT="[Text]" custT="1"/>
      <dgm:spPr/>
      <dgm:t>
        <a:bodyPr/>
        <a:lstStyle/>
        <a:p>
          <a:pPr rtl="1"/>
          <a:r>
            <a:rPr lang="fa-IR" sz="2400" b="1" dirty="0" smtClean="0">
              <a:cs typeface="B Titr" panose="00000700000000000000" pitchFamily="2" charset="-78"/>
            </a:rPr>
            <a:t>آموزش و پرورش</a:t>
          </a:r>
          <a:endParaRPr lang="fa-IR" sz="2400" b="1" dirty="0">
            <a:cs typeface="B Titr" panose="00000700000000000000" pitchFamily="2" charset="-78"/>
          </a:endParaRPr>
        </a:p>
      </dgm:t>
    </dgm:pt>
    <dgm:pt modelId="{377347B2-86D3-42FA-915B-9A77949EF644}" type="parTrans" cxnId="{B5E5D2F0-0FC8-4821-BB90-DC5CBD3A0FB4}">
      <dgm:prSet/>
      <dgm:spPr/>
      <dgm:t>
        <a:bodyPr/>
        <a:lstStyle/>
        <a:p>
          <a:pPr rtl="1"/>
          <a:endParaRPr lang="fa-IR"/>
        </a:p>
      </dgm:t>
    </dgm:pt>
    <dgm:pt modelId="{50A7D3A3-D040-40A8-A7CC-A066632EB310}" type="sibTrans" cxnId="{B5E5D2F0-0FC8-4821-BB90-DC5CBD3A0FB4}">
      <dgm:prSet/>
      <dgm:spPr/>
      <dgm:t>
        <a:bodyPr/>
        <a:lstStyle/>
        <a:p>
          <a:pPr rtl="1"/>
          <a:endParaRPr lang="fa-IR"/>
        </a:p>
      </dgm:t>
    </dgm:pt>
    <dgm:pt modelId="{8AECF3A8-5666-4A19-BD08-38B0C7F3E4B6}" type="pres">
      <dgm:prSet presAssocID="{5E07AA5A-6CBB-4D6B-9435-E314F1BE2362}" presName="layout" presStyleCnt="0">
        <dgm:presLayoutVars>
          <dgm:chMax/>
          <dgm:chPref/>
          <dgm:dir/>
          <dgm:animOne val="branch"/>
          <dgm:animLvl val="lvl"/>
          <dgm:resizeHandles/>
        </dgm:presLayoutVars>
      </dgm:prSet>
      <dgm:spPr/>
      <dgm:t>
        <a:bodyPr/>
        <a:lstStyle/>
        <a:p>
          <a:pPr rtl="1"/>
          <a:endParaRPr lang="fa-IR"/>
        </a:p>
      </dgm:t>
    </dgm:pt>
    <dgm:pt modelId="{14F2F9F3-2C7E-4407-8D4B-1EDB190E19A3}" type="pres">
      <dgm:prSet presAssocID="{BB0F394E-99D1-408E-A4B5-24924A858349}" presName="root" presStyleCnt="0">
        <dgm:presLayoutVars>
          <dgm:chMax/>
          <dgm:chPref val="4"/>
        </dgm:presLayoutVars>
      </dgm:prSet>
      <dgm:spPr/>
    </dgm:pt>
    <dgm:pt modelId="{5F3BB941-970A-4FCF-8C15-39E72C538052}" type="pres">
      <dgm:prSet presAssocID="{BB0F394E-99D1-408E-A4B5-24924A858349}" presName="rootComposite" presStyleCnt="0">
        <dgm:presLayoutVars/>
      </dgm:prSet>
      <dgm:spPr/>
    </dgm:pt>
    <dgm:pt modelId="{147A810C-7889-491D-9423-F2CFEB2A71A8}" type="pres">
      <dgm:prSet presAssocID="{BB0F394E-99D1-408E-A4B5-24924A858349}" presName="rootText" presStyleLbl="node0" presStyleIdx="0" presStyleCnt="1" custLinFactNeighborX="1298" custLinFactNeighborY="-35303">
        <dgm:presLayoutVars>
          <dgm:chMax/>
          <dgm:chPref val="4"/>
        </dgm:presLayoutVars>
      </dgm:prSet>
      <dgm:spPr/>
      <dgm:t>
        <a:bodyPr/>
        <a:lstStyle/>
        <a:p>
          <a:pPr rtl="1"/>
          <a:endParaRPr lang="fa-IR"/>
        </a:p>
      </dgm:t>
    </dgm:pt>
    <dgm:pt modelId="{B3F98202-76ED-4817-9B69-5085999D4FB7}" type="pres">
      <dgm:prSet presAssocID="{BB0F394E-99D1-408E-A4B5-24924A858349}" presName="childShape" presStyleCnt="0">
        <dgm:presLayoutVars>
          <dgm:chMax val="0"/>
          <dgm:chPref val="0"/>
        </dgm:presLayoutVars>
      </dgm:prSet>
      <dgm:spPr/>
    </dgm:pt>
    <dgm:pt modelId="{80913B57-1876-4FE0-84E5-FAED788B4B82}" type="pres">
      <dgm:prSet presAssocID="{A09B72FB-3A1D-4EAD-A818-A918FAA99613}" presName="childComposite" presStyleCnt="0">
        <dgm:presLayoutVars>
          <dgm:chMax val="0"/>
          <dgm:chPref val="0"/>
        </dgm:presLayoutVars>
      </dgm:prSet>
      <dgm:spPr/>
    </dgm:pt>
    <dgm:pt modelId="{699CCCB6-E2D4-4A18-881F-6D34553EB46B}" type="pres">
      <dgm:prSet presAssocID="{A09B72FB-3A1D-4EAD-A818-A918FAA99613}" presName="Image" presStyleLbl="node1" presStyleIdx="0" presStyleCnt="4"/>
      <dgm:spPr/>
    </dgm:pt>
    <dgm:pt modelId="{381D1974-9473-435F-80D4-87F79F3A9678}" type="pres">
      <dgm:prSet presAssocID="{A09B72FB-3A1D-4EAD-A818-A918FAA99613}" presName="childText" presStyleLbl="lnNode1" presStyleIdx="0" presStyleCnt="4">
        <dgm:presLayoutVars>
          <dgm:chMax val="0"/>
          <dgm:chPref val="0"/>
          <dgm:bulletEnabled val="1"/>
        </dgm:presLayoutVars>
      </dgm:prSet>
      <dgm:spPr/>
      <dgm:t>
        <a:bodyPr/>
        <a:lstStyle/>
        <a:p>
          <a:pPr rtl="1"/>
          <a:endParaRPr lang="fa-IR"/>
        </a:p>
      </dgm:t>
    </dgm:pt>
    <dgm:pt modelId="{8DC6858C-9B0E-4648-A38C-59D7B23AC783}" type="pres">
      <dgm:prSet presAssocID="{77D56065-7773-4123-973D-4FAC11DA10F7}" presName="childComposite" presStyleCnt="0">
        <dgm:presLayoutVars>
          <dgm:chMax val="0"/>
          <dgm:chPref val="0"/>
        </dgm:presLayoutVars>
      </dgm:prSet>
      <dgm:spPr/>
    </dgm:pt>
    <dgm:pt modelId="{1651AF83-DEA9-4A5B-AE12-B04845F5BB98}" type="pres">
      <dgm:prSet presAssocID="{77D56065-7773-4123-973D-4FAC11DA10F7}" presName="Image" presStyleLbl="node1" presStyleIdx="1" presStyleCnt="4"/>
      <dgm:spPr/>
    </dgm:pt>
    <dgm:pt modelId="{1BC04873-F964-4E3F-A687-7F3E46D3A37B}" type="pres">
      <dgm:prSet presAssocID="{77D56065-7773-4123-973D-4FAC11DA10F7}" presName="childText" presStyleLbl="lnNode1" presStyleIdx="1" presStyleCnt="4">
        <dgm:presLayoutVars>
          <dgm:chMax val="0"/>
          <dgm:chPref val="0"/>
          <dgm:bulletEnabled val="1"/>
        </dgm:presLayoutVars>
      </dgm:prSet>
      <dgm:spPr/>
      <dgm:t>
        <a:bodyPr/>
        <a:lstStyle/>
        <a:p>
          <a:pPr rtl="1"/>
          <a:endParaRPr lang="fa-IR"/>
        </a:p>
      </dgm:t>
    </dgm:pt>
    <dgm:pt modelId="{E13D1C3C-F14F-4C8A-9F0D-FD35CCB13C7E}" type="pres">
      <dgm:prSet presAssocID="{3B9811E6-E83E-495A-9ADB-5B54137DC382}" presName="childComposite" presStyleCnt="0">
        <dgm:presLayoutVars>
          <dgm:chMax val="0"/>
          <dgm:chPref val="0"/>
        </dgm:presLayoutVars>
      </dgm:prSet>
      <dgm:spPr/>
    </dgm:pt>
    <dgm:pt modelId="{6BC2BA22-22D1-4160-A97C-6A3DF6FFF3F4}" type="pres">
      <dgm:prSet presAssocID="{3B9811E6-E83E-495A-9ADB-5B54137DC382}" presName="Image" presStyleLbl="node1" presStyleIdx="2" presStyleCnt="4"/>
      <dgm:spPr/>
    </dgm:pt>
    <dgm:pt modelId="{F6A571FB-5573-4010-A674-8A957C3A2D18}" type="pres">
      <dgm:prSet presAssocID="{3B9811E6-E83E-495A-9ADB-5B54137DC382}" presName="childText" presStyleLbl="lnNode1" presStyleIdx="2" presStyleCnt="4">
        <dgm:presLayoutVars>
          <dgm:chMax val="0"/>
          <dgm:chPref val="0"/>
          <dgm:bulletEnabled val="1"/>
        </dgm:presLayoutVars>
      </dgm:prSet>
      <dgm:spPr/>
      <dgm:t>
        <a:bodyPr/>
        <a:lstStyle/>
        <a:p>
          <a:pPr rtl="1"/>
          <a:endParaRPr lang="fa-IR"/>
        </a:p>
      </dgm:t>
    </dgm:pt>
    <dgm:pt modelId="{D6491A6E-A1F2-45A4-974E-3972E887745C}" type="pres">
      <dgm:prSet presAssocID="{A6D57FF6-442B-4ED5-8993-5B077F7850BC}" presName="childComposite" presStyleCnt="0">
        <dgm:presLayoutVars>
          <dgm:chMax val="0"/>
          <dgm:chPref val="0"/>
        </dgm:presLayoutVars>
      </dgm:prSet>
      <dgm:spPr/>
    </dgm:pt>
    <dgm:pt modelId="{7080FBE1-D51C-4159-A619-5D80186DD399}" type="pres">
      <dgm:prSet presAssocID="{A6D57FF6-442B-4ED5-8993-5B077F7850BC}" presName="Image" presStyleLbl="node1" presStyleIdx="3" presStyleCnt="4"/>
      <dgm:spPr/>
    </dgm:pt>
    <dgm:pt modelId="{99882D60-DB6F-415C-93E5-C1071A1C57E3}" type="pres">
      <dgm:prSet presAssocID="{A6D57FF6-442B-4ED5-8993-5B077F7850BC}" presName="childText" presStyleLbl="lnNode1" presStyleIdx="3" presStyleCnt="4">
        <dgm:presLayoutVars>
          <dgm:chMax val="0"/>
          <dgm:chPref val="0"/>
          <dgm:bulletEnabled val="1"/>
        </dgm:presLayoutVars>
      </dgm:prSet>
      <dgm:spPr/>
      <dgm:t>
        <a:bodyPr/>
        <a:lstStyle/>
        <a:p>
          <a:pPr rtl="1"/>
          <a:endParaRPr lang="fa-IR"/>
        </a:p>
      </dgm:t>
    </dgm:pt>
  </dgm:ptLst>
  <dgm:cxnLst>
    <dgm:cxn modelId="{5EF18D77-1AD8-4F6E-9FFA-7E23D6D33F57}" srcId="{BB0F394E-99D1-408E-A4B5-24924A858349}" destId="{A09B72FB-3A1D-4EAD-A818-A918FAA99613}" srcOrd="0" destOrd="0" parTransId="{722BFEE9-4D2C-4F78-BBDB-A92E4C30DC01}" sibTransId="{652D630A-9C48-41B6-ADB4-3615F86661B3}"/>
    <dgm:cxn modelId="{C54E108F-23BA-471B-BA17-72F1F4AC3530}" srcId="{5E07AA5A-6CBB-4D6B-9435-E314F1BE2362}" destId="{BB0F394E-99D1-408E-A4B5-24924A858349}" srcOrd="0" destOrd="0" parTransId="{15FEF4F8-72F3-4E34-A969-FD836656E65D}" sibTransId="{5C964D6B-8134-4AFD-AF02-52A81287DF86}"/>
    <dgm:cxn modelId="{F12C8F44-B093-42EC-B29A-F14B68F76DB4}" type="presOf" srcId="{77D56065-7773-4123-973D-4FAC11DA10F7}" destId="{1BC04873-F964-4E3F-A687-7F3E46D3A37B}" srcOrd="0" destOrd="0" presId="urn:microsoft.com/office/officeart/2008/layout/PictureAccentList"/>
    <dgm:cxn modelId="{5C3784E6-6BCC-4A2D-886C-924F27ED70F4}" type="presOf" srcId="{BB0F394E-99D1-408E-A4B5-24924A858349}" destId="{147A810C-7889-491D-9423-F2CFEB2A71A8}" srcOrd="0" destOrd="0" presId="urn:microsoft.com/office/officeart/2008/layout/PictureAccentList"/>
    <dgm:cxn modelId="{E9262073-2176-4AD3-B798-60DC92E51F0A}" type="presOf" srcId="{5E07AA5A-6CBB-4D6B-9435-E314F1BE2362}" destId="{8AECF3A8-5666-4A19-BD08-38B0C7F3E4B6}" srcOrd="0" destOrd="0" presId="urn:microsoft.com/office/officeart/2008/layout/PictureAccentList"/>
    <dgm:cxn modelId="{B5E5D2F0-0FC8-4821-BB90-DC5CBD3A0FB4}" srcId="{BB0F394E-99D1-408E-A4B5-24924A858349}" destId="{A6D57FF6-442B-4ED5-8993-5B077F7850BC}" srcOrd="3" destOrd="0" parTransId="{377347B2-86D3-42FA-915B-9A77949EF644}" sibTransId="{50A7D3A3-D040-40A8-A7CC-A066632EB310}"/>
    <dgm:cxn modelId="{B9F2D70F-AF09-439C-82C8-022707FEE473}" type="presOf" srcId="{A09B72FB-3A1D-4EAD-A818-A918FAA99613}" destId="{381D1974-9473-435F-80D4-87F79F3A9678}" srcOrd="0" destOrd="0" presId="urn:microsoft.com/office/officeart/2008/layout/PictureAccentList"/>
    <dgm:cxn modelId="{D5A5EFD1-1C33-4C21-A4B3-98A3259E2D27}" type="presOf" srcId="{3B9811E6-E83E-495A-9ADB-5B54137DC382}" destId="{F6A571FB-5573-4010-A674-8A957C3A2D18}" srcOrd="0" destOrd="0" presId="urn:microsoft.com/office/officeart/2008/layout/PictureAccentList"/>
    <dgm:cxn modelId="{05B89764-1469-47C7-8F2F-A35AEC939F76}" srcId="{BB0F394E-99D1-408E-A4B5-24924A858349}" destId="{3B9811E6-E83E-495A-9ADB-5B54137DC382}" srcOrd="2" destOrd="0" parTransId="{82D7E860-FF85-4AC1-92BE-B86C08DADD6F}" sibTransId="{9950DA24-AF29-4E12-81A3-6F7FF2FEC8EF}"/>
    <dgm:cxn modelId="{477D3C32-F5B3-4822-A46C-6E794A954C02}" type="presOf" srcId="{A6D57FF6-442B-4ED5-8993-5B077F7850BC}" destId="{99882D60-DB6F-415C-93E5-C1071A1C57E3}" srcOrd="0" destOrd="0" presId="urn:microsoft.com/office/officeart/2008/layout/PictureAccentList"/>
    <dgm:cxn modelId="{6C3BF95B-5966-47BC-83E1-1DFD0BC4C0C6}" srcId="{BB0F394E-99D1-408E-A4B5-24924A858349}" destId="{77D56065-7773-4123-973D-4FAC11DA10F7}" srcOrd="1" destOrd="0" parTransId="{EA50780D-69D5-4AD5-B927-E8B16B0DAF97}" sibTransId="{773114E2-1115-4AC8-839A-BA4AD4FF5669}"/>
    <dgm:cxn modelId="{967B152E-E6F8-41FD-9222-C5DA6F6FA97E}" type="presParOf" srcId="{8AECF3A8-5666-4A19-BD08-38B0C7F3E4B6}" destId="{14F2F9F3-2C7E-4407-8D4B-1EDB190E19A3}" srcOrd="0" destOrd="0" presId="urn:microsoft.com/office/officeart/2008/layout/PictureAccentList"/>
    <dgm:cxn modelId="{924A8E48-0375-497D-A9CD-93560E81DEEB}" type="presParOf" srcId="{14F2F9F3-2C7E-4407-8D4B-1EDB190E19A3}" destId="{5F3BB941-970A-4FCF-8C15-39E72C538052}" srcOrd="0" destOrd="0" presId="urn:microsoft.com/office/officeart/2008/layout/PictureAccentList"/>
    <dgm:cxn modelId="{9E54992F-21FA-4790-8B0A-6892270C80B2}" type="presParOf" srcId="{5F3BB941-970A-4FCF-8C15-39E72C538052}" destId="{147A810C-7889-491D-9423-F2CFEB2A71A8}" srcOrd="0" destOrd="0" presId="urn:microsoft.com/office/officeart/2008/layout/PictureAccentList"/>
    <dgm:cxn modelId="{D1F7ED92-DE59-4DE0-B368-FE89275AD106}" type="presParOf" srcId="{14F2F9F3-2C7E-4407-8D4B-1EDB190E19A3}" destId="{B3F98202-76ED-4817-9B69-5085999D4FB7}" srcOrd="1" destOrd="0" presId="urn:microsoft.com/office/officeart/2008/layout/PictureAccentList"/>
    <dgm:cxn modelId="{E7784E45-C90C-4A55-A0D5-869CE6CB2B59}" type="presParOf" srcId="{B3F98202-76ED-4817-9B69-5085999D4FB7}" destId="{80913B57-1876-4FE0-84E5-FAED788B4B82}" srcOrd="0" destOrd="0" presId="urn:microsoft.com/office/officeart/2008/layout/PictureAccentList"/>
    <dgm:cxn modelId="{9A3BFDF5-5635-4387-AD9C-9BBF5C33E956}" type="presParOf" srcId="{80913B57-1876-4FE0-84E5-FAED788B4B82}" destId="{699CCCB6-E2D4-4A18-881F-6D34553EB46B}" srcOrd="0" destOrd="0" presId="urn:microsoft.com/office/officeart/2008/layout/PictureAccentList"/>
    <dgm:cxn modelId="{6F7F7D3A-F289-4FF8-A29E-BFB13BD516AD}" type="presParOf" srcId="{80913B57-1876-4FE0-84E5-FAED788B4B82}" destId="{381D1974-9473-435F-80D4-87F79F3A9678}" srcOrd="1" destOrd="0" presId="urn:microsoft.com/office/officeart/2008/layout/PictureAccentList"/>
    <dgm:cxn modelId="{796D131A-185C-479E-A772-BACC1A603BD9}" type="presParOf" srcId="{B3F98202-76ED-4817-9B69-5085999D4FB7}" destId="{8DC6858C-9B0E-4648-A38C-59D7B23AC783}" srcOrd="1" destOrd="0" presId="urn:microsoft.com/office/officeart/2008/layout/PictureAccentList"/>
    <dgm:cxn modelId="{53C81E15-809D-43A0-9F03-D88A2921787F}" type="presParOf" srcId="{8DC6858C-9B0E-4648-A38C-59D7B23AC783}" destId="{1651AF83-DEA9-4A5B-AE12-B04845F5BB98}" srcOrd="0" destOrd="0" presId="urn:microsoft.com/office/officeart/2008/layout/PictureAccentList"/>
    <dgm:cxn modelId="{DD532769-16F4-4F17-ADD4-EA44563DCB58}" type="presParOf" srcId="{8DC6858C-9B0E-4648-A38C-59D7B23AC783}" destId="{1BC04873-F964-4E3F-A687-7F3E46D3A37B}" srcOrd="1" destOrd="0" presId="urn:microsoft.com/office/officeart/2008/layout/PictureAccentList"/>
    <dgm:cxn modelId="{DC973F07-A78A-4AE6-8603-9A4E207831C0}" type="presParOf" srcId="{B3F98202-76ED-4817-9B69-5085999D4FB7}" destId="{E13D1C3C-F14F-4C8A-9F0D-FD35CCB13C7E}" srcOrd="2" destOrd="0" presId="urn:microsoft.com/office/officeart/2008/layout/PictureAccentList"/>
    <dgm:cxn modelId="{C1D30619-A386-4978-ACFC-C27DBE48301A}" type="presParOf" srcId="{E13D1C3C-F14F-4C8A-9F0D-FD35CCB13C7E}" destId="{6BC2BA22-22D1-4160-A97C-6A3DF6FFF3F4}" srcOrd="0" destOrd="0" presId="urn:microsoft.com/office/officeart/2008/layout/PictureAccentList"/>
    <dgm:cxn modelId="{503A453D-FB18-426C-9121-55EB4C2F8FD7}" type="presParOf" srcId="{E13D1C3C-F14F-4C8A-9F0D-FD35CCB13C7E}" destId="{F6A571FB-5573-4010-A674-8A957C3A2D18}" srcOrd="1" destOrd="0" presId="urn:microsoft.com/office/officeart/2008/layout/PictureAccentList"/>
    <dgm:cxn modelId="{D57C3519-E2B8-4D88-A414-90968121B708}" type="presParOf" srcId="{B3F98202-76ED-4817-9B69-5085999D4FB7}" destId="{D6491A6E-A1F2-45A4-974E-3972E887745C}" srcOrd="3" destOrd="0" presId="urn:microsoft.com/office/officeart/2008/layout/PictureAccentList"/>
    <dgm:cxn modelId="{1908D4C1-2DF7-4C51-9932-7687C1EE8E0B}" type="presParOf" srcId="{D6491A6E-A1F2-45A4-974E-3972E887745C}" destId="{7080FBE1-D51C-4159-A619-5D80186DD399}" srcOrd="0" destOrd="0" presId="urn:microsoft.com/office/officeart/2008/layout/PictureAccentList"/>
    <dgm:cxn modelId="{5B46164D-1502-416E-B0BD-7A10E9677EF1}" type="presParOf" srcId="{D6491A6E-A1F2-45A4-974E-3972E887745C}" destId="{99882D60-DB6F-415C-93E5-C1071A1C57E3}"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32993FA-EBCF-4700-B6E9-2ABD864B1C7D}" type="doc">
      <dgm:prSet loTypeId="urn:microsoft.com/office/officeart/2005/8/layout/radial4" loCatId="relationship" qsTypeId="urn:microsoft.com/office/officeart/2005/8/quickstyle/3d9" qsCatId="3D" csTypeId="urn:microsoft.com/office/officeart/2005/8/colors/accent1_2" csCatId="accent1" phldr="1"/>
      <dgm:spPr/>
      <dgm:t>
        <a:bodyPr/>
        <a:lstStyle/>
        <a:p>
          <a:pPr rtl="1"/>
          <a:endParaRPr lang="fa-IR"/>
        </a:p>
      </dgm:t>
    </dgm:pt>
    <dgm:pt modelId="{B9D2250A-5D79-4439-9D3F-9F009DD1343A}">
      <dgm:prSet phldrT="[Text]" custT="1"/>
      <dgm:spPr>
        <a:solidFill>
          <a:srgbClr val="92D050"/>
        </a:solidFill>
        <a:ln>
          <a:solidFill>
            <a:srgbClr val="00B050"/>
          </a:solidFill>
        </a:ln>
      </dgm:spPr>
      <dgm:t>
        <a:bodyPr/>
        <a:lstStyle/>
        <a:p>
          <a:pPr rtl="1"/>
          <a:r>
            <a:rPr lang="fa-IR" sz="2800" b="0" dirty="0" smtClean="0">
              <a:solidFill>
                <a:schemeClr val="tx1"/>
              </a:solidFill>
              <a:cs typeface="B Titr" pitchFamily="2" charset="-78"/>
            </a:rPr>
            <a:t>پرستاری</a:t>
          </a:r>
          <a:endParaRPr lang="fa-IR" sz="2800" b="0" dirty="0">
            <a:solidFill>
              <a:schemeClr val="tx1"/>
            </a:solidFill>
            <a:cs typeface="B Titr" pitchFamily="2" charset="-78"/>
          </a:endParaRPr>
        </a:p>
      </dgm:t>
    </dgm:pt>
    <dgm:pt modelId="{2D818C08-34AC-4B3A-9162-B303DB572C0C}" type="parTrans" cxnId="{417689F7-0A60-4617-92B8-D5D321B37396}">
      <dgm:prSet/>
      <dgm:spPr/>
      <dgm:t>
        <a:bodyPr/>
        <a:lstStyle/>
        <a:p>
          <a:pPr rtl="1"/>
          <a:endParaRPr lang="fa-IR"/>
        </a:p>
      </dgm:t>
    </dgm:pt>
    <dgm:pt modelId="{D8B37E1A-F51F-454A-B051-82EEBDE92AB2}" type="sibTrans" cxnId="{417689F7-0A60-4617-92B8-D5D321B37396}">
      <dgm:prSet/>
      <dgm:spPr/>
      <dgm:t>
        <a:bodyPr/>
        <a:lstStyle/>
        <a:p>
          <a:pPr rtl="1"/>
          <a:endParaRPr lang="fa-IR"/>
        </a:p>
      </dgm:t>
    </dgm:pt>
    <dgm:pt modelId="{6F2CEC26-637A-4E9C-BE2B-CC8EAC2B1D31}">
      <dgm:prSet phldrT="[Text]" custT="1"/>
      <dgm:spPr>
        <a:solidFill>
          <a:srgbClr val="FF0000"/>
        </a:solidFill>
        <a:ln>
          <a:solidFill>
            <a:srgbClr val="00B050"/>
          </a:solidFill>
        </a:ln>
      </dgm:spPr>
      <dgm:t>
        <a:bodyPr/>
        <a:lstStyle/>
        <a:p>
          <a:pPr rtl="1"/>
          <a:r>
            <a:rPr lang="fa-IR" sz="3600" dirty="0" smtClean="0">
              <a:solidFill>
                <a:schemeClr val="tx1"/>
              </a:solidFill>
              <a:cs typeface="B Titr" pitchFamily="2" charset="-78"/>
            </a:rPr>
            <a:t>ناتوانی</a:t>
          </a:r>
          <a:endParaRPr lang="fa-IR" sz="3600" dirty="0">
            <a:solidFill>
              <a:schemeClr val="tx1"/>
            </a:solidFill>
            <a:cs typeface="B Titr" pitchFamily="2" charset="-78"/>
          </a:endParaRPr>
        </a:p>
      </dgm:t>
    </dgm:pt>
    <dgm:pt modelId="{5C5AC51F-59DC-4E8F-A157-350D37B568EA}" type="parTrans" cxnId="{A290ADFC-4F71-457C-AE16-F9BA3107AC73}">
      <dgm:prSet/>
      <dgm:spPr>
        <a:solidFill>
          <a:srgbClr val="FF0000"/>
        </a:solidFill>
      </dgm:spPr>
      <dgm:t>
        <a:bodyPr/>
        <a:lstStyle/>
        <a:p>
          <a:pPr rtl="1"/>
          <a:endParaRPr lang="fa-IR"/>
        </a:p>
      </dgm:t>
    </dgm:pt>
    <dgm:pt modelId="{C042A5B4-C66F-41CB-AD7D-899D5027C3A8}" type="sibTrans" cxnId="{A290ADFC-4F71-457C-AE16-F9BA3107AC73}">
      <dgm:prSet/>
      <dgm:spPr/>
      <dgm:t>
        <a:bodyPr/>
        <a:lstStyle/>
        <a:p>
          <a:pPr rtl="1"/>
          <a:endParaRPr lang="fa-IR"/>
        </a:p>
      </dgm:t>
    </dgm:pt>
    <dgm:pt modelId="{679E919A-A745-4015-AF5D-57F9C4B12A3B}">
      <dgm:prSet phldrT="[Text]"/>
      <dgm:spPr>
        <a:solidFill>
          <a:srgbClr val="FFFF00"/>
        </a:solidFill>
        <a:ln>
          <a:solidFill>
            <a:srgbClr val="00B050"/>
          </a:solidFill>
        </a:ln>
      </dgm:spPr>
      <dgm:t>
        <a:bodyPr/>
        <a:lstStyle/>
        <a:p>
          <a:pPr rtl="1"/>
          <a:r>
            <a:rPr lang="fa-IR" b="1" dirty="0" smtClean="0">
              <a:solidFill>
                <a:schemeClr val="tx1"/>
              </a:solidFill>
              <a:cs typeface="B Titr" pitchFamily="2" charset="-78"/>
            </a:rPr>
            <a:t>نادانی</a:t>
          </a:r>
          <a:endParaRPr lang="fa-IR" b="1" dirty="0">
            <a:solidFill>
              <a:schemeClr val="tx1"/>
            </a:solidFill>
            <a:cs typeface="B Titr" pitchFamily="2" charset="-78"/>
          </a:endParaRPr>
        </a:p>
      </dgm:t>
    </dgm:pt>
    <dgm:pt modelId="{4316523D-DD33-4117-B406-DBB7F8747E06}" type="parTrans" cxnId="{0A10044D-D145-4A29-BC95-4181A295ADEA}">
      <dgm:prSet/>
      <dgm:spPr>
        <a:solidFill>
          <a:srgbClr val="FF0000"/>
        </a:solidFill>
      </dgm:spPr>
      <dgm:t>
        <a:bodyPr/>
        <a:lstStyle/>
        <a:p>
          <a:pPr rtl="1"/>
          <a:endParaRPr lang="fa-IR"/>
        </a:p>
      </dgm:t>
    </dgm:pt>
    <dgm:pt modelId="{F508E7ED-3AAF-4201-9E1B-8B489296B7BE}" type="sibTrans" cxnId="{0A10044D-D145-4A29-BC95-4181A295ADEA}">
      <dgm:prSet/>
      <dgm:spPr/>
      <dgm:t>
        <a:bodyPr/>
        <a:lstStyle/>
        <a:p>
          <a:pPr rtl="1"/>
          <a:endParaRPr lang="fa-IR"/>
        </a:p>
      </dgm:t>
    </dgm:pt>
    <dgm:pt modelId="{835B60DB-B941-4621-A2F4-05A392B66C6F}" type="pres">
      <dgm:prSet presAssocID="{132993FA-EBCF-4700-B6E9-2ABD864B1C7D}" presName="cycle" presStyleCnt="0">
        <dgm:presLayoutVars>
          <dgm:chMax val="1"/>
          <dgm:dir/>
          <dgm:animLvl val="ctr"/>
          <dgm:resizeHandles val="exact"/>
        </dgm:presLayoutVars>
      </dgm:prSet>
      <dgm:spPr/>
      <dgm:t>
        <a:bodyPr/>
        <a:lstStyle/>
        <a:p>
          <a:pPr rtl="1"/>
          <a:endParaRPr lang="fa-IR"/>
        </a:p>
      </dgm:t>
    </dgm:pt>
    <dgm:pt modelId="{6992AD8A-BF88-418B-89C1-BA88C463DCC1}" type="pres">
      <dgm:prSet presAssocID="{B9D2250A-5D79-4439-9D3F-9F009DD1343A}" presName="centerShape" presStyleLbl="node0" presStyleIdx="0" presStyleCnt="1"/>
      <dgm:spPr/>
      <dgm:t>
        <a:bodyPr/>
        <a:lstStyle/>
        <a:p>
          <a:pPr rtl="1"/>
          <a:endParaRPr lang="fa-IR"/>
        </a:p>
      </dgm:t>
    </dgm:pt>
    <dgm:pt modelId="{78A6E9AF-ED33-4D31-903C-060840EAAB93}" type="pres">
      <dgm:prSet presAssocID="{5C5AC51F-59DC-4E8F-A157-350D37B568EA}" presName="parTrans" presStyleLbl="bgSibTrans2D1" presStyleIdx="0" presStyleCnt="2"/>
      <dgm:spPr/>
      <dgm:t>
        <a:bodyPr/>
        <a:lstStyle/>
        <a:p>
          <a:pPr rtl="1"/>
          <a:endParaRPr lang="fa-IR"/>
        </a:p>
      </dgm:t>
    </dgm:pt>
    <dgm:pt modelId="{21606DF3-D88E-4DBA-B489-786E89C8A649}" type="pres">
      <dgm:prSet presAssocID="{6F2CEC26-637A-4E9C-BE2B-CC8EAC2B1D31}" presName="node" presStyleLbl="node1" presStyleIdx="0" presStyleCnt="2">
        <dgm:presLayoutVars>
          <dgm:bulletEnabled val="1"/>
        </dgm:presLayoutVars>
      </dgm:prSet>
      <dgm:spPr/>
      <dgm:t>
        <a:bodyPr/>
        <a:lstStyle/>
        <a:p>
          <a:pPr rtl="1"/>
          <a:endParaRPr lang="fa-IR"/>
        </a:p>
      </dgm:t>
    </dgm:pt>
    <dgm:pt modelId="{A134F128-8042-4945-8568-D877D384CB5F}" type="pres">
      <dgm:prSet presAssocID="{4316523D-DD33-4117-B406-DBB7F8747E06}" presName="parTrans" presStyleLbl="bgSibTrans2D1" presStyleIdx="1" presStyleCnt="2"/>
      <dgm:spPr/>
      <dgm:t>
        <a:bodyPr/>
        <a:lstStyle/>
        <a:p>
          <a:pPr rtl="1"/>
          <a:endParaRPr lang="fa-IR"/>
        </a:p>
      </dgm:t>
    </dgm:pt>
    <dgm:pt modelId="{1F5F0FE7-B7CA-4A98-89CC-A51D64E4FA5E}" type="pres">
      <dgm:prSet presAssocID="{679E919A-A745-4015-AF5D-57F9C4B12A3B}" presName="node" presStyleLbl="node1" presStyleIdx="1" presStyleCnt="2">
        <dgm:presLayoutVars>
          <dgm:bulletEnabled val="1"/>
        </dgm:presLayoutVars>
      </dgm:prSet>
      <dgm:spPr/>
      <dgm:t>
        <a:bodyPr/>
        <a:lstStyle/>
        <a:p>
          <a:pPr rtl="1"/>
          <a:endParaRPr lang="fa-IR"/>
        </a:p>
      </dgm:t>
    </dgm:pt>
  </dgm:ptLst>
  <dgm:cxnLst>
    <dgm:cxn modelId="{313139C7-F3FD-4660-AB2B-F26A6041C18B}" type="presOf" srcId="{4316523D-DD33-4117-B406-DBB7F8747E06}" destId="{A134F128-8042-4945-8568-D877D384CB5F}" srcOrd="0" destOrd="0" presId="urn:microsoft.com/office/officeart/2005/8/layout/radial4"/>
    <dgm:cxn modelId="{723FE223-0FCC-44DB-AA20-DD4B232CC367}" type="presOf" srcId="{679E919A-A745-4015-AF5D-57F9C4B12A3B}" destId="{1F5F0FE7-B7CA-4A98-89CC-A51D64E4FA5E}" srcOrd="0" destOrd="0" presId="urn:microsoft.com/office/officeart/2005/8/layout/radial4"/>
    <dgm:cxn modelId="{E8C7408B-9D53-4B6C-8976-D1DC9B197D35}" type="presOf" srcId="{132993FA-EBCF-4700-B6E9-2ABD864B1C7D}" destId="{835B60DB-B941-4621-A2F4-05A392B66C6F}" srcOrd="0" destOrd="0" presId="urn:microsoft.com/office/officeart/2005/8/layout/radial4"/>
    <dgm:cxn modelId="{417689F7-0A60-4617-92B8-D5D321B37396}" srcId="{132993FA-EBCF-4700-B6E9-2ABD864B1C7D}" destId="{B9D2250A-5D79-4439-9D3F-9F009DD1343A}" srcOrd="0" destOrd="0" parTransId="{2D818C08-34AC-4B3A-9162-B303DB572C0C}" sibTransId="{D8B37E1A-F51F-454A-B051-82EEBDE92AB2}"/>
    <dgm:cxn modelId="{69A0F7E3-4B7A-43F7-B040-7C7BF390E5E1}" type="presOf" srcId="{B9D2250A-5D79-4439-9D3F-9F009DD1343A}" destId="{6992AD8A-BF88-418B-89C1-BA88C463DCC1}" srcOrd="0" destOrd="0" presId="urn:microsoft.com/office/officeart/2005/8/layout/radial4"/>
    <dgm:cxn modelId="{0A10044D-D145-4A29-BC95-4181A295ADEA}" srcId="{B9D2250A-5D79-4439-9D3F-9F009DD1343A}" destId="{679E919A-A745-4015-AF5D-57F9C4B12A3B}" srcOrd="1" destOrd="0" parTransId="{4316523D-DD33-4117-B406-DBB7F8747E06}" sibTransId="{F508E7ED-3AAF-4201-9E1B-8B489296B7BE}"/>
    <dgm:cxn modelId="{A290ADFC-4F71-457C-AE16-F9BA3107AC73}" srcId="{B9D2250A-5D79-4439-9D3F-9F009DD1343A}" destId="{6F2CEC26-637A-4E9C-BE2B-CC8EAC2B1D31}" srcOrd="0" destOrd="0" parTransId="{5C5AC51F-59DC-4E8F-A157-350D37B568EA}" sibTransId="{C042A5B4-C66F-41CB-AD7D-899D5027C3A8}"/>
    <dgm:cxn modelId="{30C50825-0196-4579-A618-57CE921B727B}" type="presOf" srcId="{5C5AC51F-59DC-4E8F-A157-350D37B568EA}" destId="{78A6E9AF-ED33-4D31-903C-060840EAAB93}" srcOrd="0" destOrd="0" presId="urn:microsoft.com/office/officeart/2005/8/layout/radial4"/>
    <dgm:cxn modelId="{F4DB1D6D-B786-4F6D-B1DB-554FEE9B7102}" type="presOf" srcId="{6F2CEC26-637A-4E9C-BE2B-CC8EAC2B1D31}" destId="{21606DF3-D88E-4DBA-B489-786E89C8A649}" srcOrd="0" destOrd="0" presId="urn:microsoft.com/office/officeart/2005/8/layout/radial4"/>
    <dgm:cxn modelId="{A2753A92-8A59-48C6-9769-2E89544D16BC}" type="presParOf" srcId="{835B60DB-B941-4621-A2F4-05A392B66C6F}" destId="{6992AD8A-BF88-418B-89C1-BA88C463DCC1}" srcOrd="0" destOrd="0" presId="urn:microsoft.com/office/officeart/2005/8/layout/radial4"/>
    <dgm:cxn modelId="{ADA37A71-0A87-4169-A2AC-C0688C03CE67}" type="presParOf" srcId="{835B60DB-B941-4621-A2F4-05A392B66C6F}" destId="{78A6E9AF-ED33-4D31-903C-060840EAAB93}" srcOrd="1" destOrd="0" presId="urn:microsoft.com/office/officeart/2005/8/layout/radial4"/>
    <dgm:cxn modelId="{CAB5D650-6B73-4F47-A2DC-2817057DCA46}" type="presParOf" srcId="{835B60DB-B941-4621-A2F4-05A392B66C6F}" destId="{21606DF3-D88E-4DBA-B489-786E89C8A649}" srcOrd="2" destOrd="0" presId="urn:microsoft.com/office/officeart/2005/8/layout/radial4"/>
    <dgm:cxn modelId="{4166C97D-4CB6-4CF5-8351-24454F004336}" type="presParOf" srcId="{835B60DB-B941-4621-A2F4-05A392B66C6F}" destId="{A134F128-8042-4945-8568-D877D384CB5F}" srcOrd="3" destOrd="0" presId="urn:microsoft.com/office/officeart/2005/8/layout/radial4"/>
    <dgm:cxn modelId="{1F6CEA37-3612-4DB7-86EC-B361839928C2}" type="presParOf" srcId="{835B60DB-B941-4621-A2F4-05A392B66C6F}" destId="{1F5F0FE7-B7CA-4A98-89CC-A51D64E4FA5E}"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A802C5E-50BB-4099-AAEF-E8B8E12123D5}" type="doc">
      <dgm:prSet loTypeId="urn:microsoft.com/office/officeart/2011/layout/HexagonRadial" loCatId="officeonline" qsTypeId="urn:microsoft.com/office/officeart/2005/8/quickstyle/3d7" qsCatId="3D" csTypeId="urn:microsoft.com/office/officeart/2005/8/colors/accent1_2" csCatId="accent1" phldr="1"/>
      <dgm:spPr/>
      <dgm:t>
        <a:bodyPr/>
        <a:lstStyle/>
        <a:p>
          <a:pPr rtl="1"/>
          <a:endParaRPr lang="fa-IR"/>
        </a:p>
      </dgm:t>
    </dgm:pt>
    <dgm:pt modelId="{6CCB3A86-7FE8-411B-BB7B-CEB2DA775D40}">
      <dgm:prSet phldrT="[Text]"/>
      <dgm:spPr/>
      <dgm:t>
        <a:bodyPr/>
        <a:lstStyle/>
        <a:p>
          <a:pPr rtl="1"/>
          <a:r>
            <a:rPr lang="fa-IR" dirty="0" smtClean="0">
              <a:cs typeface="B Titr" panose="00000700000000000000" pitchFamily="2" charset="-78"/>
            </a:rPr>
            <a:t>دلایل کندی رشد نوزاد</a:t>
          </a:r>
          <a:endParaRPr lang="fa-IR" dirty="0">
            <a:cs typeface="B Titr" panose="00000700000000000000" pitchFamily="2" charset="-78"/>
          </a:endParaRPr>
        </a:p>
      </dgm:t>
    </dgm:pt>
    <dgm:pt modelId="{789EC8D2-E0BC-4BAC-9D80-528A0DA9F975}" type="parTrans" cxnId="{8C76A6BA-EAD6-421E-8904-2F5383F58274}">
      <dgm:prSet/>
      <dgm:spPr/>
      <dgm:t>
        <a:bodyPr/>
        <a:lstStyle/>
        <a:p>
          <a:pPr rtl="1"/>
          <a:endParaRPr lang="fa-IR"/>
        </a:p>
      </dgm:t>
    </dgm:pt>
    <dgm:pt modelId="{8AC55321-B8BB-420E-B704-12C231A4F6B4}" type="sibTrans" cxnId="{8C76A6BA-EAD6-421E-8904-2F5383F58274}">
      <dgm:prSet/>
      <dgm:spPr/>
      <dgm:t>
        <a:bodyPr/>
        <a:lstStyle/>
        <a:p>
          <a:pPr rtl="1"/>
          <a:endParaRPr lang="fa-IR"/>
        </a:p>
      </dgm:t>
    </dgm:pt>
    <dgm:pt modelId="{11F2D366-A5A2-499C-B935-20A1BF117066}">
      <dgm:prSet phldrT="[Text]" custT="1"/>
      <dgm:spPr/>
      <dgm:t>
        <a:bodyPr/>
        <a:lstStyle/>
        <a:p>
          <a:pPr rtl="1"/>
          <a:r>
            <a:rPr lang="fa-IR" sz="1600" dirty="0" smtClean="0">
              <a:cs typeface="B Titr" panose="00000700000000000000" pitchFamily="2" charset="-78"/>
            </a:rPr>
            <a:t>نوع بشر حفظ شود .</a:t>
          </a:r>
          <a:endParaRPr lang="fa-IR" sz="1600" dirty="0">
            <a:cs typeface="B Titr" panose="00000700000000000000" pitchFamily="2" charset="-78"/>
          </a:endParaRPr>
        </a:p>
      </dgm:t>
    </dgm:pt>
    <dgm:pt modelId="{2A7435FA-E352-401E-A424-BBD13CA95379}" type="parTrans" cxnId="{1BB4E33C-58D2-4D4C-BD92-7AA5C39111D0}">
      <dgm:prSet/>
      <dgm:spPr/>
      <dgm:t>
        <a:bodyPr/>
        <a:lstStyle/>
        <a:p>
          <a:pPr rtl="1"/>
          <a:endParaRPr lang="fa-IR"/>
        </a:p>
      </dgm:t>
    </dgm:pt>
    <dgm:pt modelId="{A4CC890B-1000-4E61-A3FD-4ED08FF58F08}" type="sibTrans" cxnId="{1BB4E33C-58D2-4D4C-BD92-7AA5C39111D0}">
      <dgm:prSet/>
      <dgm:spPr/>
      <dgm:t>
        <a:bodyPr/>
        <a:lstStyle/>
        <a:p>
          <a:pPr rtl="1"/>
          <a:endParaRPr lang="fa-IR"/>
        </a:p>
      </dgm:t>
    </dgm:pt>
    <dgm:pt modelId="{1323495B-3617-452E-9B1E-0F639AF84164}">
      <dgm:prSet phldrT="[Text]" custT="1"/>
      <dgm:spPr/>
      <dgm:t>
        <a:bodyPr/>
        <a:lstStyle/>
        <a:p>
          <a:pPr rtl="1"/>
          <a:r>
            <a:rPr lang="fa-IR" sz="1050" dirty="0" smtClean="0">
              <a:cs typeface="B Titr" panose="00000700000000000000" pitchFamily="2" charset="-78"/>
            </a:rPr>
            <a:t>رفتارهای مقدماتی و اساسی زندگی را درمحیطی بی خطر بیاموزد </a:t>
          </a:r>
          <a:endParaRPr lang="fa-IR" sz="1050" dirty="0">
            <a:cs typeface="B Titr" panose="00000700000000000000" pitchFamily="2" charset="-78"/>
          </a:endParaRPr>
        </a:p>
      </dgm:t>
    </dgm:pt>
    <dgm:pt modelId="{97512E14-7698-4B69-904A-10D87673716B}" type="parTrans" cxnId="{A6E8F6CA-4F48-41C8-99E1-675960EC4934}">
      <dgm:prSet/>
      <dgm:spPr/>
      <dgm:t>
        <a:bodyPr/>
        <a:lstStyle/>
        <a:p>
          <a:pPr rtl="1"/>
          <a:endParaRPr lang="fa-IR"/>
        </a:p>
      </dgm:t>
    </dgm:pt>
    <dgm:pt modelId="{ECC43A91-31DA-41E4-93B3-23B7AA8D861D}" type="sibTrans" cxnId="{A6E8F6CA-4F48-41C8-99E1-675960EC4934}">
      <dgm:prSet/>
      <dgm:spPr/>
      <dgm:t>
        <a:bodyPr/>
        <a:lstStyle/>
        <a:p>
          <a:pPr rtl="1"/>
          <a:endParaRPr lang="fa-IR"/>
        </a:p>
      </dgm:t>
    </dgm:pt>
    <dgm:pt modelId="{9641ADC5-379B-4320-B432-5017F72FF932}">
      <dgm:prSet phldrT="[Text]" custT="1"/>
      <dgm:spPr/>
      <dgm:t>
        <a:bodyPr/>
        <a:lstStyle/>
        <a:p>
          <a:pPr rtl="1"/>
          <a:r>
            <a:rPr lang="fa-IR" sz="1600" dirty="0" smtClean="0">
              <a:cs typeface="B Titr" panose="00000700000000000000" pitchFamily="2" charset="-78"/>
            </a:rPr>
            <a:t>زودتر و بهتر رشد کند </a:t>
          </a:r>
          <a:endParaRPr lang="fa-IR" sz="1600" dirty="0">
            <a:cs typeface="B Titr" panose="00000700000000000000" pitchFamily="2" charset="-78"/>
          </a:endParaRPr>
        </a:p>
      </dgm:t>
    </dgm:pt>
    <dgm:pt modelId="{6EA5EC61-8FD3-4890-8B71-619756E49923}" type="parTrans" cxnId="{AEFB183E-DADA-4205-BF5E-8EE58EAB64C4}">
      <dgm:prSet/>
      <dgm:spPr/>
      <dgm:t>
        <a:bodyPr/>
        <a:lstStyle/>
        <a:p>
          <a:pPr rtl="1"/>
          <a:endParaRPr lang="fa-IR"/>
        </a:p>
      </dgm:t>
    </dgm:pt>
    <dgm:pt modelId="{89D8344B-DA77-4FDB-B025-25B85F0E5397}" type="sibTrans" cxnId="{AEFB183E-DADA-4205-BF5E-8EE58EAB64C4}">
      <dgm:prSet/>
      <dgm:spPr/>
      <dgm:t>
        <a:bodyPr/>
        <a:lstStyle/>
        <a:p>
          <a:pPr rtl="1"/>
          <a:endParaRPr lang="fa-IR"/>
        </a:p>
      </dgm:t>
    </dgm:pt>
    <dgm:pt modelId="{C64F79A0-9D1C-4293-8E54-1FA914CA96D9}">
      <dgm:prSet phldrT="[Text]" custT="1"/>
      <dgm:spPr/>
      <dgm:t>
        <a:bodyPr/>
        <a:lstStyle/>
        <a:p>
          <a:pPr rtl="1"/>
          <a:r>
            <a:rPr lang="fa-IR" sz="1100" b="1" dirty="0" smtClean="0">
              <a:cs typeface="B Titr" panose="00000700000000000000" pitchFamily="2" charset="-78"/>
            </a:rPr>
            <a:t>کسب تجربه کند و نتایج تجارب دیگرا ن را بیاموزد</a:t>
          </a:r>
          <a:endParaRPr lang="fa-IR" sz="1100" b="1" dirty="0">
            <a:cs typeface="B Titr" panose="00000700000000000000" pitchFamily="2" charset="-78"/>
          </a:endParaRPr>
        </a:p>
      </dgm:t>
    </dgm:pt>
    <dgm:pt modelId="{5B32620E-B5E6-4100-AD8E-57D6E2197D03}" type="parTrans" cxnId="{F490D251-1A7E-40F0-AE81-31F36BB03294}">
      <dgm:prSet/>
      <dgm:spPr/>
      <dgm:t>
        <a:bodyPr/>
        <a:lstStyle/>
        <a:p>
          <a:pPr rtl="1"/>
          <a:endParaRPr lang="fa-IR"/>
        </a:p>
      </dgm:t>
    </dgm:pt>
    <dgm:pt modelId="{9C78B81C-C55F-40B2-AC10-477706FC7034}" type="sibTrans" cxnId="{F490D251-1A7E-40F0-AE81-31F36BB03294}">
      <dgm:prSet/>
      <dgm:spPr/>
      <dgm:t>
        <a:bodyPr/>
        <a:lstStyle/>
        <a:p>
          <a:pPr rtl="1"/>
          <a:endParaRPr lang="fa-IR"/>
        </a:p>
      </dgm:t>
    </dgm:pt>
    <dgm:pt modelId="{7F7D1232-513D-495F-9C89-C8C2A3878622}">
      <dgm:prSet phldrT="[Text]" custT="1"/>
      <dgm:spPr/>
      <dgm:t>
        <a:bodyPr/>
        <a:lstStyle/>
        <a:p>
          <a:pPr rtl="1"/>
          <a:r>
            <a:rPr lang="fa-IR" sz="1200" b="1" dirty="0" smtClean="0">
              <a:cs typeface="B Titr" panose="00000700000000000000" pitchFamily="2" charset="-78"/>
            </a:rPr>
            <a:t>فرصت آشنایی با زندگی اجتماعی را پیدا کند .</a:t>
          </a:r>
          <a:endParaRPr lang="fa-IR" sz="1200" b="1" dirty="0">
            <a:cs typeface="B Titr" panose="00000700000000000000" pitchFamily="2" charset="-78"/>
          </a:endParaRPr>
        </a:p>
      </dgm:t>
    </dgm:pt>
    <dgm:pt modelId="{E0775C47-8DEE-4779-93FE-8711CC258213}" type="parTrans" cxnId="{F8DA2C0A-C720-47B3-B17C-458CBA4904BD}">
      <dgm:prSet/>
      <dgm:spPr/>
      <dgm:t>
        <a:bodyPr/>
        <a:lstStyle/>
        <a:p>
          <a:pPr rtl="1"/>
          <a:endParaRPr lang="fa-IR"/>
        </a:p>
      </dgm:t>
    </dgm:pt>
    <dgm:pt modelId="{24FFFBF9-B8A2-4FE6-9561-915A9F2B7D27}" type="sibTrans" cxnId="{F8DA2C0A-C720-47B3-B17C-458CBA4904BD}">
      <dgm:prSet/>
      <dgm:spPr/>
      <dgm:t>
        <a:bodyPr/>
        <a:lstStyle/>
        <a:p>
          <a:pPr rtl="1"/>
          <a:endParaRPr lang="fa-IR"/>
        </a:p>
      </dgm:t>
    </dgm:pt>
    <dgm:pt modelId="{33C44F36-85D4-43EE-B975-26A5F2CA7995}" type="pres">
      <dgm:prSet presAssocID="{8A802C5E-50BB-4099-AAEF-E8B8E12123D5}" presName="Name0" presStyleCnt="0">
        <dgm:presLayoutVars>
          <dgm:chMax val="1"/>
          <dgm:chPref val="1"/>
          <dgm:dir/>
          <dgm:animOne val="branch"/>
          <dgm:animLvl val="lvl"/>
        </dgm:presLayoutVars>
      </dgm:prSet>
      <dgm:spPr/>
      <dgm:t>
        <a:bodyPr/>
        <a:lstStyle/>
        <a:p>
          <a:pPr rtl="1"/>
          <a:endParaRPr lang="fa-IR"/>
        </a:p>
      </dgm:t>
    </dgm:pt>
    <dgm:pt modelId="{9914B375-0E3D-4109-B3DF-791DAE2C0770}" type="pres">
      <dgm:prSet presAssocID="{6CCB3A86-7FE8-411B-BB7B-CEB2DA775D40}" presName="Parent" presStyleLbl="node0" presStyleIdx="0" presStyleCnt="1">
        <dgm:presLayoutVars>
          <dgm:chMax val="6"/>
          <dgm:chPref val="6"/>
        </dgm:presLayoutVars>
      </dgm:prSet>
      <dgm:spPr/>
      <dgm:t>
        <a:bodyPr/>
        <a:lstStyle/>
        <a:p>
          <a:pPr rtl="1"/>
          <a:endParaRPr lang="fa-IR"/>
        </a:p>
      </dgm:t>
    </dgm:pt>
    <dgm:pt modelId="{CB030188-4A63-42E1-B297-AB9B6D65C53A}" type="pres">
      <dgm:prSet presAssocID="{11F2D366-A5A2-499C-B935-20A1BF117066}" presName="Accent1" presStyleCnt="0"/>
      <dgm:spPr/>
      <dgm:t>
        <a:bodyPr/>
        <a:lstStyle/>
        <a:p>
          <a:endParaRPr lang="en-US"/>
        </a:p>
      </dgm:t>
    </dgm:pt>
    <dgm:pt modelId="{6A110090-DFF4-48D5-97F8-FFB3B444DDA4}" type="pres">
      <dgm:prSet presAssocID="{11F2D366-A5A2-499C-B935-20A1BF117066}" presName="Accent" presStyleLbl="bgShp" presStyleIdx="0" presStyleCnt="5"/>
      <dgm:spPr/>
      <dgm:t>
        <a:bodyPr/>
        <a:lstStyle/>
        <a:p>
          <a:endParaRPr lang="en-US"/>
        </a:p>
      </dgm:t>
    </dgm:pt>
    <dgm:pt modelId="{39CA98DE-F074-4860-BF15-90B7896E73AF}" type="pres">
      <dgm:prSet presAssocID="{11F2D366-A5A2-499C-B935-20A1BF117066}" presName="Child1" presStyleLbl="node1" presStyleIdx="0" presStyleCnt="5" custLinFactNeighborX="-41611" custLinFactNeighborY="14277">
        <dgm:presLayoutVars>
          <dgm:chMax val="0"/>
          <dgm:chPref val="0"/>
          <dgm:bulletEnabled val="1"/>
        </dgm:presLayoutVars>
      </dgm:prSet>
      <dgm:spPr/>
      <dgm:t>
        <a:bodyPr/>
        <a:lstStyle/>
        <a:p>
          <a:pPr rtl="1"/>
          <a:endParaRPr lang="fa-IR"/>
        </a:p>
      </dgm:t>
    </dgm:pt>
    <dgm:pt modelId="{1CF51DAE-B724-4144-8AD0-384E6B4D2CD4}" type="pres">
      <dgm:prSet presAssocID="{1323495B-3617-452E-9B1E-0F639AF84164}" presName="Accent2" presStyleCnt="0"/>
      <dgm:spPr/>
      <dgm:t>
        <a:bodyPr/>
        <a:lstStyle/>
        <a:p>
          <a:endParaRPr lang="en-US"/>
        </a:p>
      </dgm:t>
    </dgm:pt>
    <dgm:pt modelId="{A360401C-E111-46E4-9AF5-0B33F2AA73E0}" type="pres">
      <dgm:prSet presAssocID="{1323495B-3617-452E-9B1E-0F639AF84164}" presName="Accent" presStyleLbl="bgShp" presStyleIdx="1" presStyleCnt="5"/>
      <dgm:spPr/>
      <dgm:t>
        <a:bodyPr/>
        <a:lstStyle/>
        <a:p>
          <a:endParaRPr lang="en-US"/>
        </a:p>
      </dgm:t>
    </dgm:pt>
    <dgm:pt modelId="{18C0F1B7-0BDC-4421-A4DF-AACFB33DC297}" type="pres">
      <dgm:prSet presAssocID="{1323495B-3617-452E-9B1E-0F639AF84164}" presName="Child2" presStyleLbl="node1" presStyleIdx="1" presStyleCnt="5" custLinFactNeighborX="-20832" custLinFactNeighborY="-22849">
        <dgm:presLayoutVars>
          <dgm:chMax val="0"/>
          <dgm:chPref val="0"/>
          <dgm:bulletEnabled val="1"/>
        </dgm:presLayoutVars>
      </dgm:prSet>
      <dgm:spPr/>
      <dgm:t>
        <a:bodyPr/>
        <a:lstStyle/>
        <a:p>
          <a:pPr rtl="1"/>
          <a:endParaRPr lang="fa-IR"/>
        </a:p>
      </dgm:t>
    </dgm:pt>
    <dgm:pt modelId="{4D1EB78B-DB7C-4DDF-B62C-E9BF80EC49FF}" type="pres">
      <dgm:prSet presAssocID="{9641ADC5-379B-4320-B432-5017F72FF932}" presName="Accent3" presStyleCnt="0"/>
      <dgm:spPr/>
      <dgm:t>
        <a:bodyPr/>
        <a:lstStyle/>
        <a:p>
          <a:endParaRPr lang="en-US"/>
        </a:p>
      </dgm:t>
    </dgm:pt>
    <dgm:pt modelId="{01C3F1F7-3AF1-41D4-9C7C-8927BA49350D}" type="pres">
      <dgm:prSet presAssocID="{9641ADC5-379B-4320-B432-5017F72FF932}" presName="Accent" presStyleLbl="bgShp" presStyleIdx="2" presStyleCnt="5"/>
      <dgm:spPr/>
      <dgm:t>
        <a:bodyPr/>
        <a:lstStyle/>
        <a:p>
          <a:endParaRPr lang="en-US"/>
        </a:p>
      </dgm:t>
    </dgm:pt>
    <dgm:pt modelId="{F1A50096-A942-4A7E-B0A2-0336E58ED5F7}" type="pres">
      <dgm:prSet presAssocID="{9641ADC5-379B-4320-B432-5017F72FF932}" presName="Child3" presStyleLbl="node1" presStyleIdx="2" presStyleCnt="5">
        <dgm:presLayoutVars>
          <dgm:chMax val="0"/>
          <dgm:chPref val="0"/>
          <dgm:bulletEnabled val="1"/>
        </dgm:presLayoutVars>
      </dgm:prSet>
      <dgm:spPr/>
      <dgm:t>
        <a:bodyPr/>
        <a:lstStyle/>
        <a:p>
          <a:pPr rtl="1"/>
          <a:endParaRPr lang="fa-IR"/>
        </a:p>
      </dgm:t>
    </dgm:pt>
    <dgm:pt modelId="{892E0560-C830-4E78-8063-6270B3194EA8}" type="pres">
      <dgm:prSet presAssocID="{C64F79A0-9D1C-4293-8E54-1FA914CA96D9}" presName="Accent4" presStyleCnt="0"/>
      <dgm:spPr/>
      <dgm:t>
        <a:bodyPr/>
        <a:lstStyle/>
        <a:p>
          <a:endParaRPr lang="en-US"/>
        </a:p>
      </dgm:t>
    </dgm:pt>
    <dgm:pt modelId="{30B9C0D7-517D-4872-B9D9-6EAB03307BE3}" type="pres">
      <dgm:prSet presAssocID="{C64F79A0-9D1C-4293-8E54-1FA914CA96D9}" presName="Accent" presStyleLbl="bgShp" presStyleIdx="3" presStyleCnt="5"/>
      <dgm:spPr/>
      <dgm:t>
        <a:bodyPr/>
        <a:lstStyle/>
        <a:p>
          <a:endParaRPr lang="en-US"/>
        </a:p>
      </dgm:t>
    </dgm:pt>
    <dgm:pt modelId="{46970D70-A7ED-4042-BE21-18D6D5BF3613}" type="pres">
      <dgm:prSet presAssocID="{C64F79A0-9D1C-4293-8E54-1FA914CA96D9}" presName="Child4" presStyleLbl="node1" presStyleIdx="3" presStyleCnt="5" custLinFactNeighborX="-13489" custLinFactNeighborY="-2169">
        <dgm:presLayoutVars>
          <dgm:chMax val="0"/>
          <dgm:chPref val="0"/>
          <dgm:bulletEnabled val="1"/>
        </dgm:presLayoutVars>
      </dgm:prSet>
      <dgm:spPr/>
      <dgm:t>
        <a:bodyPr/>
        <a:lstStyle/>
        <a:p>
          <a:pPr rtl="1"/>
          <a:endParaRPr lang="fa-IR"/>
        </a:p>
      </dgm:t>
    </dgm:pt>
    <dgm:pt modelId="{572875CB-9ADD-47C0-B27F-F7F248831ACA}" type="pres">
      <dgm:prSet presAssocID="{7F7D1232-513D-495F-9C89-C8C2A3878622}" presName="Accent5" presStyleCnt="0"/>
      <dgm:spPr/>
      <dgm:t>
        <a:bodyPr/>
        <a:lstStyle/>
        <a:p>
          <a:endParaRPr lang="en-US"/>
        </a:p>
      </dgm:t>
    </dgm:pt>
    <dgm:pt modelId="{E9B94B8E-F758-4F62-8548-7F7E3568F4A7}" type="pres">
      <dgm:prSet presAssocID="{7F7D1232-513D-495F-9C89-C8C2A3878622}" presName="Accent" presStyleLbl="bgShp" presStyleIdx="4" presStyleCnt="5"/>
      <dgm:spPr/>
      <dgm:t>
        <a:bodyPr/>
        <a:lstStyle/>
        <a:p>
          <a:endParaRPr lang="en-US"/>
        </a:p>
      </dgm:t>
    </dgm:pt>
    <dgm:pt modelId="{7D5EBC8F-E437-4CE4-9B6D-6AAB1F896A5E}" type="pres">
      <dgm:prSet presAssocID="{7F7D1232-513D-495F-9C89-C8C2A3878622}" presName="Child5" presStyleLbl="node1" presStyleIdx="4" presStyleCnt="5" custLinFactNeighborX="-19781" custLinFactNeighborY="-38184">
        <dgm:presLayoutVars>
          <dgm:chMax val="0"/>
          <dgm:chPref val="0"/>
          <dgm:bulletEnabled val="1"/>
        </dgm:presLayoutVars>
      </dgm:prSet>
      <dgm:spPr/>
      <dgm:t>
        <a:bodyPr/>
        <a:lstStyle/>
        <a:p>
          <a:pPr rtl="1"/>
          <a:endParaRPr lang="fa-IR"/>
        </a:p>
      </dgm:t>
    </dgm:pt>
  </dgm:ptLst>
  <dgm:cxnLst>
    <dgm:cxn modelId="{F490D251-1A7E-40F0-AE81-31F36BB03294}" srcId="{6CCB3A86-7FE8-411B-BB7B-CEB2DA775D40}" destId="{C64F79A0-9D1C-4293-8E54-1FA914CA96D9}" srcOrd="3" destOrd="0" parTransId="{5B32620E-B5E6-4100-AD8E-57D6E2197D03}" sibTransId="{9C78B81C-C55F-40B2-AC10-477706FC7034}"/>
    <dgm:cxn modelId="{4CF9107C-4C17-41F3-8895-3854D3065D3D}" type="presOf" srcId="{1323495B-3617-452E-9B1E-0F639AF84164}" destId="{18C0F1B7-0BDC-4421-A4DF-AACFB33DC297}" srcOrd="0" destOrd="0" presId="urn:microsoft.com/office/officeart/2011/layout/HexagonRadial"/>
    <dgm:cxn modelId="{BC15E44E-9B85-4FCA-BA88-CF7F8BD217AF}" type="presOf" srcId="{11F2D366-A5A2-499C-B935-20A1BF117066}" destId="{39CA98DE-F074-4860-BF15-90B7896E73AF}" srcOrd="0" destOrd="0" presId="urn:microsoft.com/office/officeart/2011/layout/HexagonRadial"/>
    <dgm:cxn modelId="{D8A648E4-33E8-4941-9490-2FCBC9C3851A}" type="presOf" srcId="{9641ADC5-379B-4320-B432-5017F72FF932}" destId="{F1A50096-A942-4A7E-B0A2-0336E58ED5F7}" srcOrd="0" destOrd="0" presId="urn:microsoft.com/office/officeart/2011/layout/HexagonRadial"/>
    <dgm:cxn modelId="{390764D1-7F9B-47A1-B1F2-A1331E87E1A3}" type="presOf" srcId="{7F7D1232-513D-495F-9C89-C8C2A3878622}" destId="{7D5EBC8F-E437-4CE4-9B6D-6AAB1F896A5E}" srcOrd="0" destOrd="0" presId="urn:microsoft.com/office/officeart/2011/layout/HexagonRadial"/>
    <dgm:cxn modelId="{AEFB183E-DADA-4205-BF5E-8EE58EAB64C4}" srcId="{6CCB3A86-7FE8-411B-BB7B-CEB2DA775D40}" destId="{9641ADC5-379B-4320-B432-5017F72FF932}" srcOrd="2" destOrd="0" parTransId="{6EA5EC61-8FD3-4890-8B71-619756E49923}" sibTransId="{89D8344B-DA77-4FDB-B025-25B85F0E5397}"/>
    <dgm:cxn modelId="{F8DA2C0A-C720-47B3-B17C-458CBA4904BD}" srcId="{6CCB3A86-7FE8-411B-BB7B-CEB2DA775D40}" destId="{7F7D1232-513D-495F-9C89-C8C2A3878622}" srcOrd="4" destOrd="0" parTransId="{E0775C47-8DEE-4779-93FE-8711CC258213}" sibTransId="{24FFFBF9-B8A2-4FE6-9561-915A9F2B7D27}"/>
    <dgm:cxn modelId="{58588B30-328A-45E8-9326-936BC3DC1DE3}" type="presOf" srcId="{6CCB3A86-7FE8-411B-BB7B-CEB2DA775D40}" destId="{9914B375-0E3D-4109-B3DF-791DAE2C0770}" srcOrd="0" destOrd="0" presId="urn:microsoft.com/office/officeart/2011/layout/HexagonRadial"/>
    <dgm:cxn modelId="{8C76A6BA-EAD6-421E-8904-2F5383F58274}" srcId="{8A802C5E-50BB-4099-AAEF-E8B8E12123D5}" destId="{6CCB3A86-7FE8-411B-BB7B-CEB2DA775D40}" srcOrd="0" destOrd="0" parTransId="{789EC8D2-E0BC-4BAC-9D80-528A0DA9F975}" sibTransId="{8AC55321-B8BB-420E-B704-12C231A4F6B4}"/>
    <dgm:cxn modelId="{1BB4E33C-58D2-4D4C-BD92-7AA5C39111D0}" srcId="{6CCB3A86-7FE8-411B-BB7B-CEB2DA775D40}" destId="{11F2D366-A5A2-499C-B935-20A1BF117066}" srcOrd="0" destOrd="0" parTransId="{2A7435FA-E352-401E-A424-BBD13CA95379}" sibTransId="{A4CC890B-1000-4E61-A3FD-4ED08FF58F08}"/>
    <dgm:cxn modelId="{190ED6B0-5D20-4C7C-A893-F637B5252407}" type="presOf" srcId="{8A802C5E-50BB-4099-AAEF-E8B8E12123D5}" destId="{33C44F36-85D4-43EE-B975-26A5F2CA7995}" srcOrd="0" destOrd="0" presId="urn:microsoft.com/office/officeart/2011/layout/HexagonRadial"/>
    <dgm:cxn modelId="{7627AD8B-DE29-4212-BB83-60A4BEBEE019}" type="presOf" srcId="{C64F79A0-9D1C-4293-8E54-1FA914CA96D9}" destId="{46970D70-A7ED-4042-BE21-18D6D5BF3613}" srcOrd="0" destOrd="0" presId="urn:microsoft.com/office/officeart/2011/layout/HexagonRadial"/>
    <dgm:cxn modelId="{A6E8F6CA-4F48-41C8-99E1-675960EC4934}" srcId="{6CCB3A86-7FE8-411B-BB7B-CEB2DA775D40}" destId="{1323495B-3617-452E-9B1E-0F639AF84164}" srcOrd="1" destOrd="0" parTransId="{97512E14-7698-4B69-904A-10D87673716B}" sibTransId="{ECC43A91-31DA-41E4-93B3-23B7AA8D861D}"/>
    <dgm:cxn modelId="{58FCCDFC-0E8C-40B6-A28D-35C658913232}" type="presParOf" srcId="{33C44F36-85D4-43EE-B975-26A5F2CA7995}" destId="{9914B375-0E3D-4109-B3DF-791DAE2C0770}" srcOrd="0" destOrd="0" presId="urn:microsoft.com/office/officeart/2011/layout/HexagonRadial"/>
    <dgm:cxn modelId="{8CB102CB-1E31-4306-8F2E-EB5F79720D49}" type="presParOf" srcId="{33C44F36-85D4-43EE-B975-26A5F2CA7995}" destId="{CB030188-4A63-42E1-B297-AB9B6D65C53A}" srcOrd="1" destOrd="0" presId="urn:microsoft.com/office/officeart/2011/layout/HexagonRadial"/>
    <dgm:cxn modelId="{51CE6BD1-06C3-4521-8A60-029B6A53404E}" type="presParOf" srcId="{CB030188-4A63-42E1-B297-AB9B6D65C53A}" destId="{6A110090-DFF4-48D5-97F8-FFB3B444DDA4}" srcOrd="0" destOrd="0" presId="urn:microsoft.com/office/officeart/2011/layout/HexagonRadial"/>
    <dgm:cxn modelId="{88B80C9E-5112-41BF-BC9F-5D447DC4F52C}" type="presParOf" srcId="{33C44F36-85D4-43EE-B975-26A5F2CA7995}" destId="{39CA98DE-F074-4860-BF15-90B7896E73AF}" srcOrd="2" destOrd="0" presId="urn:microsoft.com/office/officeart/2011/layout/HexagonRadial"/>
    <dgm:cxn modelId="{D338A012-9AF7-4D5B-AEFB-E0A41CD1D6D6}" type="presParOf" srcId="{33C44F36-85D4-43EE-B975-26A5F2CA7995}" destId="{1CF51DAE-B724-4144-8AD0-384E6B4D2CD4}" srcOrd="3" destOrd="0" presId="urn:microsoft.com/office/officeart/2011/layout/HexagonRadial"/>
    <dgm:cxn modelId="{2718B6D6-1F61-488B-AB70-799F922F4F22}" type="presParOf" srcId="{1CF51DAE-B724-4144-8AD0-384E6B4D2CD4}" destId="{A360401C-E111-46E4-9AF5-0B33F2AA73E0}" srcOrd="0" destOrd="0" presId="urn:microsoft.com/office/officeart/2011/layout/HexagonRadial"/>
    <dgm:cxn modelId="{FC9F61D2-3CB5-45A8-B448-87648924A7DB}" type="presParOf" srcId="{33C44F36-85D4-43EE-B975-26A5F2CA7995}" destId="{18C0F1B7-0BDC-4421-A4DF-AACFB33DC297}" srcOrd="4" destOrd="0" presId="urn:microsoft.com/office/officeart/2011/layout/HexagonRadial"/>
    <dgm:cxn modelId="{24A3C0A1-CCF0-4238-BA2F-78EFB783B78A}" type="presParOf" srcId="{33C44F36-85D4-43EE-B975-26A5F2CA7995}" destId="{4D1EB78B-DB7C-4DDF-B62C-E9BF80EC49FF}" srcOrd="5" destOrd="0" presId="urn:microsoft.com/office/officeart/2011/layout/HexagonRadial"/>
    <dgm:cxn modelId="{2386FF28-2B07-44FC-9D7E-6E269C8132A1}" type="presParOf" srcId="{4D1EB78B-DB7C-4DDF-B62C-E9BF80EC49FF}" destId="{01C3F1F7-3AF1-41D4-9C7C-8927BA49350D}" srcOrd="0" destOrd="0" presId="urn:microsoft.com/office/officeart/2011/layout/HexagonRadial"/>
    <dgm:cxn modelId="{F1C33F6B-B446-4F3C-AECF-586424B71024}" type="presParOf" srcId="{33C44F36-85D4-43EE-B975-26A5F2CA7995}" destId="{F1A50096-A942-4A7E-B0A2-0336E58ED5F7}" srcOrd="6" destOrd="0" presId="urn:microsoft.com/office/officeart/2011/layout/HexagonRadial"/>
    <dgm:cxn modelId="{5E70200E-23F3-4FC0-8F5E-FBBA59B68A88}" type="presParOf" srcId="{33C44F36-85D4-43EE-B975-26A5F2CA7995}" destId="{892E0560-C830-4E78-8063-6270B3194EA8}" srcOrd="7" destOrd="0" presId="urn:microsoft.com/office/officeart/2011/layout/HexagonRadial"/>
    <dgm:cxn modelId="{FE045032-999D-410C-9617-87460BEA3B09}" type="presParOf" srcId="{892E0560-C830-4E78-8063-6270B3194EA8}" destId="{30B9C0D7-517D-4872-B9D9-6EAB03307BE3}" srcOrd="0" destOrd="0" presId="urn:microsoft.com/office/officeart/2011/layout/HexagonRadial"/>
    <dgm:cxn modelId="{9B7CB5F2-7AFD-47C2-A43C-62A3F55ADE57}" type="presParOf" srcId="{33C44F36-85D4-43EE-B975-26A5F2CA7995}" destId="{46970D70-A7ED-4042-BE21-18D6D5BF3613}" srcOrd="8" destOrd="0" presId="urn:microsoft.com/office/officeart/2011/layout/HexagonRadial"/>
    <dgm:cxn modelId="{03EA8DF9-5561-47D5-98B7-511A0B264F41}" type="presParOf" srcId="{33C44F36-85D4-43EE-B975-26A5F2CA7995}" destId="{572875CB-9ADD-47C0-B27F-F7F248831ACA}" srcOrd="9" destOrd="0" presId="urn:microsoft.com/office/officeart/2011/layout/HexagonRadial"/>
    <dgm:cxn modelId="{F7C66933-4CDA-4DFE-8533-E42B7575CFC9}" type="presParOf" srcId="{572875CB-9ADD-47C0-B27F-F7F248831ACA}" destId="{E9B94B8E-F758-4F62-8548-7F7E3568F4A7}" srcOrd="0" destOrd="0" presId="urn:microsoft.com/office/officeart/2011/layout/HexagonRadial"/>
    <dgm:cxn modelId="{3B72C734-E170-404A-8759-70FFED874783}" type="presParOf" srcId="{33C44F36-85D4-43EE-B975-26A5F2CA7995}" destId="{7D5EBC8F-E437-4CE4-9B6D-6AAB1F896A5E}" srcOrd="10"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41AD8CD-6700-4AB3-983A-F51BD2AB24D5}" type="doc">
      <dgm:prSet loTypeId="urn:microsoft.com/office/officeart/2005/8/layout/vList6" loCatId="list" qsTypeId="urn:microsoft.com/office/officeart/2005/8/quickstyle/3d8" qsCatId="3D" csTypeId="urn:microsoft.com/office/officeart/2005/8/colors/accent1_2" csCatId="accent1" phldr="1"/>
      <dgm:spPr/>
      <dgm:t>
        <a:bodyPr/>
        <a:lstStyle/>
        <a:p>
          <a:pPr rtl="1"/>
          <a:endParaRPr lang="fa-IR"/>
        </a:p>
      </dgm:t>
    </dgm:pt>
    <dgm:pt modelId="{BFDCE018-9F92-4764-9930-936AA5AC8C48}">
      <dgm:prSet phldrT="[Text]"/>
      <dgm:spPr>
        <a:solidFill>
          <a:srgbClr val="00B0F0"/>
        </a:solidFill>
      </dgm:spPr>
      <dgm:t>
        <a:bodyPr/>
        <a:lstStyle/>
        <a:p>
          <a:pPr rtl="1"/>
          <a:r>
            <a:rPr lang="fa-IR" dirty="0" smtClean="0">
              <a:solidFill>
                <a:srgbClr val="FFC000"/>
              </a:solidFill>
              <a:cs typeface="B Titr" pitchFamily="2" charset="-78"/>
            </a:rPr>
            <a:t>از لحاظ فرد</a:t>
          </a:r>
          <a:endParaRPr lang="fa-IR" dirty="0">
            <a:solidFill>
              <a:srgbClr val="FFC000"/>
            </a:solidFill>
            <a:cs typeface="B Titr" pitchFamily="2" charset="-78"/>
          </a:endParaRPr>
        </a:p>
      </dgm:t>
    </dgm:pt>
    <dgm:pt modelId="{A45B5526-5D08-4A1A-8513-D15D3B5F2836}" type="parTrans" cxnId="{1CDA93B2-48CC-47C9-9CD8-218406DFF089}">
      <dgm:prSet/>
      <dgm:spPr/>
      <dgm:t>
        <a:bodyPr/>
        <a:lstStyle/>
        <a:p>
          <a:pPr rtl="1"/>
          <a:endParaRPr lang="fa-IR"/>
        </a:p>
      </dgm:t>
    </dgm:pt>
    <dgm:pt modelId="{4FE2CF8C-DA3D-4AC5-85A9-9D2FB2835ED9}" type="sibTrans" cxnId="{1CDA93B2-48CC-47C9-9CD8-218406DFF089}">
      <dgm:prSet/>
      <dgm:spPr/>
      <dgm:t>
        <a:bodyPr/>
        <a:lstStyle/>
        <a:p>
          <a:pPr rtl="1"/>
          <a:endParaRPr lang="fa-IR"/>
        </a:p>
      </dgm:t>
    </dgm:pt>
    <dgm:pt modelId="{123634D9-37FC-4B15-A919-A90EFE0C8144}">
      <dgm:prSet phldrT="[Text]" custT="1"/>
      <dgm:spPr>
        <a:solidFill>
          <a:srgbClr val="FFFF00">
            <a:alpha val="90000"/>
          </a:srgbClr>
        </a:solidFill>
      </dgm:spPr>
      <dgm:t>
        <a:bodyPr/>
        <a:lstStyle/>
        <a:p>
          <a:pPr rtl="1"/>
          <a:r>
            <a:rPr lang="fa-IR" sz="2800" dirty="0" smtClean="0">
              <a:cs typeface="B Titr" pitchFamily="2" charset="-78"/>
            </a:rPr>
            <a:t>باید تحت سرپرستی و مراقبت باشد </a:t>
          </a:r>
          <a:endParaRPr lang="fa-IR" sz="2800" dirty="0">
            <a:cs typeface="B Titr" pitchFamily="2" charset="-78"/>
          </a:endParaRPr>
        </a:p>
      </dgm:t>
    </dgm:pt>
    <dgm:pt modelId="{27573E51-2D42-4730-8BD6-D6A87AFDBE2A}" type="parTrans" cxnId="{6E3CEA0C-3AA4-4D77-9E27-5BA355793CCF}">
      <dgm:prSet/>
      <dgm:spPr/>
      <dgm:t>
        <a:bodyPr/>
        <a:lstStyle/>
        <a:p>
          <a:pPr rtl="1"/>
          <a:endParaRPr lang="fa-IR"/>
        </a:p>
      </dgm:t>
    </dgm:pt>
    <dgm:pt modelId="{DE48F6D4-6ADD-4256-B533-DEC573194E44}" type="sibTrans" cxnId="{6E3CEA0C-3AA4-4D77-9E27-5BA355793CCF}">
      <dgm:prSet/>
      <dgm:spPr/>
      <dgm:t>
        <a:bodyPr/>
        <a:lstStyle/>
        <a:p>
          <a:pPr rtl="1"/>
          <a:endParaRPr lang="fa-IR"/>
        </a:p>
      </dgm:t>
    </dgm:pt>
    <dgm:pt modelId="{499CF894-B94B-4D4C-A069-23E29418D77B}">
      <dgm:prSet phldrT="[Text]"/>
      <dgm:spPr>
        <a:solidFill>
          <a:srgbClr val="00B0F0"/>
        </a:solidFill>
      </dgm:spPr>
      <dgm:t>
        <a:bodyPr/>
        <a:lstStyle/>
        <a:p>
          <a:pPr rtl="1"/>
          <a:r>
            <a:rPr lang="fa-IR" dirty="0" smtClean="0">
              <a:solidFill>
                <a:srgbClr val="FFC000"/>
              </a:solidFill>
              <a:cs typeface="B Titr" pitchFamily="2" charset="-78"/>
            </a:rPr>
            <a:t>از لحاظ نوع  </a:t>
          </a:r>
          <a:endParaRPr lang="fa-IR" dirty="0">
            <a:solidFill>
              <a:srgbClr val="FFC000"/>
            </a:solidFill>
            <a:cs typeface="B Titr" pitchFamily="2" charset="-78"/>
          </a:endParaRPr>
        </a:p>
      </dgm:t>
    </dgm:pt>
    <dgm:pt modelId="{B5B12B03-A953-4167-BFB6-E0D56DF6CE92}" type="parTrans" cxnId="{5C069F03-7F16-4AFE-843F-7F57012A5983}">
      <dgm:prSet/>
      <dgm:spPr/>
      <dgm:t>
        <a:bodyPr/>
        <a:lstStyle/>
        <a:p>
          <a:pPr rtl="1"/>
          <a:endParaRPr lang="fa-IR"/>
        </a:p>
      </dgm:t>
    </dgm:pt>
    <dgm:pt modelId="{99594A2C-9458-4236-8CD9-302173A2B7B0}" type="sibTrans" cxnId="{5C069F03-7F16-4AFE-843F-7F57012A5983}">
      <dgm:prSet/>
      <dgm:spPr/>
      <dgm:t>
        <a:bodyPr/>
        <a:lstStyle/>
        <a:p>
          <a:pPr rtl="1"/>
          <a:endParaRPr lang="fa-IR"/>
        </a:p>
      </dgm:t>
    </dgm:pt>
    <dgm:pt modelId="{2EF60EAD-F4C9-415C-8099-202808E7AEDF}">
      <dgm:prSet phldrT="[Text]" custT="1"/>
      <dgm:spPr>
        <a:solidFill>
          <a:srgbClr val="FFFF00">
            <a:alpha val="90000"/>
          </a:srgbClr>
        </a:solidFill>
      </dgm:spPr>
      <dgm:t>
        <a:bodyPr/>
        <a:lstStyle/>
        <a:p>
          <a:pPr rtl="1"/>
          <a:r>
            <a:rPr lang="fa-IR" sz="2800" dirty="0" smtClean="0">
              <a:cs typeface="B Titr" pitchFamily="2" charset="-78"/>
            </a:rPr>
            <a:t>باید با زندگی گروهی و اجتماعی آشنا شود </a:t>
          </a:r>
          <a:r>
            <a:rPr lang="fa-IR" sz="3300" dirty="0" smtClean="0"/>
            <a:t>.</a:t>
          </a:r>
          <a:endParaRPr lang="fa-IR" sz="3300" dirty="0"/>
        </a:p>
      </dgm:t>
    </dgm:pt>
    <dgm:pt modelId="{A51C14CB-A8F0-44D1-96B2-140427C579FF}" type="parTrans" cxnId="{9238580B-C5F2-4886-83D1-A56EADA168CD}">
      <dgm:prSet/>
      <dgm:spPr/>
      <dgm:t>
        <a:bodyPr/>
        <a:lstStyle/>
        <a:p>
          <a:pPr rtl="1"/>
          <a:endParaRPr lang="fa-IR"/>
        </a:p>
      </dgm:t>
    </dgm:pt>
    <dgm:pt modelId="{C0EBE716-3CF0-4650-92EC-EDDEC0A217D7}" type="sibTrans" cxnId="{9238580B-C5F2-4886-83D1-A56EADA168CD}">
      <dgm:prSet/>
      <dgm:spPr/>
      <dgm:t>
        <a:bodyPr/>
        <a:lstStyle/>
        <a:p>
          <a:pPr rtl="1"/>
          <a:endParaRPr lang="fa-IR"/>
        </a:p>
      </dgm:t>
    </dgm:pt>
    <dgm:pt modelId="{848489D9-5ABC-46ED-BFF0-C8269E549B56}" type="pres">
      <dgm:prSet presAssocID="{041AD8CD-6700-4AB3-983A-F51BD2AB24D5}" presName="Name0" presStyleCnt="0">
        <dgm:presLayoutVars>
          <dgm:dir/>
          <dgm:animLvl val="lvl"/>
          <dgm:resizeHandles/>
        </dgm:presLayoutVars>
      </dgm:prSet>
      <dgm:spPr/>
      <dgm:t>
        <a:bodyPr/>
        <a:lstStyle/>
        <a:p>
          <a:pPr rtl="1"/>
          <a:endParaRPr lang="fa-IR"/>
        </a:p>
      </dgm:t>
    </dgm:pt>
    <dgm:pt modelId="{B63ECF37-A4A1-419E-8E07-C65CEFC76FA2}" type="pres">
      <dgm:prSet presAssocID="{BFDCE018-9F92-4764-9930-936AA5AC8C48}" presName="linNode" presStyleCnt="0"/>
      <dgm:spPr/>
    </dgm:pt>
    <dgm:pt modelId="{5FC65A6A-F1BD-488E-BB63-8F3A0E015C9E}" type="pres">
      <dgm:prSet presAssocID="{BFDCE018-9F92-4764-9930-936AA5AC8C48}" presName="parentShp" presStyleLbl="node1" presStyleIdx="0" presStyleCnt="2">
        <dgm:presLayoutVars>
          <dgm:bulletEnabled val="1"/>
        </dgm:presLayoutVars>
      </dgm:prSet>
      <dgm:spPr/>
      <dgm:t>
        <a:bodyPr/>
        <a:lstStyle/>
        <a:p>
          <a:pPr rtl="1"/>
          <a:endParaRPr lang="fa-IR"/>
        </a:p>
      </dgm:t>
    </dgm:pt>
    <dgm:pt modelId="{B2FE8838-FCCD-4E64-8622-64468AB5DD97}" type="pres">
      <dgm:prSet presAssocID="{BFDCE018-9F92-4764-9930-936AA5AC8C48}" presName="childShp" presStyleLbl="bgAccFollowNode1" presStyleIdx="0" presStyleCnt="2">
        <dgm:presLayoutVars>
          <dgm:bulletEnabled val="1"/>
        </dgm:presLayoutVars>
      </dgm:prSet>
      <dgm:spPr/>
      <dgm:t>
        <a:bodyPr/>
        <a:lstStyle/>
        <a:p>
          <a:pPr rtl="1"/>
          <a:endParaRPr lang="fa-IR"/>
        </a:p>
      </dgm:t>
    </dgm:pt>
    <dgm:pt modelId="{30D88EA0-FECC-41B7-985E-F1C478BC17BE}" type="pres">
      <dgm:prSet presAssocID="{4FE2CF8C-DA3D-4AC5-85A9-9D2FB2835ED9}" presName="spacing" presStyleCnt="0"/>
      <dgm:spPr/>
    </dgm:pt>
    <dgm:pt modelId="{3C6C8914-CF02-4E87-A91E-CBFEE82352BB}" type="pres">
      <dgm:prSet presAssocID="{499CF894-B94B-4D4C-A069-23E29418D77B}" presName="linNode" presStyleCnt="0"/>
      <dgm:spPr/>
    </dgm:pt>
    <dgm:pt modelId="{A566FBFD-69F0-43FB-B258-D8B78C6F74FC}" type="pres">
      <dgm:prSet presAssocID="{499CF894-B94B-4D4C-A069-23E29418D77B}" presName="parentShp" presStyleLbl="node1" presStyleIdx="1" presStyleCnt="2">
        <dgm:presLayoutVars>
          <dgm:bulletEnabled val="1"/>
        </dgm:presLayoutVars>
      </dgm:prSet>
      <dgm:spPr/>
      <dgm:t>
        <a:bodyPr/>
        <a:lstStyle/>
        <a:p>
          <a:pPr rtl="1"/>
          <a:endParaRPr lang="fa-IR"/>
        </a:p>
      </dgm:t>
    </dgm:pt>
    <dgm:pt modelId="{BD677069-1FAB-4C0A-8748-552E5215944E}" type="pres">
      <dgm:prSet presAssocID="{499CF894-B94B-4D4C-A069-23E29418D77B}" presName="childShp" presStyleLbl="bgAccFollowNode1" presStyleIdx="1" presStyleCnt="2">
        <dgm:presLayoutVars>
          <dgm:bulletEnabled val="1"/>
        </dgm:presLayoutVars>
      </dgm:prSet>
      <dgm:spPr/>
      <dgm:t>
        <a:bodyPr/>
        <a:lstStyle/>
        <a:p>
          <a:pPr rtl="1"/>
          <a:endParaRPr lang="fa-IR"/>
        </a:p>
      </dgm:t>
    </dgm:pt>
  </dgm:ptLst>
  <dgm:cxnLst>
    <dgm:cxn modelId="{1CDA93B2-48CC-47C9-9CD8-218406DFF089}" srcId="{041AD8CD-6700-4AB3-983A-F51BD2AB24D5}" destId="{BFDCE018-9F92-4764-9930-936AA5AC8C48}" srcOrd="0" destOrd="0" parTransId="{A45B5526-5D08-4A1A-8513-D15D3B5F2836}" sibTransId="{4FE2CF8C-DA3D-4AC5-85A9-9D2FB2835ED9}"/>
    <dgm:cxn modelId="{9238580B-C5F2-4886-83D1-A56EADA168CD}" srcId="{499CF894-B94B-4D4C-A069-23E29418D77B}" destId="{2EF60EAD-F4C9-415C-8099-202808E7AEDF}" srcOrd="0" destOrd="0" parTransId="{A51C14CB-A8F0-44D1-96B2-140427C579FF}" sibTransId="{C0EBE716-3CF0-4650-92EC-EDDEC0A217D7}"/>
    <dgm:cxn modelId="{5C069F03-7F16-4AFE-843F-7F57012A5983}" srcId="{041AD8CD-6700-4AB3-983A-F51BD2AB24D5}" destId="{499CF894-B94B-4D4C-A069-23E29418D77B}" srcOrd="1" destOrd="0" parTransId="{B5B12B03-A953-4167-BFB6-E0D56DF6CE92}" sibTransId="{99594A2C-9458-4236-8CD9-302173A2B7B0}"/>
    <dgm:cxn modelId="{9A2F5599-FCEF-4B1E-809C-838E42790E05}" type="presOf" srcId="{123634D9-37FC-4B15-A919-A90EFE0C8144}" destId="{B2FE8838-FCCD-4E64-8622-64468AB5DD97}" srcOrd="0" destOrd="0" presId="urn:microsoft.com/office/officeart/2005/8/layout/vList6"/>
    <dgm:cxn modelId="{ED7EA77C-2E9D-4ADA-B3BD-E074B6A681BB}" type="presOf" srcId="{BFDCE018-9F92-4764-9930-936AA5AC8C48}" destId="{5FC65A6A-F1BD-488E-BB63-8F3A0E015C9E}" srcOrd="0" destOrd="0" presId="urn:microsoft.com/office/officeart/2005/8/layout/vList6"/>
    <dgm:cxn modelId="{C36BCE0C-CEB1-4A3C-B57D-33CDC46B1133}" type="presOf" srcId="{2EF60EAD-F4C9-415C-8099-202808E7AEDF}" destId="{BD677069-1FAB-4C0A-8748-552E5215944E}" srcOrd="0" destOrd="0" presId="urn:microsoft.com/office/officeart/2005/8/layout/vList6"/>
    <dgm:cxn modelId="{6E3CEA0C-3AA4-4D77-9E27-5BA355793CCF}" srcId="{BFDCE018-9F92-4764-9930-936AA5AC8C48}" destId="{123634D9-37FC-4B15-A919-A90EFE0C8144}" srcOrd="0" destOrd="0" parTransId="{27573E51-2D42-4730-8BD6-D6A87AFDBE2A}" sibTransId="{DE48F6D4-6ADD-4256-B533-DEC573194E44}"/>
    <dgm:cxn modelId="{3D21A18F-5CAA-48AE-A5BB-25C5A050B4C2}" type="presOf" srcId="{499CF894-B94B-4D4C-A069-23E29418D77B}" destId="{A566FBFD-69F0-43FB-B258-D8B78C6F74FC}" srcOrd="0" destOrd="0" presId="urn:microsoft.com/office/officeart/2005/8/layout/vList6"/>
    <dgm:cxn modelId="{FA122E15-A7EC-4E45-B4D6-9A6BCF1B8224}" type="presOf" srcId="{041AD8CD-6700-4AB3-983A-F51BD2AB24D5}" destId="{848489D9-5ABC-46ED-BFF0-C8269E549B56}" srcOrd="0" destOrd="0" presId="urn:microsoft.com/office/officeart/2005/8/layout/vList6"/>
    <dgm:cxn modelId="{2F6F48C4-FFE9-4A9D-ABE3-9BCB90E2CB74}" type="presParOf" srcId="{848489D9-5ABC-46ED-BFF0-C8269E549B56}" destId="{B63ECF37-A4A1-419E-8E07-C65CEFC76FA2}" srcOrd="0" destOrd="0" presId="urn:microsoft.com/office/officeart/2005/8/layout/vList6"/>
    <dgm:cxn modelId="{355376F2-7676-4A45-B46A-920EAB42F4E8}" type="presParOf" srcId="{B63ECF37-A4A1-419E-8E07-C65CEFC76FA2}" destId="{5FC65A6A-F1BD-488E-BB63-8F3A0E015C9E}" srcOrd="0" destOrd="0" presId="urn:microsoft.com/office/officeart/2005/8/layout/vList6"/>
    <dgm:cxn modelId="{71C5EAEC-879E-488B-BCF0-DA2D428B96F9}" type="presParOf" srcId="{B63ECF37-A4A1-419E-8E07-C65CEFC76FA2}" destId="{B2FE8838-FCCD-4E64-8622-64468AB5DD97}" srcOrd="1" destOrd="0" presId="urn:microsoft.com/office/officeart/2005/8/layout/vList6"/>
    <dgm:cxn modelId="{3E2CD161-0DB6-4C3D-A4D7-99CD4A183DA9}" type="presParOf" srcId="{848489D9-5ABC-46ED-BFF0-C8269E549B56}" destId="{30D88EA0-FECC-41B7-985E-F1C478BC17BE}" srcOrd="1" destOrd="0" presId="urn:microsoft.com/office/officeart/2005/8/layout/vList6"/>
    <dgm:cxn modelId="{8DC49266-326D-4C53-84BA-CF41F90B8F12}" type="presParOf" srcId="{848489D9-5ABC-46ED-BFF0-C8269E549B56}" destId="{3C6C8914-CF02-4E87-A91E-CBFEE82352BB}" srcOrd="2" destOrd="0" presId="urn:microsoft.com/office/officeart/2005/8/layout/vList6"/>
    <dgm:cxn modelId="{8EE182F4-9CCD-415D-A61B-3A66372CF48D}" type="presParOf" srcId="{3C6C8914-CF02-4E87-A91E-CBFEE82352BB}" destId="{A566FBFD-69F0-43FB-B258-D8B78C6F74FC}" srcOrd="0" destOrd="0" presId="urn:microsoft.com/office/officeart/2005/8/layout/vList6"/>
    <dgm:cxn modelId="{B8A1A7A4-F725-4E8B-B1CD-7E8781BF590D}" type="presParOf" srcId="{3C6C8914-CF02-4E87-A91E-CBFEE82352BB}" destId="{BD677069-1FAB-4C0A-8748-552E5215944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3541B4B-A6F7-4BD3-BD2C-9FE33E3FEFAF}" type="doc">
      <dgm:prSet loTypeId="urn:microsoft.com/office/officeart/2005/8/layout/venn2" loCatId="relationship" qsTypeId="urn:microsoft.com/office/officeart/2005/8/quickstyle/3d3" qsCatId="3D" csTypeId="urn:microsoft.com/office/officeart/2005/8/colors/accent1_2" csCatId="accent1" phldr="1"/>
      <dgm:spPr/>
      <dgm:t>
        <a:bodyPr/>
        <a:lstStyle/>
        <a:p>
          <a:pPr rtl="1"/>
          <a:endParaRPr lang="fa-IR"/>
        </a:p>
      </dgm:t>
    </dgm:pt>
    <dgm:pt modelId="{3DBF1B16-10BA-48AE-A5C2-3388F2345F13}">
      <dgm:prSet phldrT="[Text]" custT="1"/>
      <dgm:spPr>
        <a:solidFill>
          <a:srgbClr val="FFFF00"/>
        </a:solidFill>
      </dgm:spPr>
      <dgm:t>
        <a:bodyPr/>
        <a:lstStyle/>
        <a:p>
          <a:pPr rtl="1"/>
          <a:r>
            <a:rPr lang="fa-IR" sz="1200" b="1" dirty="0" smtClean="0">
              <a:solidFill>
                <a:schemeClr val="tx1"/>
              </a:solidFill>
              <a:cs typeface="+mn-cs"/>
            </a:rPr>
            <a:t>اگر انسان از اول بزرگسال آفریده می شد نابود می شد ، موجودی احمق و ابله بود و اصلا نوع بشر پیشرفت نمی کرد</a:t>
          </a:r>
          <a:endParaRPr lang="fa-IR" sz="1200" b="1" dirty="0">
            <a:solidFill>
              <a:schemeClr val="tx1"/>
            </a:solidFill>
            <a:cs typeface="+mn-cs"/>
          </a:endParaRPr>
        </a:p>
      </dgm:t>
    </dgm:pt>
    <dgm:pt modelId="{6403C5CB-8344-4D47-869E-6A48832B329F}" type="parTrans" cxnId="{86341DBB-A0F7-451C-99A1-539202D48E1B}">
      <dgm:prSet/>
      <dgm:spPr/>
      <dgm:t>
        <a:bodyPr/>
        <a:lstStyle/>
        <a:p>
          <a:pPr rtl="1"/>
          <a:endParaRPr lang="fa-IR"/>
        </a:p>
      </dgm:t>
    </dgm:pt>
    <dgm:pt modelId="{684AB7BB-8109-4B97-923E-76DD3DF126AC}" type="sibTrans" cxnId="{86341DBB-A0F7-451C-99A1-539202D48E1B}">
      <dgm:prSet/>
      <dgm:spPr/>
      <dgm:t>
        <a:bodyPr/>
        <a:lstStyle/>
        <a:p>
          <a:pPr rtl="1"/>
          <a:endParaRPr lang="fa-IR"/>
        </a:p>
      </dgm:t>
    </dgm:pt>
    <dgm:pt modelId="{12BE6012-B426-4249-93F7-1569F6F66286}">
      <dgm:prSet phldrT="[Text]" custT="1"/>
      <dgm:spPr>
        <a:solidFill>
          <a:srgbClr val="FF0000"/>
        </a:solidFill>
      </dgm:spPr>
      <dgm:t>
        <a:bodyPr/>
        <a:lstStyle/>
        <a:p>
          <a:pPr rtl="1"/>
          <a:r>
            <a:rPr lang="fa-IR" sz="1600" b="1" baseline="-25000" dirty="0" smtClean="0">
              <a:solidFill>
                <a:schemeClr val="tx1"/>
              </a:solidFill>
              <a:cs typeface="B Titr" pitchFamily="2" charset="-78"/>
            </a:rPr>
            <a:t>با</a:t>
          </a:r>
          <a:r>
            <a:rPr lang="fa-IR" sz="1600" baseline="-25000" dirty="0" smtClean="0">
              <a:solidFill>
                <a:schemeClr val="bg1"/>
              </a:solidFill>
              <a:cs typeface="B Titr" pitchFamily="2" charset="-78"/>
            </a:rPr>
            <a:t> </a:t>
          </a:r>
          <a:r>
            <a:rPr lang="fa-IR" sz="1400" b="1" baseline="-25000" dirty="0" smtClean="0">
              <a:solidFill>
                <a:schemeClr val="tx1"/>
              </a:solidFill>
              <a:cs typeface="+mn-cs"/>
            </a:rPr>
            <a:t>کسب تجربه و تبادل  آنها و کسب مهارت های اجتماعی برای شرکت در کارهای گروهی و زندگی اجتماعی آماده می شود . </a:t>
          </a:r>
          <a:endParaRPr lang="fa-IR" sz="1100" b="1" baseline="-25000" dirty="0">
            <a:solidFill>
              <a:schemeClr val="tx1"/>
            </a:solidFill>
            <a:cs typeface="+mn-cs"/>
          </a:endParaRPr>
        </a:p>
      </dgm:t>
    </dgm:pt>
    <dgm:pt modelId="{D1432D21-5799-4CA0-9DA4-972A86994782}" type="parTrans" cxnId="{1522D67B-235E-4725-90ED-8352A9EB1FFC}">
      <dgm:prSet/>
      <dgm:spPr/>
      <dgm:t>
        <a:bodyPr/>
        <a:lstStyle/>
        <a:p>
          <a:pPr rtl="1"/>
          <a:endParaRPr lang="fa-IR"/>
        </a:p>
      </dgm:t>
    </dgm:pt>
    <dgm:pt modelId="{9B1BA256-B3B3-4D71-BF42-D7B127708F7A}" type="sibTrans" cxnId="{1522D67B-235E-4725-90ED-8352A9EB1FFC}">
      <dgm:prSet/>
      <dgm:spPr/>
      <dgm:t>
        <a:bodyPr/>
        <a:lstStyle/>
        <a:p>
          <a:pPr rtl="1"/>
          <a:endParaRPr lang="fa-IR"/>
        </a:p>
      </dgm:t>
    </dgm:pt>
    <dgm:pt modelId="{74D01EEF-FAF8-4022-9556-D1CD5BAC5EBE}">
      <dgm:prSet phldrT="[Text]" custT="1"/>
      <dgm:spPr>
        <a:solidFill>
          <a:srgbClr val="92D050"/>
        </a:solidFill>
      </dgm:spPr>
      <dgm:t>
        <a:bodyPr/>
        <a:lstStyle/>
        <a:p>
          <a:pPr rtl="1"/>
          <a:r>
            <a:rPr lang="fa-IR" sz="1100" b="1" dirty="0" smtClean="0">
              <a:solidFill>
                <a:schemeClr val="tx1"/>
              </a:solidFill>
              <a:cs typeface="+mn-cs"/>
            </a:rPr>
            <a:t>فرصت پیدا می کند اندام هایش را بشناسد ، آنها را به کار گیرد  از ایجاد عادات نامطلوب جلوگیری می شود . </a:t>
          </a:r>
          <a:endParaRPr lang="fa-IR" sz="1100" b="1" dirty="0">
            <a:solidFill>
              <a:schemeClr val="tx1"/>
            </a:solidFill>
            <a:cs typeface="+mn-cs"/>
          </a:endParaRPr>
        </a:p>
      </dgm:t>
    </dgm:pt>
    <dgm:pt modelId="{17626AF4-45FE-49A2-ACC4-CBE634D13363}" type="parTrans" cxnId="{9CB6B4C2-317B-4544-839E-3350849CC114}">
      <dgm:prSet/>
      <dgm:spPr/>
      <dgm:t>
        <a:bodyPr/>
        <a:lstStyle/>
        <a:p>
          <a:pPr rtl="1"/>
          <a:endParaRPr lang="fa-IR"/>
        </a:p>
      </dgm:t>
    </dgm:pt>
    <dgm:pt modelId="{84A6671F-011D-4D37-B6CF-1C85036B2312}" type="sibTrans" cxnId="{9CB6B4C2-317B-4544-839E-3350849CC114}">
      <dgm:prSet/>
      <dgm:spPr/>
      <dgm:t>
        <a:bodyPr/>
        <a:lstStyle/>
        <a:p>
          <a:pPr rtl="1"/>
          <a:endParaRPr lang="fa-IR"/>
        </a:p>
      </dgm:t>
    </dgm:pt>
    <dgm:pt modelId="{15EA8863-4DD3-4516-B5EA-D1738B11111A}">
      <dgm:prSet phldrT="[Text]" custT="1"/>
      <dgm:spPr>
        <a:solidFill>
          <a:srgbClr val="00B0F0"/>
        </a:solidFill>
      </dgm:spPr>
      <dgm:t>
        <a:bodyPr/>
        <a:lstStyle/>
        <a:p>
          <a:pPr rtl="1"/>
          <a:r>
            <a:rPr lang="fa-IR" sz="1200" b="1" dirty="0" smtClean="0">
              <a:solidFill>
                <a:schemeClr val="tx1"/>
              </a:solidFill>
              <a:cs typeface="+mn-cs"/>
            </a:rPr>
            <a:t>نوزاد انسان با پرستاری که از او می شود ، نیاز های اولیه و اساسی او تأمین می شود  بقای او حفظ می شود . </a:t>
          </a:r>
          <a:endParaRPr lang="fa-IR" sz="1200" b="1" dirty="0">
            <a:solidFill>
              <a:schemeClr val="tx1"/>
            </a:solidFill>
            <a:cs typeface="+mn-cs"/>
          </a:endParaRPr>
        </a:p>
      </dgm:t>
    </dgm:pt>
    <dgm:pt modelId="{6389ED84-175B-4C53-A8C3-B3BD8148DC0C}" type="parTrans" cxnId="{98C4365C-E5FB-4820-9A10-D549D86EBF3F}">
      <dgm:prSet/>
      <dgm:spPr/>
      <dgm:t>
        <a:bodyPr/>
        <a:lstStyle/>
        <a:p>
          <a:pPr rtl="1"/>
          <a:endParaRPr lang="fa-IR"/>
        </a:p>
      </dgm:t>
    </dgm:pt>
    <dgm:pt modelId="{059F9F02-F81E-4C3F-B299-701833CC1232}" type="sibTrans" cxnId="{98C4365C-E5FB-4820-9A10-D549D86EBF3F}">
      <dgm:prSet/>
      <dgm:spPr/>
      <dgm:t>
        <a:bodyPr/>
        <a:lstStyle/>
        <a:p>
          <a:pPr rtl="1"/>
          <a:endParaRPr lang="fa-IR"/>
        </a:p>
      </dgm:t>
    </dgm:pt>
    <dgm:pt modelId="{C30017FD-15AF-418B-B2E1-13338B63AB9B}" type="pres">
      <dgm:prSet presAssocID="{F3541B4B-A6F7-4BD3-BD2C-9FE33E3FEFAF}" presName="Name0" presStyleCnt="0">
        <dgm:presLayoutVars>
          <dgm:chMax val="7"/>
          <dgm:resizeHandles val="exact"/>
        </dgm:presLayoutVars>
      </dgm:prSet>
      <dgm:spPr/>
      <dgm:t>
        <a:bodyPr/>
        <a:lstStyle/>
        <a:p>
          <a:pPr rtl="1"/>
          <a:endParaRPr lang="fa-IR"/>
        </a:p>
      </dgm:t>
    </dgm:pt>
    <dgm:pt modelId="{4BAFBEEC-287D-40BB-AFBB-1931084DB96D}" type="pres">
      <dgm:prSet presAssocID="{F3541B4B-A6F7-4BD3-BD2C-9FE33E3FEFAF}" presName="comp1" presStyleCnt="0"/>
      <dgm:spPr/>
    </dgm:pt>
    <dgm:pt modelId="{45C949BB-68D0-46DE-B3EF-9DAF725849A6}" type="pres">
      <dgm:prSet presAssocID="{F3541B4B-A6F7-4BD3-BD2C-9FE33E3FEFAF}" presName="circle1" presStyleLbl="node1" presStyleIdx="0" presStyleCnt="4" custScaleX="169195"/>
      <dgm:spPr/>
      <dgm:t>
        <a:bodyPr/>
        <a:lstStyle/>
        <a:p>
          <a:pPr rtl="1"/>
          <a:endParaRPr lang="fa-IR"/>
        </a:p>
      </dgm:t>
    </dgm:pt>
    <dgm:pt modelId="{A935A723-8848-42A0-A572-D894B336BACC}" type="pres">
      <dgm:prSet presAssocID="{F3541B4B-A6F7-4BD3-BD2C-9FE33E3FEFAF}" presName="c1text" presStyleLbl="node1" presStyleIdx="0" presStyleCnt="4">
        <dgm:presLayoutVars>
          <dgm:bulletEnabled val="1"/>
        </dgm:presLayoutVars>
      </dgm:prSet>
      <dgm:spPr/>
      <dgm:t>
        <a:bodyPr/>
        <a:lstStyle/>
        <a:p>
          <a:pPr rtl="1"/>
          <a:endParaRPr lang="fa-IR"/>
        </a:p>
      </dgm:t>
    </dgm:pt>
    <dgm:pt modelId="{F2188BC5-282D-48B9-A6DF-BAB28C9D32D2}" type="pres">
      <dgm:prSet presAssocID="{F3541B4B-A6F7-4BD3-BD2C-9FE33E3FEFAF}" presName="comp2" presStyleCnt="0"/>
      <dgm:spPr/>
    </dgm:pt>
    <dgm:pt modelId="{8D18BFE0-6FDA-476C-B029-BCD22F254612}" type="pres">
      <dgm:prSet presAssocID="{F3541B4B-A6F7-4BD3-BD2C-9FE33E3FEFAF}" presName="circle2" presStyleLbl="node1" presStyleIdx="1" presStyleCnt="4" custScaleX="150695" custScaleY="99351"/>
      <dgm:spPr/>
      <dgm:t>
        <a:bodyPr/>
        <a:lstStyle/>
        <a:p>
          <a:pPr rtl="1"/>
          <a:endParaRPr lang="fa-IR"/>
        </a:p>
      </dgm:t>
    </dgm:pt>
    <dgm:pt modelId="{22A78ACB-D869-46FE-8E81-10FF3FA6B011}" type="pres">
      <dgm:prSet presAssocID="{F3541B4B-A6F7-4BD3-BD2C-9FE33E3FEFAF}" presName="c2text" presStyleLbl="node1" presStyleIdx="1" presStyleCnt="4">
        <dgm:presLayoutVars>
          <dgm:bulletEnabled val="1"/>
        </dgm:presLayoutVars>
      </dgm:prSet>
      <dgm:spPr/>
      <dgm:t>
        <a:bodyPr/>
        <a:lstStyle/>
        <a:p>
          <a:pPr rtl="1"/>
          <a:endParaRPr lang="fa-IR"/>
        </a:p>
      </dgm:t>
    </dgm:pt>
    <dgm:pt modelId="{D545C1E7-0ACD-4E27-A9D1-43DB6CBEE4F0}" type="pres">
      <dgm:prSet presAssocID="{F3541B4B-A6F7-4BD3-BD2C-9FE33E3FEFAF}" presName="comp3" presStyleCnt="0"/>
      <dgm:spPr/>
    </dgm:pt>
    <dgm:pt modelId="{A5FA6143-2917-4691-93B4-C57FAFEE99A9}" type="pres">
      <dgm:prSet presAssocID="{F3541B4B-A6F7-4BD3-BD2C-9FE33E3FEFAF}" presName="circle3" presStyleLbl="node1" presStyleIdx="2" presStyleCnt="4" custScaleX="133873" custScaleY="91667"/>
      <dgm:spPr/>
      <dgm:t>
        <a:bodyPr/>
        <a:lstStyle/>
        <a:p>
          <a:pPr rtl="1"/>
          <a:endParaRPr lang="fa-IR"/>
        </a:p>
      </dgm:t>
    </dgm:pt>
    <dgm:pt modelId="{81C9932D-EE9F-4C24-89BB-4A07FF10A379}" type="pres">
      <dgm:prSet presAssocID="{F3541B4B-A6F7-4BD3-BD2C-9FE33E3FEFAF}" presName="c3text" presStyleLbl="node1" presStyleIdx="2" presStyleCnt="4">
        <dgm:presLayoutVars>
          <dgm:bulletEnabled val="1"/>
        </dgm:presLayoutVars>
      </dgm:prSet>
      <dgm:spPr/>
      <dgm:t>
        <a:bodyPr/>
        <a:lstStyle/>
        <a:p>
          <a:pPr rtl="1"/>
          <a:endParaRPr lang="fa-IR"/>
        </a:p>
      </dgm:t>
    </dgm:pt>
    <dgm:pt modelId="{E97FB55A-40D1-4FF3-82DF-A7089F578BB1}" type="pres">
      <dgm:prSet presAssocID="{F3541B4B-A6F7-4BD3-BD2C-9FE33E3FEFAF}" presName="comp4" presStyleCnt="0"/>
      <dgm:spPr/>
    </dgm:pt>
    <dgm:pt modelId="{64A6C51A-FAB0-4F9F-92BB-F789D31C0CCE}" type="pres">
      <dgm:prSet presAssocID="{F3541B4B-A6F7-4BD3-BD2C-9FE33E3FEFAF}" presName="circle4" presStyleLbl="node1" presStyleIdx="3" presStyleCnt="4" custScaleX="141748"/>
      <dgm:spPr/>
      <dgm:t>
        <a:bodyPr/>
        <a:lstStyle/>
        <a:p>
          <a:pPr rtl="1"/>
          <a:endParaRPr lang="fa-IR"/>
        </a:p>
      </dgm:t>
    </dgm:pt>
    <dgm:pt modelId="{0C9D0F88-EE21-496A-B28A-493B680AF94A}" type="pres">
      <dgm:prSet presAssocID="{F3541B4B-A6F7-4BD3-BD2C-9FE33E3FEFAF}" presName="c4text" presStyleLbl="node1" presStyleIdx="3" presStyleCnt="4">
        <dgm:presLayoutVars>
          <dgm:bulletEnabled val="1"/>
        </dgm:presLayoutVars>
      </dgm:prSet>
      <dgm:spPr/>
      <dgm:t>
        <a:bodyPr/>
        <a:lstStyle/>
        <a:p>
          <a:pPr rtl="1"/>
          <a:endParaRPr lang="fa-IR"/>
        </a:p>
      </dgm:t>
    </dgm:pt>
  </dgm:ptLst>
  <dgm:cxnLst>
    <dgm:cxn modelId="{39BEDE37-9B35-4F33-933A-6D09D32FADFC}" type="presOf" srcId="{12BE6012-B426-4249-93F7-1569F6F66286}" destId="{8D18BFE0-6FDA-476C-B029-BCD22F254612}" srcOrd="0" destOrd="0" presId="urn:microsoft.com/office/officeart/2005/8/layout/venn2"/>
    <dgm:cxn modelId="{9CB6B4C2-317B-4544-839E-3350849CC114}" srcId="{F3541B4B-A6F7-4BD3-BD2C-9FE33E3FEFAF}" destId="{74D01EEF-FAF8-4022-9556-D1CD5BAC5EBE}" srcOrd="2" destOrd="0" parTransId="{17626AF4-45FE-49A2-ACC4-CBE634D13363}" sibTransId="{84A6671F-011D-4D37-B6CF-1C85036B2312}"/>
    <dgm:cxn modelId="{1522D67B-235E-4725-90ED-8352A9EB1FFC}" srcId="{F3541B4B-A6F7-4BD3-BD2C-9FE33E3FEFAF}" destId="{12BE6012-B426-4249-93F7-1569F6F66286}" srcOrd="1" destOrd="0" parTransId="{D1432D21-5799-4CA0-9DA4-972A86994782}" sibTransId="{9B1BA256-B3B3-4D71-BF42-D7B127708F7A}"/>
    <dgm:cxn modelId="{80E4B407-232E-4E42-B95D-5A37E42F2AAC}" type="presOf" srcId="{15EA8863-4DD3-4516-B5EA-D1738B11111A}" destId="{0C9D0F88-EE21-496A-B28A-493B680AF94A}" srcOrd="1" destOrd="0" presId="urn:microsoft.com/office/officeart/2005/8/layout/venn2"/>
    <dgm:cxn modelId="{CE69368F-4BBF-436C-8232-44F2C0DFF60C}" type="presOf" srcId="{F3541B4B-A6F7-4BD3-BD2C-9FE33E3FEFAF}" destId="{C30017FD-15AF-418B-B2E1-13338B63AB9B}" srcOrd="0" destOrd="0" presId="urn:microsoft.com/office/officeart/2005/8/layout/venn2"/>
    <dgm:cxn modelId="{80BCD9A0-AFC0-4FF8-8D3E-4A341826E752}" type="presOf" srcId="{74D01EEF-FAF8-4022-9556-D1CD5BAC5EBE}" destId="{81C9932D-EE9F-4C24-89BB-4A07FF10A379}" srcOrd="1" destOrd="0" presId="urn:microsoft.com/office/officeart/2005/8/layout/venn2"/>
    <dgm:cxn modelId="{DA5F860E-E578-4E71-9736-18CF8A0E630F}" type="presOf" srcId="{3DBF1B16-10BA-48AE-A5C2-3388F2345F13}" destId="{A935A723-8848-42A0-A572-D894B336BACC}" srcOrd="1" destOrd="0" presId="urn:microsoft.com/office/officeart/2005/8/layout/venn2"/>
    <dgm:cxn modelId="{06766131-7660-4B73-9378-32C774B86859}" type="presOf" srcId="{3DBF1B16-10BA-48AE-A5C2-3388F2345F13}" destId="{45C949BB-68D0-46DE-B3EF-9DAF725849A6}" srcOrd="0" destOrd="0" presId="urn:microsoft.com/office/officeart/2005/8/layout/venn2"/>
    <dgm:cxn modelId="{99BCB9DE-8894-4032-B074-9BA9203345F8}" type="presOf" srcId="{15EA8863-4DD3-4516-B5EA-D1738B11111A}" destId="{64A6C51A-FAB0-4F9F-92BB-F789D31C0CCE}" srcOrd="0" destOrd="0" presId="urn:microsoft.com/office/officeart/2005/8/layout/venn2"/>
    <dgm:cxn modelId="{98C4365C-E5FB-4820-9A10-D549D86EBF3F}" srcId="{F3541B4B-A6F7-4BD3-BD2C-9FE33E3FEFAF}" destId="{15EA8863-4DD3-4516-B5EA-D1738B11111A}" srcOrd="3" destOrd="0" parTransId="{6389ED84-175B-4C53-A8C3-B3BD8148DC0C}" sibTransId="{059F9F02-F81E-4C3F-B299-701833CC1232}"/>
    <dgm:cxn modelId="{0D968DCE-5061-4BCA-9730-8A98F08E40AC}" type="presOf" srcId="{12BE6012-B426-4249-93F7-1569F6F66286}" destId="{22A78ACB-D869-46FE-8E81-10FF3FA6B011}" srcOrd="1" destOrd="0" presId="urn:microsoft.com/office/officeart/2005/8/layout/venn2"/>
    <dgm:cxn modelId="{86341DBB-A0F7-451C-99A1-539202D48E1B}" srcId="{F3541B4B-A6F7-4BD3-BD2C-9FE33E3FEFAF}" destId="{3DBF1B16-10BA-48AE-A5C2-3388F2345F13}" srcOrd="0" destOrd="0" parTransId="{6403C5CB-8344-4D47-869E-6A48832B329F}" sibTransId="{684AB7BB-8109-4B97-923E-76DD3DF126AC}"/>
    <dgm:cxn modelId="{9644C8CF-081B-46AB-BEF4-9E92C3A92E43}" type="presOf" srcId="{74D01EEF-FAF8-4022-9556-D1CD5BAC5EBE}" destId="{A5FA6143-2917-4691-93B4-C57FAFEE99A9}" srcOrd="0" destOrd="0" presId="urn:microsoft.com/office/officeart/2005/8/layout/venn2"/>
    <dgm:cxn modelId="{2BBA13CC-2E32-4192-BD0F-B3DF91CC8943}" type="presParOf" srcId="{C30017FD-15AF-418B-B2E1-13338B63AB9B}" destId="{4BAFBEEC-287D-40BB-AFBB-1931084DB96D}" srcOrd="0" destOrd="0" presId="urn:microsoft.com/office/officeart/2005/8/layout/venn2"/>
    <dgm:cxn modelId="{87743386-94D3-4FA4-9357-96C7EEC70560}" type="presParOf" srcId="{4BAFBEEC-287D-40BB-AFBB-1931084DB96D}" destId="{45C949BB-68D0-46DE-B3EF-9DAF725849A6}" srcOrd="0" destOrd="0" presId="urn:microsoft.com/office/officeart/2005/8/layout/venn2"/>
    <dgm:cxn modelId="{68A66C4C-1E35-4BC9-93C0-DC26DD25F98F}" type="presParOf" srcId="{4BAFBEEC-287D-40BB-AFBB-1931084DB96D}" destId="{A935A723-8848-42A0-A572-D894B336BACC}" srcOrd="1" destOrd="0" presId="urn:microsoft.com/office/officeart/2005/8/layout/venn2"/>
    <dgm:cxn modelId="{225B7CF7-69F6-4B4F-A39A-1A958517DD30}" type="presParOf" srcId="{C30017FD-15AF-418B-B2E1-13338B63AB9B}" destId="{F2188BC5-282D-48B9-A6DF-BAB28C9D32D2}" srcOrd="1" destOrd="0" presId="urn:microsoft.com/office/officeart/2005/8/layout/venn2"/>
    <dgm:cxn modelId="{392B5DCF-7163-4E66-B8BC-79B0179B2541}" type="presParOf" srcId="{F2188BC5-282D-48B9-A6DF-BAB28C9D32D2}" destId="{8D18BFE0-6FDA-476C-B029-BCD22F254612}" srcOrd="0" destOrd="0" presId="urn:microsoft.com/office/officeart/2005/8/layout/venn2"/>
    <dgm:cxn modelId="{C402BA4B-A5F5-4704-85FD-B03AE5440F96}" type="presParOf" srcId="{F2188BC5-282D-48B9-A6DF-BAB28C9D32D2}" destId="{22A78ACB-D869-46FE-8E81-10FF3FA6B011}" srcOrd="1" destOrd="0" presId="urn:microsoft.com/office/officeart/2005/8/layout/venn2"/>
    <dgm:cxn modelId="{EB50A9A6-6639-464C-BFFB-E5A062142794}" type="presParOf" srcId="{C30017FD-15AF-418B-B2E1-13338B63AB9B}" destId="{D545C1E7-0ACD-4E27-A9D1-43DB6CBEE4F0}" srcOrd="2" destOrd="0" presId="urn:microsoft.com/office/officeart/2005/8/layout/venn2"/>
    <dgm:cxn modelId="{9A788B4D-2026-4D48-90F8-FA051F59120F}" type="presParOf" srcId="{D545C1E7-0ACD-4E27-A9D1-43DB6CBEE4F0}" destId="{A5FA6143-2917-4691-93B4-C57FAFEE99A9}" srcOrd="0" destOrd="0" presId="urn:microsoft.com/office/officeart/2005/8/layout/venn2"/>
    <dgm:cxn modelId="{3DB5A6FB-BAD7-418A-8F05-B3A4652C4F83}" type="presParOf" srcId="{D545C1E7-0ACD-4E27-A9D1-43DB6CBEE4F0}" destId="{81C9932D-EE9F-4C24-89BB-4A07FF10A379}" srcOrd="1" destOrd="0" presId="urn:microsoft.com/office/officeart/2005/8/layout/venn2"/>
    <dgm:cxn modelId="{1312F148-6B10-461A-8F4F-616E00708E1D}" type="presParOf" srcId="{C30017FD-15AF-418B-B2E1-13338B63AB9B}" destId="{E97FB55A-40D1-4FF3-82DF-A7089F578BB1}" srcOrd="3" destOrd="0" presId="urn:microsoft.com/office/officeart/2005/8/layout/venn2"/>
    <dgm:cxn modelId="{6F4D83E0-F5B5-4455-AB75-416A35608C62}" type="presParOf" srcId="{E97FB55A-40D1-4FF3-82DF-A7089F578BB1}" destId="{64A6C51A-FAB0-4F9F-92BB-F789D31C0CCE}" srcOrd="0" destOrd="0" presId="urn:microsoft.com/office/officeart/2005/8/layout/venn2"/>
    <dgm:cxn modelId="{E0EB5B09-1AE7-4FD0-8E22-B1A78E59D35E}" type="presParOf" srcId="{E97FB55A-40D1-4FF3-82DF-A7089F578BB1}" destId="{0C9D0F88-EE21-496A-B28A-493B680AF94A}"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ABA6113-10FA-47FB-95AE-68F328EC0135}" type="doc">
      <dgm:prSet loTypeId="urn:microsoft.com/office/officeart/2005/8/layout/arrow2" loCatId="process" qsTypeId="urn:microsoft.com/office/officeart/2005/8/quickstyle/3d2" qsCatId="3D" csTypeId="urn:microsoft.com/office/officeart/2005/8/colors/accent1_2" csCatId="accent1" phldr="1"/>
      <dgm:spPr/>
    </dgm:pt>
    <dgm:pt modelId="{25462F1D-B2B4-4327-B356-1DAF8208B2E7}">
      <dgm:prSet phldrT="[Text]"/>
      <dgm:spPr>
        <a:solidFill>
          <a:srgbClr val="92D050"/>
        </a:solidFill>
      </dgm:spPr>
      <dgm:t>
        <a:bodyPr/>
        <a:lstStyle/>
        <a:p>
          <a:pPr algn="r" rtl="1"/>
          <a:r>
            <a:rPr lang="fa-IR" dirty="0" smtClean="0">
              <a:cs typeface="B Titr" pitchFamily="2" charset="-78"/>
            </a:rPr>
            <a:t>هدف پرستاری : رشد طبیعی نوزاد از طریق تأمین نیاز های لازم برای زنده ماندن است </a:t>
          </a:r>
          <a:endParaRPr lang="fa-IR" dirty="0">
            <a:cs typeface="B Titr" pitchFamily="2" charset="-78"/>
          </a:endParaRPr>
        </a:p>
      </dgm:t>
    </dgm:pt>
    <dgm:pt modelId="{08F89957-7EA7-40B6-86BA-A7D7C5BCAB8A}" type="parTrans" cxnId="{8CDBD624-F179-49DF-92F2-F35267F34CAA}">
      <dgm:prSet/>
      <dgm:spPr/>
      <dgm:t>
        <a:bodyPr/>
        <a:lstStyle/>
        <a:p>
          <a:pPr rtl="1"/>
          <a:endParaRPr lang="fa-IR"/>
        </a:p>
      </dgm:t>
    </dgm:pt>
    <dgm:pt modelId="{A02FD755-4C01-468A-B484-9F104B4D2B29}" type="sibTrans" cxnId="{8CDBD624-F179-49DF-92F2-F35267F34CAA}">
      <dgm:prSet/>
      <dgm:spPr/>
      <dgm:t>
        <a:bodyPr/>
        <a:lstStyle/>
        <a:p>
          <a:pPr rtl="1"/>
          <a:endParaRPr lang="fa-IR"/>
        </a:p>
      </dgm:t>
    </dgm:pt>
    <dgm:pt modelId="{9EF79AED-F11F-43A0-8237-CE62053B73FB}">
      <dgm:prSet phldrT="[Text]" phldr="1"/>
      <dgm:spPr/>
      <dgm:t>
        <a:bodyPr/>
        <a:lstStyle/>
        <a:p>
          <a:pPr rtl="1"/>
          <a:endParaRPr lang="fa-IR"/>
        </a:p>
      </dgm:t>
    </dgm:pt>
    <dgm:pt modelId="{88F8ADD2-377C-4D49-8BEA-DA3E0532BE2F}" type="parTrans" cxnId="{78BFE566-A348-4135-ABE0-6B9A2B6CE741}">
      <dgm:prSet/>
      <dgm:spPr/>
      <dgm:t>
        <a:bodyPr/>
        <a:lstStyle/>
        <a:p>
          <a:pPr rtl="1"/>
          <a:endParaRPr lang="fa-IR"/>
        </a:p>
      </dgm:t>
    </dgm:pt>
    <dgm:pt modelId="{10158DB5-0AC8-4619-825D-E110DD51B467}" type="sibTrans" cxnId="{78BFE566-A348-4135-ABE0-6B9A2B6CE741}">
      <dgm:prSet/>
      <dgm:spPr/>
      <dgm:t>
        <a:bodyPr/>
        <a:lstStyle/>
        <a:p>
          <a:pPr rtl="1"/>
          <a:endParaRPr lang="fa-IR"/>
        </a:p>
      </dgm:t>
    </dgm:pt>
    <dgm:pt modelId="{2C50A355-EE94-4A1E-8D30-B79FEE5F8D1F}" type="pres">
      <dgm:prSet presAssocID="{3ABA6113-10FA-47FB-95AE-68F328EC0135}" presName="arrowDiagram" presStyleCnt="0">
        <dgm:presLayoutVars>
          <dgm:chMax val="5"/>
          <dgm:dir/>
          <dgm:resizeHandles val="exact"/>
        </dgm:presLayoutVars>
      </dgm:prSet>
      <dgm:spPr/>
    </dgm:pt>
    <dgm:pt modelId="{C54999D2-7AB8-4EEE-8D2D-54EC7ABAC9F5}" type="pres">
      <dgm:prSet presAssocID="{3ABA6113-10FA-47FB-95AE-68F328EC0135}" presName="arrow" presStyleLbl="bgShp" presStyleIdx="0" presStyleCnt="1" custScaleX="124184"/>
      <dgm:spPr>
        <a:solidFill>
          <a:srgbClr val="00B0F0"/>
        </a:solidFill>
        <a:ln>
          <a:solidFill>
            <a:srgbClr val="00B0F0"/>
          </a:solidFill>
        </a:ln>
      </dgm:spPr>
    </dgm:pt>
    <dgm:pt modelId="{EA91B543-DB92-4E80-B306-F96BA1DE8CEF}" type="pres">
      <dgm:prSet presAssocID="{3ABA6113-10FA-47FB-95AE-68F328EC0135}" presName="arrowDiagram2" presStyleCnt="0"/>
      <dgm:spPr/>
    </dgm:pt>
    <dgm:pt modelId="{DCBA4387-197E-4E84-9076-2B1F733F6428}" type="pres">
      <dgm:prSet presAssocID="{25462F1D-B2B4-4327-B356-1DAF8208B2E7}" presName="bullet2a" presStyleLbl="node1" presStyleIdx="0" presStyleCnt="2"/>
      <dgm:spPr/>
    </dgm:pt>
    <dgm:pt modelId="{4B6BFF8F-2E71-4822-9646-6C41FB25F4EA}" type="pres">
      <dgm:prSet presAssocID="{25462F1D-B2B4-4327-B356-1DAF8208B2E7}" presName="textBox2a" presStyleLbl="revTx" presStyleIdx="0" presStyleCnt="2">
        <dgm:presLayoutVars>
          <dgm:bulletEnabled val="1"/>
        </dgm:presLayoutVars>
      </dgm:prSet>
      <dgm:spPr/>
      <dgm:t>
        <a:bodyPr/>
        <a:lstStyle/>
        <a:p>
          <a:pPr rtl="1"/>
          <a:endParaRPr lang="fa-IR"/>
        </a:p>
      </dgm:t>
    </dgm:pt>
    <dgm:pt modelId="{ABBE020A-77F8-429A-8497-A44129539CC9}" type="pres">
      <dgm:prSet presAssocID="{9EF79AED-F11F-43A0-8237-CE62053B73FB}" presName="bullet2b" presStyleLbl="node1" presStyleIdx="1" presStyleCnt="2"/>
      <dgm:spPr/>
    </dgm:pt>
    <dgm:pt modelId="{8B16A9F8-7B3B-4B40-B937-95C34EAA85E0}" type="pres">
      <dgm:prSet presAssocID="{9EF79AED-F11F-43A0-8237-CE62053B73FB}" presName="textBox2b" presStyleLbl="revTx" presStyleIdx="1" presStyleCnt="2">
        <dgm:presLayoutVars>
          <dgm:bulletEnabled val="1"/>
        </dgm:presLayoutVars>
      </dgm:prSet>
      <dgm:spPr/>
      <dgm:t>
        <a:bodyPr/>
        <a:lstStyle/>
        <a:p>
          <a:pPr rtl="1"/>
          <a:endParaRPr lang="fa-IR"/>
        </a:p>
      </dgm:t>
    </dgm:pt>
  </dgm:ptLst>
  <dgm:cxnLst>
    <dgm:cxn modelId="{FA3A035D-DCBD-4189-83BD-45F10E37DCF6}" type="presOf" srcId="{25462F1D-B2B4-4327-B356-1DAF8208B2E7}" destId="{4B6BFF8F-2E71-4822-9646-6C41FB25F4EA}" srcOrd="0" destOrd="0" presId="urn:microsoft.com/office/officeart/2005/8/layout/arrow2"/>
    <dgm:cxn modelId="{C6272CC0-0BF1-4D41-B127-C65F00A1F35D}" type="presOf" srcId="{3ABA6113-10FA-47FB-95AE-68F328EC0135}" destId="{2C50A355-EE94-4A1E-8D30-B79FEE5F8D1F}" srcOrd="0" destOrd="0" presId="urn:microsoft.com/office/officeart/2005/8/layout/arrow2"/>
    <dgm:cxn modelId="{20EEAC4F-DC5F-43D9-B74C-E88DE20F8F4E}" type="presOf" srcId="{9EF79AED-F11F-43A0-8237-CE62053B73FB}" destId="{8B16A9F8-7B3B-4B40-B937-95C34EAA85E0}" srcOrd="0" destOrd="0" presId="urn:microsoft.com/office/officeart/2005/8/layout/arrow2"/>
    <dgm:cxn modelId="{78BFE566-A348-4135-ABE0-6B9A2B6CE741}" srcId="{3ABA6113-10FA-47FB-95AE-68F328EC0135}" destId="{9EF79AED-F11F-43A0-8237-CE62053B73FB}" srcOrd="1" destOrd="0" parTransId="{88F8ADD2-377C-4D49-8BEA-DA3E0532BE2F}" sibTransId="{10158DB5-0AC8-4619-825D-E110DD51B467}"/>
    <dgm:cxn modelId="{8CDBD624-F179-49DF-92F2-F35267F34CAA}" srcId="{3ABA6113-10FA-47FB-95AE-68F328EC0135}" destId="{25462F1D-B2B4-4327-B356-1DAF8208B2E7}" srcOrd="0" destOrd="0" parTransId="{08F89957-7EA7-40B6-86BA-A7D7C5BCAB8A}" sibTransId="{A02FD755-4C01-468A-B484-9F104B4D2B29}"/>
    <dgm:cxn modelId="{AAC208AF-0D6E-4BD4-929C-65DA060A9871}" type="presParOf" srcId="{2C50A355-EE94-4A1E-8D30-B79FEE5F8D1F}" destId="{C54999D2-7AB8-4EEE-8D2D-54EC7ABAC9F5}" srcOrd="0" destOrd="0" presId="urn:microsoft.com/office/officeart/2005/8/layout/arrow2"/>
    <dgm:cxn modelId="{57F1F014-B87B-45D2-AAD8-D19A5AB3C501}" type="presParOf" srcId="{2C50A355-EE94-4A1E-8D30-B79FEE5F8D1F}" destId="{EA91B543-DB92-4E80-B306-F96BA1DE8CEF}" srcOrd="1" destOrd="0" presId="urn:microsoft.com/office/officeart/2005/8/layout/arrow2"/>
    <dgm:cxn modelId="{B64DF58E-0F9D-4B06-A0AC-15F948B53E1C}" type="presParOf" srcId="{EA91B543-DB92-4E80-B306-F96BA1DE8CEF}" destId="{DCBA4387-197E-4E84-9076-2B1F733F6428}" srcOrd="0" destOrd="0" presId="urn:microsoft.com/office/officeart/2005/8/layout/arrow2"/>
    <dgm:cxn modelId="{0CDFF2A3-3FD5-44BC-8214-E2663A69C489}" type="presParOf" srcId="{EA91B543-DB92-4E80-B306-F96BA1DE8CEF}" destId="{4B6BFF8F-2E71-4822-9646-6C41FB25F4EA}" srcOrd="1" destOrd="0" presId="urn:microsoft.com/office/officeart/2005/8/layout/arrow2"/>
    <dgm:cxn modelId="{43A16589-6D81-4D19-BCD8-F6E8DBFBA843}" type="presParOf" srcId="{EA91B543-DB92-4E80-B306-F96BA1DE8CEF}" destId="{ABBE020A-77F8-429A-8497-A44129539CC9}" srcOrd="2" destOrd="0" presId="urn:microsoft.com/office/officeart/2005/8/layout/arrow2"/>
    <dgm:cxn modelId="{D9A23622-EDCE-4858-9F37-6BBC06210BB9}" type="presParOf" srcId="{EA91B543-DB92-4E80-B306-F96BA1DE8CEF}" destId="{8B16A9F8-7B3B-4B40-B937-95C34EAA85E0}" srcOrd="3"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BEB5CBF-1161-4ADE-B5D3-2B05155E666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pPr rtl="1"/>
          <a:endParaRPr lang="fa-IR"/>
        </a:p>
      </dgm:t>
    </dgm:pt>
    <dgm:pt modelId="{16B773B5-C950-4BB2-8F4F-7194DFD5DACA}">
      <dgm:prSet phldrT="[Text]"/>
      <dgm:spPr>
        <a:solidFill>
          <a:srgbClr val="00B050"/>
        </a:solidFill>
      </dgm:spPr>
      <dgm:t>
        <a:bodyPr/>
        <a:lstStyle/>
        <a:p>
          <a:pPr rtl="1"/>
          <a:r>
            <a:rPr lang="fa-IR" dirty="0" smtClean="0">
              <a:solidFill>
                <a:srgbClr val="C00000"/>
              </a:solidFill>
            </a:rPr>
            <a:t>آموزش</a:t>
          </a:r>
          <a:endParaRPr lang="fa-IR" dirty="0">
            <a:solidFill>
              <a:srgbClr val="C00000"/>
            </a:solidFill>
          </a:endParaRPr>
        </a:p>
      </dgm:t>
    </dgm:pt>
    <dgm:pt modelId="{9A9C1B4D-E6C9-4450-A4E0-695C274841F3}" type="parTrans" cxnId="{0457C65A-0D4F-45D6-B8C4-02DD9DB1FBEE}">
      <dgm:prSet/>
      <dgm:spPr/>
      <dgm:t>
        <a:bodyPr/>
        <a:lstStyle/>
        <a:p>
          <a:pPr rtl="1"/>
          <a:endParaRPr lang="fa-IR"/>
        </a:p>
      </dgm:t>
    </dgm:pt>
    <dgm:pt modelId="{30195EFC-5612-4DE5-A51B-8EA29BE080EF}" type="sibTrans" cxnId="{0457C65A-0D4F-45D6-B8C4-02DD9DB1FBEE}">
      <dgm:prSet/>
      <dgm:spPr/>
      <dgm:t>
        <a:bodyPr/>
        <a:lstStyle/>
        <a:p>
          <a:pPr rtl="1"/>
          <a:endParaRPr lang="fa-IR"/>
        </a:p>
      </dgm:t>
    </dgm:pt>
    <dgm:pt modelId="{7A4BA52B-5E9B-4C4D-8F54-B68098B0243A}">
      <dgm:prSet phldrT="[Text]" custT="1"/>
      <dgm:spPr>
        <a:blipFill rotWithShape="0">
          <a:blip xmlns:r="http://schemas.openxmlformats.org/officeDocument/2006/relationships" r:embed="rId1"/>
          <a:tile tx="0" ty="0" sx="100000" sy="100000" flip="none" algn="tl"/>
        </a:blipFill>
      </dgm:spPr>
      <dgm:t>
        <a:bodyPr/>
        <a:lstStyle/>
        <a:p>
          <a:pPr rtl="1"/>
          <a:r>
            <a:rPr lang="fa-IR" sz="2400" dirty="0" smtClean="0">
              <a:solidFill>
                <a:srgbClr val="002060"/>
              </a:solidFill>
            </a:rPr>
            <a:t>آن قسمت از دانش ، ارزش ها ، مهارت ها و باورهای پیشینیان که نفع عام دارد .باید برای آموزش آنها تدابیری اتخاذ گردد . </a:t>
          </a:r>
          <a:endParaRPr lang="fa-IR" sz="2400" dirty="0">
            <a:solidFill>
              <a:srgbClr val="002060"/>
            </a:solidFill>
          </a:endParaRPr>
        </a:p>
      </dgm:t>
    </dgm:pt>
    <dgm:pt modelId="{03503AD1-735F-4F15-826F-AECC4B93A301}" type="parTrans" cxnId="{2C80FD27-E0EF-422B-8214-F37B5F595E88}">
      <dgm:prSet/>
      <dgm:spPr/>
      <dgm:t>
        <a:bodyPr/>
        <a:lstStyle/>
        <a:p>
          <a:pPr rtl="1"/>
          <a:endParaRPr lang="fa-IR"/>
        </a:p>
      </dgm:t>
    </dgm:pt>
    <dgm:pt modelId="{F145F78B-B9B3-48CA-A34B-E45B8F5BFB16}" type="sibTrans" cxnId="{2C80FD27-E0EF-422B-8214-F37B5F595E88}">
      <dgm:prSet/>
      <dgm:spPr/>
      <dgm:t>
        <a:bodyPr/>
        <a:lstStyle/>
        <a:p>
          <a:pPr rtl="1"/>
          <a:endParaRPr lang="fa-IR"/>
        </a:p>
      </dgm:t>
    </dgm:pt>
    <dgm:pt modelId="{38E7B380-80F1-4D00-8D87-7A50D75B867E}">
      <dgm:prSet phldrT="[Text]"/>
      <dgm:spPr>
        <a:solidFill>
          <a:srgbClr val="00B050"/>
        </a:solidFill>
      </dgm:spPr>
      <dgm:t>
        <a:bodyPr/>
        <a:lstStyle/>
        <a:p>
          <a:pPr rtl="1"/>
          <a:r>
            <a:rPr lang="fa-IR" dirty="0" smtClean="0">
              <a:solidFill>
                <a:srgbClr val="C00000"/>
              </a:solidFill>
            </a:rPr>
            <a:t>آموزش</a:t>
          </a:r>
          <a:endParaRPr lang="fa-IR" dirty="0">
            <a:solidFill>
              <a:srgbClr val="C00000"/>
            </a:solidFill>
          </a:endParaRPr>
        </a:p>
      </dgm:t>
    </dgm:pt>
    <dgm:pt modelId="{D045AD21-40C7-4198-B363-F1EE894DDCEC}" type="parTrans" cxnId="{E30EEDAE-0136-4B24-821E-FCDDF782BD32}">
      <dgm:prSet/>
      <dgm:spPr/>
      <dgm:t>
        <a:bodyPr/>
        <a:lstStyle/>
        <a:p>
          <a:pPr rtl="1"/>
          <a:endParaRPr lang="fa-IR"/>
        </a:p>
      </dgm:t>
    </dgm:pt>
    <dgm:pt modelId="{18658884-0D29-453D-A8C3-BF9B571E74B9}" type="sibTrans" cxnId="{E30EEDAE-0136-4B24-821E-FCDDF782BD32}">
      <dgm:prSet/>
      <dgm:spPr/>
      <dgm:t>
        <a:bodyPr/>
        <a:lstStyle/>
        <a:p>
          <a:pPr rtl="1"/>
          <a:endParaRPr lang="fa-IR"/>
        </a:p>
      </dgm:t>
    </dgm:pt>
    <dgm:pt modelId="{54D03C19-7577-4DBE-A74B-035F3F953B8C}">
      <dgm:prSet phldrT="[Text]" custT="1"/>
      <dgm:spPr>
        <a:blipFill rotWithShape="0">
          <a:blip xmlns:r="http://schemas.openxmlformats.org/officeDocument/2006/relationships" r:embed="rId2"/>
          <a:tile tx="0" ty="0" sx="100000" sy="100000" flip="none" algn="tl"/>
        </a:blipFill>
      </dgm:spPr>
      <dgm:t>
        <a:bodyPr/>
        <a:lstStyle/>
        <a:p>
          <a:pPr rtl="1"/>
          <a:r>
            <a:rPr lang="fa-IR" sz="2400" dirty="0" smtClean="0">
              <a:solidFill>
                <a:schemeClr val="tx1"/>
              </a:solidFill>
            </a:rPr>
            <a:t>آن قسمت از سرمایه های فرهنگی که برای موفقیت در زندگی گروهی و اجتماعی موثرند باید برای آموزش آنها برنامه ریزی گردد</a:t>
          </a:r>
          <a:r>
            <a:rPr lang="fa-IR" sz="2400" dirty="0" smtClean="0">
              <a:solidFill>
                <a:srgbClr val="FFC000"/>
              </a:solidFill>
            </a:rPr>
            <a:t>. </a:t>
          </a:r>
          <a:endParaRPr lang="fa-IR" sz="2400" dirty="0">
            <a:solidFill>
              <a:srgbClr val="FFC000"/>
            </a:solidFill>
          </a:endParaRPr>
        </a:p>
      </dgm:t>
    </dgm:pt>
    <dgm:pt modelId="{9EF8D6B5-FB97-4E84-840D-6D43A9B15BBD}" type="parTrans" cxnId="{8E9EF295-163A-44B2-96C5-E4B28D666507}">
      <dgm:prSet/>
      <dgm:spPr/>
      <dgm:t>
        <a:bodyPr/>
        <a:lstStyle/>
        <a:p>
          <a:pPr rtl="1"/>
          <a:endParaRPr lang="fa-IR"/>
        </a:p>
      </dgm:t>
    </dgm:pt>
    <dgm:pt modelId="{3D904128-C287-4444-9086-643E07D7F340}" type="sibTrans" cxnId="{8E9EF295-163A-44B2-96C5-E4B28D666507}">
      <dgm:prSet/>
      <dgm:spPr/>
      <dgm:t>
        <a:bodyPr/>
        <a:lstStyle/>
        <a:p>
          <a:pPr rtl="1"/>
          <a:endParaRPr lang="fa-IR"/>
        </a:p>
      </dgm:t>
    </dgm:pt>
    <dgm:pt modelId="{8D4014D5-8E3F-4BEC-8061-4A0509876F57}">
      <dgm:prSet phldrT="[Text]"/>
      <dgm:spPr>
        <a:solidFill>
          <a:srgbClr val="00B050"/>
        </a:solidFill>
      </dgm:spPr>
      <dgm:t>
        <a:bodyPr/>
        <a:lstStyle/>
        <a:p>
          <a:pPr rtl="1"/>
          <a:r>
            <a:rPr lang="fa-IR" dirty="0" smtClean="0">
              <a:solidFill>
                <a:srgbClr val="C00000"/>
              </a:solidFill>
            </a:rPr>
            <a:t>آموزش</a:t>
          </a:r>
          <a:endParaRPr lang="fa-IR" dirty="0">
            <a:solidFill>
              <a:srgbClr val="C00000"/>
            </a:solidFill>
          </a:endParaRPr>
        </a:p>
      </dgm:t>
    </dgm:pt>
    <dgm:pt modelId="{6642F059-163A-41A3-A003-C725EB0B0C1E}" type="parTrans" cxnId="{17A2B67F-0E98-473A-BA98-DE05259755F4}">
      <dgm:prSet/>
      <dgm:spPr/>
      <dgm:t>
        <a:bodyPr/>
        <a:lstStyle/>
        <a:p>
          <a:pPr rtl="1"/>
          <a:endParaRPr lang="fa-IR"/>
        </a:p>
      </dgm:t>
    </dgm:pt>
    <dgm:pt modelId="{EF920D90-970A-43A9-BD7E-9A4492843F16}" type="sibTrans" cxnId="{17A2B67F-0E98-473A-BA98-DE05259755F4}">
      <dgm:prSet/>
      <dgm:spPr/>
      <dgm:t>
        <a:bodyPr/>
        <a:lstStyle/>
        <a:p>
          <a:pPr rtl="1"/>
          <a:endParaRPr lang="fa-IR"/>
        </a:p>
      </dgm:t>
    </dgm:pt>
    <dgm:pt modelId="{9697DC5C-727C-4D06-9034-0EAFFD9801BB}">
      <dgm:prSet phldrT="[Text]" custT="1"/>
      <dgm:spPr>
        <a:blipFill rotWithShape="0">
          <a:blip xmlns:r="http://schemas.openxmlformats.org/officeDocument/2006/relationships" r:embed="rId3"/>
          <a:tile tx="0" ty="0" sx="100000" sy="100000" flip="none" algn="tl"/>
        </a:blipFill>
      </dgm:spPr>
      <dgm:t>
        <a:bodyPr/>
        <a:lstStyle/>
        <a:p>
          <a:pPr rtl="1"/>
          <a:r>
            <a:rPr lang="fa-IR" sz="2400" dirty="0" smtClean="0">
              <a:solidFill>
                <a:srgbClr val="FFC000"/>
              </a:solidFill>
            </a:rPr>
            <a:t>آموزش خلاقیت و آفرینندگی با توجه به استعدادها و علایق افراد، آموزش دانش ها و مهارت هایی که بتواند  موجب خلاقیت گردد </a:t>
          </a:r>
          <a:r>
            <a:rPr lang="fa-IR" sz="2200" dirty="0" smtClean="0"/>
            <a:t>. </a:t>
          </a:r>
          <a:endParaRPr lang="fa-IR" sz="2200" dirty="0"/>
        </a:p>
      </dgm:t>
    </dgm:pt>
    <dgm:pt modelId="{F3C2DAB5-4F90-498E-98EA-808ABAE36B52}" type="parTrans" cxnId="{BC6B5EB2-9710-42B1-BF1E-88CF1FD0D0E8}">
      <dgm:prSet/>
      <dgm:spPr/>
      <dgm:t>
        <a:bodyPr/>
        <a:lstStyle/>
        <a:p>
          <a:pPr rtl="1"/>
          <a:endParaRPr lang="fa-IR"/>
        </a:p>
      </dgm:t>
    </dgm:pt>
    <dgm:pt modelId="{6D0D6495-9E3B-4AE2-B713-BB9B89D9B447}" type="sibTrans" cxnId="{BC6B5EB2-9710-42B1-BF1E-88CF1FD0D0E8}">
      <dgm:prSet/>
      <dgm:spPr/>
      <dgm:t>
        <a:bodyPr/>
        <a:lstStyle/>
        <a:p>
          <a:pPr rtl="1"/>
          <a:endParaRPr lang="fa-IR"/>
        </a:p>
      </dgm:t>
    </dgm:pt>
    <dgm:pt modelId="{6630D9F4-9B09-40E2-8CC2-237B0A6C8A3F}" type="pres">
      <dgm:prSet presAssocID="{7BEB5CBF-1161-4ADE-B5D3-2B05155E6665}" presName="linearFlow" presStyleCnt="0">
        <dgm:presLayoutVars>
          <dgm:dir/>
          <dgm:animLvl val="lvl"/>
          <dgm:resizeHandles val="exact"/>
        </dgm:presLayoutVars>
      </dgm:prSet>
      <dgm:spPr/>
      <dgm:t>
        <a:bodyPr/>
        <a:lstStyle/>
        <a:p>
          <a:pPr rtl="1"/>
          <a:endParaRPr lang="fa-IR"/>
        </a:p>
      </dgm:t>
    </dgm:pt>
    <dgm:pt modelId="{265CB33E-1319-4282-A6C2-66EDA6554652}" type="pres">
      <dgm:prSet presAssocID="{16B773B5-C950-4BB2-8F4F-7194DFD5DACA}" presName="composite" presStyleCnt="0"/>
      <dgm:spPr/>
    </dgm:pt>
    <dgm:pt modelId="{9F91408D-FD03-45EA-90BF-A8C49D069356}" type="pres">
      <dgm:prSet presAssocID="{16B773B5-C950-4BB2-8F4F-7194DFD5DACA}" presName="parentText" presStyleLbl="alignNode1" presStyleIdx="0" presStyleCnt="3" custLinFactNeighborX="-6554" custLinFactNeighborY="4555">
        <dgm:presLayoutVars>
          <dgm:chMax val="1"/>
          <dgm:bulletEnabled val="1"/>
        </dgm:presLayoutVars>
      </dgm:prSet>
      <dgm:spPr/>
      <dgm:t>
        <a:bodyPr/>
        <a:lstStyle/>
        <a:p>
          <a:pPr rtl="1"/>
          <a:endParaRPr lang="fa-IR"/>
        </a:p>
      </dgm:t>
    </dgm:pt>
    <dgm:pt modelId="{5CDECC4B-3340-47F1-9C3B-F3C56C78DCF0}" type="pres">
      <dgm:prSet presAssocID="{16B773B5-C950-4BB2-8F4F-7194DFD5DACA}" presName="descendantText" presStyleLbl="alignAcc1" presStyleIdx="0" presStyleCnt="3">
        <dgm:presLayoutVars>
          <dgm:bulletEnabled val="1"/>
        </dgm:presLayoutVars>
      </dgm:prSet>
      <dgm:spPr/>
      <dgm:t>
        <a:bodyPr/>
        <a:lstStyle/>
        <a:p>
          <a:pPr rtl="1"/>
          <a:endParaRPr lang="fa-IR"/>
        </a:p>
      </dgm:t>
    </dgm:pt>
    <dgm:pt modelId="{A70A1370-07EB-42CC-B2D0-704823725EAC}" type="pres">
      <dgm:prSet presAssocID="{30195EFC-5612-4DE5-A51B-8EA29BE080EF}" presName="sp" presStyleCnt="0"/>
      <dgm:spPr/>
    </dgm:pt>
    <dgm:pt modelId="{24F9F3CF-F597-4FFE-A444-8C77C24CABB8}" type="pres">
      <dgm:prSet presAssocID="{38E7B380-80F1-4D00-8D87-7A50D75B867E}" presName="composite" presStyleCnt="0"/>
      <dgm:spPr/>
    </dgm:pt>
    <dgm:pt modelId="{1EDF6683-E340-4CC2-A76C-CAD94BE339D4}" type="pres">
      <dgm:prSet presAssocID="{38E7B380-80F1-4D00-8D87-7A50D75B867E}" presName="parentText" presStyleLbl="alignNode1" presStyleIdx="1" presStyleCnt="3">
        <dgm:presLayoutVars>
          <dgm:chMax val="1"/>
          <dgm:bulletEnabled val="1"/>
        </dgm:presLayoutVars>
      </dgm:prSet>
      <dgm:spPr/>
      <dgm:t>
        <a:bodyPr/>
        <a:lstStyle/>
        <a:p>
          <a:pPr rtl="1"/>
          <a:endParaRPr lang="fa-IR"/>
        </a:p>
      </dgm:t>
    </dgm:pt>
    <dgm:pt modelId="{ED435164-98D1-49C7-9161-F0D28121531A}" type="pres">
      <dgm:prSet presAssocID="{38E7B380-80F1-4D00-8D87-7A50D75B867E}" presName="descendantText" presStyleLbl="alignAcc1" presStyleIdx="1" presStyleCnt="3">
        <dgm:presLayoutVars>
          <dgm:bulletEnabled val="1"/>
        </dgm:presLayoutVars>
      </dgm:prSet>
      <dgm:spPr/>
      <dgm:t>
        <a:bodyPr/>
        <a:lstStyle/>
        <a:p>
          <a:pPr rtl="1"/>
          <a:endParaRPr lang="fa-IR"/>
        </a:p>
      </dgm:t>
    </dgm:pt>
    <dgm:pt modelId="{F22F031E-A1B3-4301-A67D-ED19A160B2C7}" type="pres">
      <dgm:prSet presAssocID="{18658884-0D29-453D-A8C3-BF9B571E74B9}" presName="sp" presStyleCnt="0"/>
      <dgm:spPr/>
    </dgm:pt>
    <dgm:pt modelId="{8680FE48-AA44-4530-8691-486FFC075424}" type="pres">
      <dgm:prSet presAssocID="{8D4014D5-8E3F-4BEC-8061-4A0509876F57}" presName="composite" presStyleCnt="0"/>
      <dgm:spPr/>
    </dgm:pt>
    <dgm:pt modelId="{B41D600B-5F60-4678-8042-8B9F8AA61826}" type="pres">
      <dgm:prSet presAssocID="{8D4014D5-8E3F-4BEC-8061-4A0509876F57}" presName="parentText" presStyleLbl="alignNode1" presStyleIdx="2" presStyleCnt="3">
        <dgm:presLayoutVars>
          <dgm:chMax val="1"/>
          <dgm:bulletEnabled val="1"/>
        </dgm:presLayoutVars>
      </dgm:prSet>
      <dgm:spPr/>
      <dgm:t>
        <a:bodyPr/>
        <a:lstStyle/>
        <a:p>
          <a:pPr rtl="1"/>
          <a:endParaRPr lang="fa-IR"/>
        </a:p>
      </dgm:t>
    </dgm:pt>
    <dgm:pt modelId="{6E6D487D-C739-4A61-8C24-6174A3986496}" type="pres">
      <dgm:prSet presAssocID="{8D4014D5-8E3F-4BEC-8061-4A0509876F57}" presName="descendantText" presStyleLbl="alignAcc1" presStyleIdx="2" presStyleCnt="3">
        <dgm:presLayoutVars>
          <dgm:bulletEnabled val="1"/>
        </dgm:presLayoutVars>
      </dgm:prSet>
      <dgm:spPr/>
      <dgm:t>
        <a:bodyPr/>
        <a:lstStyle/>
        <a:p>
          <a:pPr rtl="1"/>
          <a:endParaRPr lang="fa-IR"/>
        </a:p>
      </dgm:t>
    </dgm:pt>
  </dgm:ptLst>
  <dgm:cxnLst>
    <dgm:cxn modelId="{2B7BDEFE-7874-4C4D-BDB6-F561B963C4CC}" type="presOf" srcId="{54D03C19-7577-4DBE-A74B-035F3F953B8C}" destId="{ED435164-98D1-49C7-9161-F0D28121531A}" srcOrd="0" destOrd="0" presId="urn:microsoft.com/office/officeart/2005/8/layout/chevron2"/>
    <dgm:cxn modelId="{E30EEDAE-0136-4B24-821E-FCDDF782BD32}" srcId="{7BEB5CBF-1161-4ADE-B5D3-2B05155E6665}" destId="{38E7B380-80F1-4D00-8D87-7A50D75B867E}" srcOrd="1" destOrd="0" parTransId="{D045AD21-40C7-4198-B363-F1EE894DDCEC}" sibTransId="{18658884-0D29-453D-A8C3-BF9B571E74B9}"/>
    <dgm:cxn modelId="{64076D8A-F3D1-4368-B973-C7F8C7A792AC}" type="presOf" srcId="{9697DC5C-727C-4D06-9034-0EAFFD9801BB}" destId="{6E6D487D-C739-4A61-8C24-6174A3986496}" srcOrd="0" destOrd="0" presId="urn:microsoft.com/office/officeart/2005/8/layout/chevron2"/>
    <dgm:cxn modelId="{24A137EC-A438-48BF-A3EE-CA3EC3B67784}" type="presOf" srcId="{38E7B380-80F1-4D00-8D87-7A50D75B867E}" destId="{1EDF6683-E340-4CC2-A76C-CAD94BE339D4}" srcOrd="0" destOrd="0" presId="urn:microsoft.com/office/officeart/2005/8/layout/chevron2"/>
    <dgm:cxn modelId="{0457C65A-0D4F-45D6-B8C4-02DD9DB1FBEE}" srcId="{7BEB5CBF-1161-4ADE-B5D3-2B05155E6665}" destId="{16B773B5-C950-4BB2-8F4F-7194DFD5DACA}" srcOrd="0" destOrd="0" parTransId="{9A9C1B4D-E6C9-4450-A4E0-695C274841F3}" sibTransId="{30195EFC-5612-4DE5-A51B-8EA29BE080EF}"/>
    <dgm:cxn modelId="{17A2B67F-0E98-473A-BA98-DE05259755F4}" srcId="{7BEB5CBF-1161-4ADE-B5D3-2B05155E6665}" destId="{8D4014D5-8E3F-4BEC-8061-4A0509876F57}" srcOrd="2" destOrd="0" parTransId="{6642F059-163A-41A3-A003-C725EB0B0C1E}" sibTransId="{EF920D90-970A-43A9-BD7E-9A4492843F16}"/>
    <dgm:cxn modelId="{62BD2FB2-4DC3-4355-A812-90B7E7C3FA21}" type="presOf" srcId="{7A4BA52B-5E9B-4C4D-8F54-B68098B0243A}" destId="{5CDECC4B-3340-47F1-9C3B-F3C56C78DCF0}" srcOrd="0" destOrd="0" presId="urn:microsoft.com/office/officeart/2005/8/layout/chevron2"/>
    <dgm:cxn modelId="{8E9EF295-163A-44B2-96C5-E4B28D666507}" srcId="{38E7B380-80F1-4D00-8D87-7A50D75B867E}" destId="{54D03C19-7577-4DBE-A74B-035F3F953B8C}" srcOrd="0" destOrd="0" parTransId="{9EF8D6B5-FB97-4E84-840D-6D43A9B15BBD}" sibTransId="{3D904128-C287-4444-9086-643E07D7F340}"/>
    <dgm:cxn modelId="{97712FB8-E92A-4E56-A393-C1BA80140EFC}" type="presOf" srcId="{7BEB5CBF-1161-4ADE-B5D3-2B05155E6665}" destId="{6630D9F4-9B09-40E2-8CC2-237B0A6C8A3F}" srcOrd="0" destOrd="0" presId="urn:microsoft.com/office/officeart/2005/8/layout/chevron2"/>
    <dgm:cxn modelId="{ED358AE4-E006-4501-902A-83B2725E4495}" type="presOf" srcId="{16B773B5-C950-4BB2-8F4F-7194DFD5DACA}" destId="{9F91408D-FD03-45EA-90BF-A8C49D069356}" srcOrd="0" destOrd="0" presId="urn:microsoft.com/office/officeart/2005/8/layout/chevron2"/>
    <dgm:cxn modelId="{BC6B5EB2-9710-42B1-BF1E-88CF1FD0D0E8}" srcId="{8D4014D5-8E3F-4BEC-8061-4A0509876F57}" destId="{9697DC5C-727C-4D06-9034-0EAFFD9801BB}" srcOrd="0" destOrd="0" parTransId="{F3C2DAB5-4F90-498E-98EA-808ABAE36B52}" sibTransId="{6D0D6495-9E3B-4AE2-B713-BB9B89D9B447}"/>
    <dgm:cxn modelId="{DFAA530E-E5BE-4566-ADC3-A1CE704B6EB9}" type="presOf" srcId="{8D4014D5-8E3F-4BEC-8061-4A0509876F57}" destId="{B41D600B-5F60-4678-8042-8B9F8AA61826}" srcOrd="0" destOrd="0" presId="urn:microsoft.com/office/officeart/2005/8/layout/chevron2"/>
    <dgm:cxn modelId="{2C80FD27-E0EF-422B-8214-F37B5F595E88}" srcId="{16B773B5-C950-4BB2-8F4F-7194DFD5DACA}" destId="{7A4BA52B-5E9B-4C4D-8F54-B68098B0243A}" srcOrd="0" destOrd="0" parTransId="{03503AD1-735F-4F15-826F-AECC4B93A301}" sibTransId="{F145F78B-B9B3-48CA-A34B-E45B8F5BFB16}"/>
    <dgm:cxn modelId="{7019AA26-42BF-46C3-95D8-18A8583FC882}" type="presParOf" srcId="{6630D9F4-9B09-40E2-8CC2-237B0A6C8A3F}" destId="{265CB33E-1319-4282-A6C2-66EDA6554652}" srcOrd="0" destOrd="0" presId="urn:microsoft.com/office/officeart/2005/8/layout/chevron2"/>
    <dgm:cxn modelId="{D6153786-D273-4BDA-B8B0-2271CFC36C6C}" type="presParOf" srcId="{265CB33E-1319-4282-A6C2-66EDA6554652}" destId="{9F91408D-FD03-45EA-90BF-A8C49D069356}" srcOrd="0" destOrd="0" presId="urn:microsoft.com/office/officeart/2005/8/layout/chevron2"/>
    <dgm:cxn modelId="{D8AA15E7-B9B1-4C08-A19E-610DF86D76C6}" type="presParOf" srcId="{265CB33E-1319-4282-A6C2-66EDA6554652}" destId="{5CDECC4B-3340-47F1-9C3B-F3C56C78DCF0}" srcOrd="1" destOrd="0" presId="urn:microsoft.com/office/officeart/2005/8/layout/chevron2"/>
    <dgm:cxn modelId="{5CC171FD-2E4D-43DB-A34E-B142C73492FE}" type="presParOf" srcId="{6630D9F4-9B09-40E2-8CC2-237B0A6C8A3F}" destId="{A70A1370-07EB-42CC-B2D0-704823725EAC}" srcOrd="1" destOrd="0" presId="urn:microsoft.com/office/officeart/2005/8/layout/chevron2"/>
    <dgm:cxn modelId="{2F395160-D788-43B2-9C90-ED32AA32CB46}" type="presParOf" srcId="{6630D9F4-9B09-40E2-8CC2-237B0A6C8A3F}" destId="{24F9F3CF-F597-4FFE-A444-8C77C24CABB8}" srcOrd="2" destOrd="0" presId="urn:microsoft.com/office/officeart/2005/8/layout/chevron2"/>
    <dgm:cxn modelId="{A6073B1E-00CC-4F6E-B587-05270B4F8B53}" type="presParOf" srcId="{24F9F3CF-F597-4FFE-A444-8C77C24CABB8}" destId="{1EDF6683-E340-4CC2-A76C-CAD94BE339D4}" srcOrd="0" destOrd="0" presId="urn:microsoft.com/office/officeart/2005/8/layout/chevron2"/>
    <dgm:cxn modelId="{70B4E02C-D6CC-4F2A-9FD3-3B51B809E7FF}" type="presParOf" srcId="{24F9F3CF-F597-4FFE-A444-8C77C24CABB8}" destId="{ED435164-98D1-49C7-9161-F0D28121531A}" srcOrd="1" destOrd="0" presId="urn:microsoft.com/office/officeart/2005/8/layout/chevron2"/>
    <dgm:cxn modelId="{C25F0FDB-B96A-4741-B127-74E20C9DDC8E}" type="presParOf" srcId="{6630D9F4-9B09-40E2-8CC2-237B0A6C8A3F}" destId="{F22F031E-A1B3-4301-A67D-ED19A160B2C7}" srcOrd="3" destOrd="0" presId="urn:microsoft.com/office/officeart/2005/8/layout/chevron2"/>
    <dgm:cxn modelId="{D498F410-73AD-44B8-9D9C-1F7EF493E6DB}" type="presParOf" srcId="{6630D9F4-9B09-40E2-8CC2-237B0A6C8A3F}" destId="{8680FE48-AA44-4530-8691-486FFC075424}" srcOrd="4" destOrd="0" presId="urn:microsoft.com/office/officeart/2005/8/layout/chevron2"/>
    <dgm:cxn modelId="{0E504AEE-83F6-4BC9-96AE-5554E1F43315}" type="presParOf" srcId="{8680FE48-AA44-4530-8691-486FFC075424}" destId="{B41D600B-5F60-4678-8042-8B9F8AA61826}" srcOrd="0" destOrd="0" presId="urn:microsoft.com/office/officeart/2005/8/layout/chevron2"/>
    <dgm:cxn modelId="{5D264381-DFDB-4C52-9A25-B98D6A1598DE}" type="presParOf" srcId="{8680FE48-AA44-4530-8691-486FFC075424}" destId="{6E6D487D-C739-4A61-8C24-6174A398649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7832915-AD05-42DC-AADC-877E97701F94}" type="doc">
      <dgm:prSet loTypeId="urn:microsoft.com/office/officeart/2005/8/layout/cycle4#1" loCatId="relationship" qsTypeId="urn:microsoft.com/office/officeart/2005/8/quickstyle/3d5" qsCatId="3D" csTypeId="urn:microsoft.com/office/officeart/2005/8/colors/accent1_2" csCatId="accent1" phldr="1"/>
      <dgm:spPr/>
      <dgm:t>
        <a:bodyPr/>
        <a:lstStyle/>
        <a:p>
          <a:pPr rtl="1"/>
          <a:endParaRPr lang="fa-IR"/>
        </a:p>
      </dgm:t>
    </dgm:pt>
    <dgm:pt modelId="{3F42ED1B-2077-4F68-B7AF-2EF3CFAD6B92}">
      <dgm:prSet phldrT="[Text]"/>
      <dgm:spPr>
        <a:solidFill>
          <a:srgbClr val="FF0000"/>
        </a:solidFill>
        <a:ln>
          <a:solidFill>
            <a:srgbClr val="00B050"/>
          </a:solidFill>
        </a:ln>
      </dgm:spPr>
      <dgm:t>
        <a:bodyPr/>
        <a:lstStyle/>
        <a:p>
          <a:pPr rtl="1"/>
          <a:r>
            <a:rPr lang="fa-IR" dirty="0" smtClean="0">
              <a:cs typeface="B Titr" panose="00000700000000000000" pitchFamily="2" charset="-78"/>
            </a:rPr>
            <a:t>باطن</a:t>
          </a:r>
          <a:endParaRPr lang="fa-IR" dirty="0">
            <a:cs typeface="B Titr" panose="00000700000000000000" pitchFamily="2" charset="-78"/>
          </a:endParaRPr>
        </a:p>
      </dgm:t>
    </dgm:pt>
    <dgm:pt modelId="{F2BD0D37-DF20-4013-BF63-211C9BD4AEBD}" type="parTrans" cxnId="{A294B878-0943-443F-8001-08D1C6302432}">
      <dgm:prSet/>
      <dgm:spPr/>
      <dgm:t>
        <a:bodyPr/>
        <a:lstStyle/>
        <a:p>
          <a:pPr rtl="1"/>
          <a:endParaRPr lang="fa-IR"/>
        </a:p>
      </dgm:t>
    </dgm:pt>
    <dgm:pt modelId="{F388CC0D-CBF1-4FAC-B75E-6CBFD2B16F25}" type="sibTrans" cxnId="{A294B878-0943-443F-8001-08D1C6302432}">
      <dgm:prSet/>
      <dgm:spPr/>
      <dgm:t>
        <a:bodyPr/>
        <a:lstStyle/>
        <a:p>
          <a:pPr rtl="1"/>
          <a:endParaRPr lang="fa-IR"/>
        </a:p>
      </dgm:t>
    </dgm:pt>
    <dgm:pt modelId="{B3C5523A-4F54-4AE1-B257-166EB10DDEB3}">
      <dgm:prSet phldrT="[Text]"/>
      <dgm:spPr>
        <a:solidFill>
          <a:srgbClr val="FFFF00">
            <a:alpha val="90000"/>
          </a:srgbClr>
        </a:solidFill>
      </dgm:spPr>
      <dgm:t>
        <a:bodyPr/>
        <a:lstStyle/>
        <a:p>
          <a:pPr rtl="1"/>
          <a:r>
            <a:rPr lang="fa-IR" dirty="0" smtClean="0">
              <a:solidFill>
                <a:srgbClr val="C00000"/>
              </a:solidFill>
              <a:cs typeface="B Titr" panose="00000700000000000000" pitchFamily="2" charset="-78"/>
            </a:rPr>
            <a:t>صفات ستوران</a:t>
          </a:r>
          <a:endParaRPr lang="fa-IR" dirty="0">
            <a:solidFill>
              <a:srgbClr val="C00000"/>
            </a:solidFill>
            <a:cs typeface="B Titr" panose="00000700000000000000" pitchFamily="2" charset="-78"/>
          </a:endParaRPr>
        </a:p>
      </dgm:t>
    </dgm:pt>
    <dgm:pt modelId="{A3C0B313-D962-4B59-882F-BE434D31A96B}" type="parTrans" cxnId="{1FCDD777-8944-4E26-9D13-2E0810AD8200}">
      <dgm:prSet/>
      <dgm:spPr/>
      <dgm:t>
        <a:bodyPr/>
        <a:lstStyle/>
        <a:p>
          <a:pPr rtl="1"/>
          <a:endParaRPr lang="fa-IR"/>
        </a:p>
      </dgm:t>
    </dgm:pt>
    <dgm:pt modelId="{091DB679-D166-44B1-879C-9A4C676AFCBD}" type="sibTrans" cxnId="{1FCDD777-8944-4E26-9D13-2E0810AD8200}">
      <dgm:prSet/>
      <dgm:spPr/>
      <dgm:t>
        <a:bodyPr/>
        <a:lstStyle/>
        <a:p>
          <a:pPr rtl="1"/>
          <a:endParaRPr lang="fa-IR"/>
        </a:p>
      </dgm:t>
    </dgm:pt>
    <dgm:pt modelId="{79534180-9A30-4739-85DA-177F09350D28}">
      <dgm:prSet phldrT="[Text]"/>
      <dgm:spPr>
        <a:solidFill>
          <a:srgbClr val="FF0000"/>
        </a:solidFill>
        <a:ln>
          <a:solidFill>
            <a:srgbClr val="00B050"/>
          </a:solidFill>
        </a:ln>
      </dgm:spPr>
      <dgm:t>
        <a:bodyPr/>
        <a:lstStyle/>
        <a:p>
          <a:pPr rtl="1"/>
          <a:r>
            <a:rPr lang="fa-IR" dirty="0" smtClean="0">
              <a:cs typeface="B Titr" panose="00000700000000000000" pitchFamily="2" charset="-78"/>
            </a:rPr>
            <a:t>باطن</a:t>
          </a:r>
          <a:endParaRPr lang="fa-IR" dirty="0">
            <a:cs typeface="B Titr" panose="00000700000000000000" pitchFamily="2" charset="-78"/>
          </a:endParaRPr>
        </a:p>
      </dgm:t>
    </dgm:pt>
    <dgm:pt modelId="{D857B5FD-7C45-4F6A-895F-2E7C538D390C}" type="parTrans" cxnId="{56931F43-B1FB-4320-8BA8-4F99B30984DD}">
      <dgm:prSet/>
      <dgm:spPr/>
      <dgm:t>
        <a:bodyPr/>
        <a:lstStyle/>
        <a:p>
          <a:pPr rtl="1"/>
          <a:endParaRPr lang="fa-IR"/>
        </a:p>
      </dgm:t>
    </dgm:pt>
    <dgm:pt modelId="{16B674D7-25E0-4AB3-A82F-086BA695CA44}" type="sibTrans" cxnId="{56931F43-B1FB-4320-8BA8-4F99B30984DD}">
      <dgm:prSet/>
      <dgm:spPr/>
      <dgm:t>
        <a:bodyPr/>
        <a:lstStyle/>
        <a:p>
          <a:pPr rtl="1"/>
          <a:endParaRPr lang="fa-IR"/>
        </a:p>
      </dgm:t>
    </dgm:pt>
    <dgm:pt modelId="{6C5EFC61-F258-46C6-A0A8-B17F45D9FA46}">
      <dgm:prSet phldrT="[Text]"/>
      <dgm:spPr>
        <a:solidFill>
          <a:srgbClr val="FFFF00">
            <a:alpha val="90000"/>
          </a:srgbClr>
        </a:solidFill>
      </dgm:spPr>
      <dgm:t>
        <a:bodyPr/>
        <a:lstStyle/>
        <a:p>
          <a:pPr rtl="1"/>
          <a:r>
            <a:rPr lang="fa-IR" dirty="0" smtClean="0">
              <a:solidFill>
                <a:srgbClr val="C00000"/>
              </a:solidFill>
              <a:cs typeface="B Titr" panose="00000700000000000000" pitchFamily="2" charset="-78"/>
            </a:rPr>
            <a:t>صفات ددگان</a:t>
          </a:r>
          <a:endParaRPr lang="fa-IR" dirty="0">
            <a:solidFill>
              <a:srgbClr val="C00000"/>
            </a:solidFill>
            <a:cs typeface="B Titr" panose="00000700000000000000" pitchFamily="2" charset="-78"/>
          </a:endParaRPr>
        </a:p>
      </dgm:t>
    </dgm:pt>
    <dgm:pt modelId="{2F5E46B9-38ED-4880-9C7C-56F19D320B57}" type="parTrans" cxnId="{8CA947B9-E13E-4326-8A84-A44E6C3D81D6}">
      <dgm:prSet/>
      <dgm:spPr/>
      <dgm:t>
        <a:bodyPr/>
        <a:lstStyle/>
        <a:p>
          <a:pPr rtl="1"/>
          <a:endParaRPr lang="fa-IR"/>
        </a:p>
      </dgm:t>
    </dgm:pt>
    <dgm:pt modelId="{FECFF5F7-D696-4404-86B9-FD6749A0F8BD}" type="sibTrans" cxnId="{8CA947B9-E13E-4326-8A84-A44E6C3D81D6}">
      <dgm:prSet/>
      <dgm:spPr/>
      <dgm:t>
        <a:bodyPr/>
        <a:lstStyle/>
        <a:p>
          <a:pPr rtl="1"/>
          <a:endParaRPr lang="fa-IR"/>
        </a:p>
      </dgm:t>
    </dgm:pt>
    <dgm:pt modelId="{0D97B690-10CD-497F-BEA0-ED1A35C1037C}">
      <dgm:prSet phldrT="[Text]"/>
      <dgm:spPr>
        <a:solidFill>
          <a:srgbClr val="FF0000"/>
        </a:solidFill>
        <a:ln>
          <a:solidFill>
            <a:srgbClr val="00B050"/>
          </a:solidFill>
        </a:ln>
      </dgm:spPr>
      <dgm:t>
        <a:bodyPr/>
        <a:lstStyle/>
        <a:p>
          <a:pPr rtl="1"/>
          <a:r>
            <a:rPr lang="fa-IR" dirty="0" smtClean="0">
              <a:cs typeface="B Titr" panose="00000700000000000000" pitchFamily="2" charset="-78"/>
            </a:rPr>
            <a:t>باطن</a:t>
          </a:r>
          <a:r>
            <a:rPr lang="fa-IR" dirty="0" smtClean="0"/>
            <a:t> </a:t>
          </a:r>
          <a:endParaRPr lang="fa-IR" dirty="0"/>
        </a:p>
      </dgm:t>
    </dgm:pt>
    <dgm:pt modelId="{04D56759-DBF7-43D5-B85E-C7084BA79968}" type="parTrans" cxnId="{88F0F9B2-A11C-4476-B4F0-BF1C33F4610E}">
      <dgm:prSet/>
      <dgm:spPr/>
      <dgm:t>
        <a:bodyPr/>
        <a:lstStyle/>
        <a:p>
          <a:pPr rtl="1"/>
          <a:endParaRPr lang="fa-IR"/>
        </a:p>
      </dgm:t>
    </dgm:pt>
    <dgm:pt modelId="{1FBB9716-48C5-475C-972D-E2E4855D8F97}" type="sibTrans" cxnId="{88F0F9B2-A11C-4476-B4F0-BF1C33F4610E}">
      <dgm:prSet/>
      <dgm:spPr/>
      <dgm:t>
        <a:bodyPr/>
        <a:lstStyle/>
        <a:p>
          <a:pPr rtl="1"/>
          <a:endParaRPr lang="fa-IR"/>
        </a:p>
      </dgm:t>
    </dgm:pt>
    <dgm:pt modelId="{A1501E14-E7E8-4646-8344-C2B20B4BA20A}">
      <dgm:prSet phldrT="[Text]"/>
      <dgm:spPr>
        <a:solidFill>
          <a:srgbClr val="FFFF00">
            <a:alpha val="90000"/>
          </a:srgbClr>
        </a:solidFill>
      </dgm:spPr>
      <dgm:t>
        <a:bodyPr/>
        <a:lstStyle/>
        <a:p>
          <a:pPr rtl="1"/>
          <a:r>
            <a:rPr lang="fa-IR" dirty="0" smtClean="0">
              <a:solidFill>
                <a:srgbClr val="C00000"/>
              </a:solidFill>
              <a:cs typeface="B Titr" panose="00000700000000000000" pitchFamily="2" charset="-78"/>
            </a:rPr>
            <a:t>صفات دیوان</a:t>
          </a:r>
          <a:endParaRPr lang="fa-IR" dirty="0">
            <a:solidFill>
              <a:srgbClr val="C00000"/>
            </a:solidFill>
            <a:cs typeface="B Titr" panose="00000700000000000000" pitchFamily="2" charset="-78"/>
          </a:endParaRPr>
        </a:p>
      </dgm:t>
    </dgm:pt>
    <dgm:pt modelId="{FC37633C-6D05-464E-8F9A-C6338EC4235B}" type="parTrans" cxnId="{9613283A-6BA2-4902-99BB-4F2B5767100D}">
      <dgm:prSet/>
      <dgm:spPr/>
      <dgm:t>
        <a:bodyPr/>
        <a:lstStyle/>
        <a:p>
          <a:pPr rtl="1"/>
          <a:endParaRPr lang="fa-IR"/>
        </a:p>
      </dgm:t>
    </dgm:pt>
    <dgm:pt modelId="{C020C8B3-E68C-46F3-9355-AA9EC899B0F2}" type="sibTrans" cxnId="{9613283A-6BA2-4902-99BB-4F2B5767100D}">
      <dgm:prSet/>
      <dgm:spPr/>
      <dgm:t>
        <a:bodyPr/>
        <a:lstStyle/>
        <a:p>
          <a:pPr rtl="1"/>
          <a:endParaRPr lang="fa-IR"/>
        </a:p>
      </dgm:t>
    </dgm:pt>
    <dgm:pt modelId="{3E0C70D1-624F-4146-B9D2-6924FA4DD816}">
      <dgm:prSet phldrT="[Text]"/>
      <dgm:spPr>
        <a:solidFill>
          <a:srgbClr val="92D050"/>
        </a:solidFill>
        <a:ln>
          <a:solidFill>
            <a:srgbClr val="00B050"/>
          </a:solidFill>
        </a:ln>
      </dgm:spPr>
      <dgm:t>
        <a:bodyPr/>
        <a:lstStyle/>
        <a:p>
          <a:pPr rtl="1"/>
          <a:r>
            <a:rPr lang="fa-IR" dirty="0" smtClean="0">
              <a:cs typeface="B Titr" panose="00000700000000000000" pitchFamily="2" charset="-78"/>
            </a:rPr>
            <a:t>باطن</a:t>
          </a:r>
          <a:endParaRPr lang="fa-IR" dirty="0">
            <a:cs typeface="B Titr" panose="00000700000000000000" pitchFamily="2" charset="-78"/>
          </a:endParaRPr>
        </a:p>
      </dgm:t>
    </dgm:pt>
    <dgm:pt modelId="{5A051782-205C-48E4-87DA-C4F5D458F220}" type="parTrans" cxnId="{6438E100-3F17-45E6-B222-D455CD05D012}">
      <dgm:prSet/>
      <dgm:spPr/>
      <dgm:t>
        <a:bodyPr/>
        <a:lstStyle/>
        <a:p>
          <a:pPr rtl="1"/>
          <a:endParaRPr lang="fa-IR"/>
        </a:p>
      </dgm:t>
    </dgm:pt>
    <dgm:pt modelId="{87CC24B3-04BB-4843-90C7-EBD17C2742E2}" type="sibTrans" cxnId="{6438E100-3F17-45E6-B222-D455CD05D012}">
      <dgm:prSet/>
      <dgm:spPr/>
      <dgm:t>
        <a:bodyPr/>
        <a:lstStyle/>
        <a:p>
          <a:pPr rtl="1"/>
          <a:endParaRPr lang="fa-IR"/>
        </a:p>
      </dgm:t>
    </dgm:pt>
    <dgm:pt modelId="{9CAE1CF5-C22D-4E5D-B9BE-79201B0B0024}">
      <dgm:prSet phldrT="[Text]" custT="1"/>
      <dgm:spPr>
        <a:solidFill>
          <a:srgbClr val="FFFF00">
            <a:alpha val="90000"/>
          </a:srgbClr>
        </a:solidFill>
        <a:ln>
          <a:solidFill>
            <a:srgbClr val="00B050"/>
          </a:solidFill>
        </a:ln>
      </dgm:spPr>
      <dgm:t>
        <a:bodyPr/>
        <a:lstStyle/>
        <a:p>
          <a:pPr rtl="1"/>
          <a:r>
            <a:rPr lang="fa-IR" sz="1300" dirty="0" smtClean="0">
              <a:solidFill>
                <a:srgbClr val="00B050"/>
              </a:solidFill>
              <a:cs typeface="B Titr" panose="00000700000000000000" pitchFamily="2" charset="-78"/>
            </a:rPr>
            <a:t>       </a:t>
          </a:r>
          <a:r>
            <a:rPr lang="fa-IR" sz="1400" dirty="0" smtClean="0">
              <a:solidFill>
                <a:srgbClr val="00B050"/>
              </a:solidFill>
              <a:cs typeface="B Titr" panose="00000700000000000000" pitchFamily="2" charset="-78"/>
            </a:rPr>
            <a:t>صفات فریشتگان</a:t>
          </a:r>
          <a:endParaRPr lang="fa-IR" sz="1400" dirty="0">
            <a:solidFill>
              <a:srgbClr val="00B050"/>
            </a:solidFill>
            <a:cs typeface="B Titr" panose="00000700000000000000" pitchFamily="2" charset="-78"/>
          </a:endParaRPr>
        </a:p>
      </dgm:t>
    </dgm:pt>
    <dgm:pt modelId="{430380AD-233E-4393-BBF2-94D7AF0E70F9}" type="parTrans" cxnId="{C96CD986-C422-4CC1-A2F9-DA81E4E4988C}">
      <dgm:prSet/>
      <dgm:spPr/>
      <dgm:t>
        <a:bodyPr/>
        <a:lstStyle/>
        <a:p>
          <a:pPr rtl="1"/>
          <a:endParaRPr lang="fa-IR"/>
        </a:p>
      </dgm:t>
    </dgm:pt>
    <dgm:pt modelId="{2F24FD5E-9DDA-4AF6-AB06-4B65F844D1A0}" type="sibTrans" cxnId="{C96CD986-C422-4CC1-A2F9-DA81E4E4988C}">
      <dgm:prSet/>
      <dgm:spPr/>
      <dgm:t>
        <a:bodyPr/>
        <a:lstStyle/>
        <a:p>
          <a:pPr rtl="1"/>
          <a:endParaRPr lang="fa-IR"/>
        </a:p>
      </dgm:t>
    </dgm:pt>
    <dgm:pt modelId="{E490EC76-2B6B-4CBB-A932-AFE5AC1281E5}" type="pres">
      <dgm:prSet presAssocID="{37832915-AD05-42DC-AADC-877E97701F94}" presName="cycleMatrixDiagram" presStyleCnt="0">
        <dgm:presLayoutVars>
          <dgm:chMax val="1"/>
          <dgm:dir/>
          <dgm:animLvl val="lvl"/>
          <dgm:resizeHandles val="exact"/>
        </dgm:presLayoutVars>
      </dgm:prSet>
      <dgm:spPr/>
      <dgm:t>
        <a:bodyPr/>
        <a:lstStyle/>
        <a:p>
          <a:pPr rtl="1"/>
          <a:endParaRPr lang="fa-IR"/>
        </a:p>
      </dgm:t>
    </dgm:pt>
    <dgm:pt modelId="{2B919F87-C0F5-4DB0-8700-3BBE724F754D}" type="pres">
      <dgm:prSet presAssocID="{37832915-AD05-42DC-AADC-877E97701F94}" presName="children" presStyleCnt="0"/>
      <dgm:spPr/>
    </dgm:pt>
    <dgm:pt modelId="{02142514-37A2-45BE-A95B-27667827EED8}" type="pres">
      <dgm:prSet presAssocID="{37832915-AD05-42DC-AADC-877E97701F94}" presName="child1group" presStyleCnt="0"/>
      <dgm:spPr/>
    </dgm:pt>
    <dgm:pt modelId="{8FCEB43F-4970-4CEB-BAC1-4F7F45ED1DBE}" type="pres">
      <dgm:prSet presAssocID="{37832915-AD05-42DC-AADC-877E97701F94}" presName="child1" presStyleLbl="bgAcc1" presStyleIdx="0" presStyleCnt="4"/>
      <dgm:spPr/>
      <dgm:t>
        <a:bodyPr/>
        <a:lstStyle/>
        <a:p>
          <a:pPr rtl="1"/>
          <a:endParaRPr lang="fa-IR"/>
        </a:p>
      </dgm:t>
    </dgm:pt>
    <dgm:pt modelId="{FB80533B-42CA-43AC-8B08-76B932820A6C}" type="pres">
      <dgm:prSet presAssocID="{37832915-AD05-42DC-AADC-877E97701F94}" presName="child1Text" presStyleLbl="bgAcc1" presStyleIdx="0" presStyleCnt="4">
        <dgm:presLayoutVars>
          <dgm:bulletEnabled val="1"/>
        </dgm:presLayoutVars>
      </dgm:prSet>
      <dgm:spPr/>
      <dgm:t>
        <a:bodyPr/>
        <a:lstStyle/>
        <a:p>
          <a:pPr rtl="1"/>
          <a:endParaRPr lang="fa-IR"/>
        </a:p>
      </dgm:t>
    </dgm:pt>
    <dgm:pt modelId="{08C05316-4183-4BDC-B6C8-4E01C3EE03D4}" type="pres">
      <dgm:prSet presAssocID="{37832915-AD05-42DC-AADC-877E97701F94}" presName="child2group" presStyleCnt="0"/>
      <dgm:spPr/>
    </dgm:pt>
    <dgm:pt modelId="{600D39C1-A42D-443D-B780-86DBED5CEAF6}" type="pres">
      <dgm:prSet presAssocID="{37832915-AD05-42DC-AADC-877E97701F94}" presName="child2" presStyleLbl="bgAcc1" presStyleIdx="1" presStyleCnt="4"/>
      <dgm:spPr/>
      <dgm:t>
        <a:bodyPr/>
        <a:lstStyle/>
        <a:p>
          <a:pPr rtl="1"/>
          <a:endParaRPr lang="fa-IR"/>
        </a:p>
      </dgm:t>
    </dgm:pt>
    <dgm:pt modelId="{A180D895-4F1E-4989-92B0-65EAFBD9FDCF}" type="pres">
      <dgm:prSet presAssocID="{37832915-AD05-42DC-AADC-877E97701F94}" presName="child2Text" presStyleLbl="bgAcc1" presStyleIdx="1" presStyleCnt="4">
        <dgm:presLayoutVars>
          <dgm:bulletEnabled val="1"/>
        </dgm:presLayoutVars>
      </dgm:prSet>
      <dgm:spPr/>
      <dgm:t>
        <a:bodyPr/>
        <a:lstStyle/>
        <a:p>
          <a:pPr rtl="1"/>
          <a:endParaRPr lang="fa-IR"/>
        </a:p>
      </dgm:t>
    </dgm:pt>
    <dgm:pt modelId="{CF7FA605-CE47-4535-9E0D-84973E2BAD6A}" type="pres">
      <dgm:prSet presAssocID="{37832915-AD05-42DC-AADC-877E97701F94}" presName="child3group" presStyleCnt="0"/>
      <dgm:spPr/>
    </dgm:pt>
    <dgm:pt modelId="{3038D6ED-7C96-4E4E-8FF3-16DC6F68F1CC}" type="pres">
      <dgm:prSet presAssocID="{37832915-AD05-42DC-AADC-877E97701F94}" presName="child3" presStyleLbl="bgAcc1" presStyleIdx="2" presStyleCnt="4"/>
      <dgm:spPr/>
      <dgm:t>
        <a:bodyPr/>
        <a:lstStyle/>
        <a:p>
          <a:pPr rtl="1"/>
          <a:endParaRPr lang="fa-IR"/>
        </a:p>
      </dgm:t>
    </dgm:pt>
    <dgm:pt modelId="{6B694665-F1A9-4508-9C04-02251801549E}" type="pres">
      <dgm:prSet presAssocID="{37832915-AD05-42DC-AADC-877E97701F94}" presName="child3Text" presStyleLbl="bgAcc1" presStyleIdx="2" presStyleCnt="4">
        <dgm:presLayoutVars>
          <dgm:bulletEnabled val="1"/>
        </dgm:presLayoutVars>
      </dgm:prSet>
      <dgm:spPr/>
      <dgm:t>
        <a:bodyPr/>
        <a:lstStyle/>
        <a:p>
          <a:pPr rtl="1"/>
          <a:endParaRPr lang="fa-IR"/>
        </a:p>
      </dgm:t>
    </dgm:pt>
    <dgm:pt modelId="{53F61E50-C4F4-4DEC-A10D-60D447BCBF3A}" type="pres">
      <dgm:prSet presAssocID="{37832915-AD05-42DC-AADC-877E97701F94}" presName="child4group" presStyleCnt="0"/>
      <dgm:spPr/>
    </dgm:pt>
    <dgm:pt modelId="{C0F8E926-97B0-4616-9AA4-949D7EC0FC83}" type="pres">
      <dgm:prSet presAssocID="{37832915-AD05-42DC-AADC-877E97701F94}" presName="child4" presStyleLbl="bgAcc1" presStyleIdx="3" presStyleCnt="4"/>
      <dgm:spPr/>
      <dgm:t>
        <a:bodyPr/>
        <a:lstStyle/>
        <a:p>
          <a:pPr rtl="1"/>
          <a:endParaRPr lang="fa-IR"/>
        </a:p>
      </dgm:t>
    </dgm:pt>
    <dgm:pt modelId="{50DE5AFB-9DEF-4B36-A911-386C9E1E25FC}" type="pres">
      <dgm:prSet presAssocID="{37832915-AD05-42DC-AADC-877E97701F94}" presName="child4Text" presStyleLbl="bgAcc1" presStyleIdx="3" presStyleCnt="4">
        <dgm:presLayoutVars>
          <dgm:bulletEnabled val="1"/>
        </dgm:presLayoutVars>
      </dgm:prSet>
      <dgm:spPr/>
      <dgm:t>
        <a:bodyPr/>
        <a:lstStyle/>
        <a:p>
          <a:pPr rtl="1"/>
          <a:endParaRPr lang="fa-IR"/>
        </a:p>
      </dgm:t>
    </dgm:pt>
    <dgm:pt modelId="{D550CAFD-067C-4FB1-AD5A-77D4E0A4412A}" type="pres">
      <dgm:prSet presAssocID="{37832915-AD05-42DC-AADC-877E97701F94}" presName="childPlaceholder" presStyleCnt="0"/>
      <dgm:spPr/>
    </dgm:pt>
    <dgm:pt modelId="{4BA4F6B8-F9EE-4348-A1DD-7CFE3F1CF7E5}" type="pres">
      <dgm:prSet presAssocID="{37832915-AD05-42DC-AADC-877E97701F94}" presName="circle" presStyleCnt="0"/>
      <dgm:spPr/>
    </dgm:pt>
    <dgm:pt modelId="{6767F8CC-E4BC-434C-A04E-ED9142ACD9CA}" type="pres">
      <dgm:prSet presAssocID="{37832915-AD05-42DC-AADC-877E97701F94}" presName="quadrant1" presStyleLbl="node1" presStyleIdx="0" presStyleCnt="4">
        <dgm:presLayoutVars>
          <dgm:chMax val="1"/>
          <dgm:bulletEnabled val="1"/>
        </dgm:presLayoutVars>
      </dgm:prSet>
      <dgm:spPr/>
      <dgm:t>
        <a:bodyPr/>
        <a:lstStyle/>
        <a:p>
          <a:pPr rtl="1"/>
          <a:endParaRPr lang="fa-IR"/>
        </a:p>
      </dgm:t>
    </dgm:pt>
    <dgm:pt modelId="{47E1AC8F-8EDB-43D7-BC86-FD6E48F37D5F}" type="pres">
      <dgm:prSet presAssocID="{37832915-AD05-42DC-AADC-877E97701F94}" presName="quadrant2" presStyleLbl="node1" presStyleIdx="1" presStyleCnt="4">
        <dgm:presLayoutVars>
          <dgm:chMax val="1"/>
          <dgm:bulletEnabled val="1"/>
        </dgm:presLayoutVars>
      </dgm:prSet>
      <dgm:spPr/>
      <dgm:t>
        <a:bodyPr/>
        <a:lstStyle/>
        <a:p>
          <a:pPr rtl="1"/>
          <a:endParaRPr lang="fa-IR"/>
        </a:p>
      </dgm:t>
    </dgm:pt>
    <dgm:pt modelId="{F8FE97C4-DD50-4A71-B421-E73012DD263C}" type="pres">
      <dgm:prSet presAssocID="{37832915-AD05-42DC-AADC-877E97701F94}" presName="quadrant3" presStyleLbl="node1" presStyleIdx="2" presStyleCnt="4">
        <dgm:presLayoutVars>
          <dgm:chMax val="1"/>
          <dgm:bulletEnabled val="1"/>
        </dgm:presLayoutVars>
      </dgm:prSet>
      <dgm:spPr/>
      <dgm:t>
        <a:bodyPr/>
        <a:lstStyle/>
        <a:p>
          <a:pPr rtl="1"/>
          <a:endParaRPr lang="fa-IR"/>
        </a:p>
      </dgm:t>
    </dgm:pt>
    <dgm:pt modelId="{426CAF21-5B2C-4188-AFB8-B32FA402481E}" type="pres">
      <dgm:prSet presAssocID="{37832915-AD05-42DC-AADC-877E97701F94}" presName="quadrant4" presStyleLbl="node1" presStyleIdx="3" presStyleCnt="4">
        <dgm:presLayoutVars>
          <dgm:chMax val="1"/>
          <dgm:bulletEnabled val="1"/>
        </dgm:presLayoutVars>
      </dgm:prSet>
      <dgm:spPr/>
      <dgm:t>
        <a:bodyPr/>
        <a:lstStyle/>
        <a:p>
          <a:pPr rtl="1"/>
          <a:endParaRPr lang="fa-IR"/>
        </a:p>
      </dgm:t>
    </dgm:pt>
    <dgm:pt modelId="{B6C7E390-CFDC-4BFA-9197-2366090C9E5D}" type="pres">
      <dgm:prSet presAssocID="{37832915-AD05-42DC-AADC-877E97701F94}" presName="quadrantPlaceholder" presStyleCnt="0"/>
      <dgm:spPr/>
    </dgm:pt>
    <dgm:pt modelId="{357B0DCC-82E6-4E66-8E6F-00D85F518259}" type="pres">
      <dgm:prSet presAssocID="{37832915-AD05-42DC-AADC-877E97701F94}" presName="center1" presStyleLbl="fgShp" presStyleIdx="0" presStyleCnt="2"/>
      <dgm:spPr>
        <a:solidFill>
          <a:srgbClr val="0070C0"/>
        </a:solidFill>
      </dgm:spPr>
    </dgm:pt>
    <dgm:pt modelId="{6163F812-DAE7-4AF6-BAF6-D0E389DCAC2F}" type="pres">
      <dgm:prSet presAssocID="{37832915-AD05-42DC-AADC-877E97701F94}" presName="center2" presStyleLbl="fgShp" presStyleIdx="1" presStyleCnt="2"/>
      <dgm:spPr>
        <a:solidFill>
          <a:srgbClr val="0070C0"/>
        </a:solidFill>
      </dgm:spPr>
    </dgm:pt>
  </dgm:ptLst>
  <dgm:cxnLst>
    <dgm:cxn modelId="{74CE22F5-8D8B-4846-878F-538663FE5E99}" type="presOf" srcId="{9CAE1CF5-C22D-4E5D-B9BE-79201B0B0024}" destId="{50DE5AFB-9DEF-4B36-A911-386C9E1E25FC}" srcOrd="1" destOrd="0" presId="urn:microsoft.com/office/officeart/2005/8/layout/cycle4#1"/>
    <dgm:cxn modelId="{42C1FC61-1489-4D45-A436-A85FFF75D916}" type="presOf" srcId="{3F42ED1B-2077-4F68-B7AF-2EF3CFAD6B92}" destId="{6767F8CC-E4BC-434C-A04E-ED9142ACD9CA}" srcOrd="0" destOrd="0" presId="urn:microsoft.com/office/officeart/2005/8/layout/cycle4#1"/>
    <dgm:cxn modelId="{B08557CE-4C81-4955-B26D-6230427F9A6B}" type="presOf" srcId="{0D97B690-10CD-497F-BEA0-ED1A35C1037C}" destId="{F8FE97C4-DD50-4A71-B421-E73012DD263C}" srcOrd="0" destOrd="0" presId="urn:microsoft.com/office/officeart/2005/8/layout/cycle4#1"/>
    <dgm:cxn modelId="{54F4F46A-3491-42FA-8625-6168A4465B87}" type="presOf" srcId="{B3C5523A-4F54-4AE1-B257-166EB10DDEB3}" destId="{8FCEB43F-4970-4CEB-BAC1-4F7F45ED1DBE}" srcOrd="0" destOrd="0" presId="urn:microsoft.com/office/officeart/2005/8/layout/cycle4#1"/>
    <dgm:cxn modelId="{15FC0D60-FBE6-432F-98E7-3EC263421FC4}" type="presOf" srcId="{37832915-AD05-42DC-AADC-877E97701F94}" destId="{E490EC76-2B6B-4CBB-A932-AFE5AC1281E5}" srcOrd="0" destOrd="0" presId="urn:microsoft.com/office/officeart/2005/8/layout/cycle4#1"/>
    <dgm:cxn modelId="{2F91E407-D71A-4221-9915-CEE9E8BE4EE7}" type="presOf" srcId="{3E0C70D1-624F-4146-B9D2-6924FA4DD816}" destId="{426CAF21-5B2C-4188-AFB8-B32FA402481E}" srcOrd="0" destOrd="0" presId="urn:microsoft.com/office/officeart/2005/8/layout/cycle4#1"/>
    <dgm:cxn modelId="{A34DFA57-ADA5-4119-9788-4035D4B66676}" type="presOf" srcId="{79534180-9A30-4739-85DA-177F09350D28}" destId="{47E1AC8F-8EDB-43D7-BC86-FD6E48F37D5F}" srcOrd="0" destOrd="0" presId="urn:microsoft.com/office/officeart/2005/8/layout/cycle4#1"/>
    <dgm:cxn modelId="{198890C9-4CE0-4C36-A69E-42311DA3E1B1}" type="presOf" srcId="{A1501E14-E7E8-4646-8344-C2B20B4BA20A}" destId="{6B694665-F1A9-4508-9C04-02251801549E}" srcOrd="1" destOrd="0" presId="urn:microsoft.com/office/officeart/2005/8/layout/cycle4#1"/>
    <dgm:cxn modelId="{6438E100-3F17-45E6-B222-D455CD05D012}" srcId="{37832915-AD05-42DC-AADC-877E97701F94}" destId="{3E0C70D1-624F-4146-B9D2-6924FA4DD816}" srcOrd="3" destOrd="0" parTransId="{5A051782-205C-48E4-87DA-C4F5D458F220}" sibTransId="{87CC24B3-04BB-4843-90C7-EBD17C2742E2}"/>
    <dgm:cxn modelId="{C20B5500-D0C8-46CB-98A7-94466F5AEAF9}" type="presOf" srcId="{9CAE1CF5-C22D-4E5D-B9BE-79201B0B0024}" destId="{C0F8E926-97B0-4616-9AA4-949D7EC0FC83}" srcOrd="0" destOrd="0" presId="urn:microsoft.com/office/officeart/2005/8/layout/cycle4#1"/>
    <dgm:cxn modelId="{A294B878-0943-443F-8001-08D1C6302432}" srcId="{37832915-AD05-42DC-AADC-877E97701F94}" destId="{3F42ED1B-2077-4F68-B7AF-2EF3CFAD6B92}" srcOrd="0" destOrd="0" parTransId="{F2BD0D37-DF20-4013-BF63-211C9BD4AEBD}" sibTransId="{F388CC0D-CBF1-4FAC-B75E-6CBFD2B16F25}"/>
    <dgm:cxn modelId="{0930976E-F546-4024-A791-12D5B737A740}" type="presOf" srcId="{6C5EFC61-F258-46C6-A0A8-B17F45D9FA46}" destId="{A180D895-4F1E-4989-92B0-65EAFBD9FDCF}" srcOrd="1" destOrd="0" presId="urn:microsoft.com/office/officeart/2005/8/layout/cycle4#1"/>
    <dgm:cxn modelId="{1FCDD777-8944-4E26-9D13-2E0810AD8200}" srcId="{3F42ED1B-2077-4F68-B7AF-2EF3CFAD6B92}" destId="{B3C5523A-4F54-4AE1-B257-166EB10DDEB3}" srcOrd="0" destOrd="0" parTransId="{A3C0B313-D962-4B59-882F-BE434D31A96B}" sibTransId="{091DB679-D166-44B1-879C-9A4C676AFCBD}"/>
    <dgm:cxn modelId="{417A1CE0-C1C2-4E51-A02B-FAC0EACC13DC}" type="presOf" srcId="{6C5EFC61-F258-46C6-A0A8-B17F45D9FA46}" destId="{600D39C1-A42D-443D-B780-86DBED5CEAF6}" srcOrd="0" destOrd="0" presId="urn:microsoft.com/office/officeart/2005/8/layout/cycle4#1"/>
    <dgm:cxn modelId="{9613283A-6BA2-4902-99BB-4F2B5767100D}" srcId="{0D97B690-10CD-497F-BEA0-ED1A35C1037C}" destId="{A1501E14-E7E8-4646-8344-C2B20B4BA20A}" srcOrd="0" destOrd="0" parTransId="{FC37633C-6D05-464E-8F9A-C6338EC4235B}" sibTransId="{C020C8B3-E68C-46F3-9355-AA9EC899B0F2}"/>
    <dgm:cxn modelId="{88F0F9B2-A11C-4476-B4F0-BF1C33F4610E}" srcId="{37832915-AD05-42DC-AADC-877E97701F94}" destId="{0D97B690-10CD-497F-BEA0-ED1A35C1037C}" srcOrd="2" destOrd="0" parTransId="{04D56759-DBF7-43D5-B85E-C7084BA79968}" sibTransId="{1FBB9716-48C5-475C-972D-E2E4855D8F97}"/>
    <dgm:cxn modelId="{C96CD986-C422-4CC1-A2F9-DA81E4E4988C}" srcId="{3E0C70D1-624F-4146-B9D2-6924FA4DD816}" destId="{9CAE1CF5-C22D-4E5D-B9BE-79201B0B0024}" srcOrd="0" destOrd="0" parTransId="{430380AD-233E-4393-BBF2-94D7AF0E70F9}" sibTransId="{2F24FD5E-9DDA-4AF6-AB06-4B65F844D1A0}"/>
    <dgm:cxn modelId="{56931F43-B1FB-4320-8BA8-4F99B30984DD}" srcId="{37832915-AD05-42DC-AADC-877E97701F94}" destId="{79534180-9A30-4739-85DA-177F09350D28}" srcOrd="1" destOrd="0" parTransId="{D857B5FD-7C45-4F6A-895F-2E7C538D390C}" sibTransId="{16B674D7-25E0-4AB3-A82F-086BA695CA44}"/>
    <dgm:cxn modelId="{8CA947B9-E13E-4326-8A84-A44E6C3D81D6}" srcId="{79534180-9A30-4739-85DA-177F09350D28}" destId="{6C5EFC61-F258-46C6-A0A8-B17F45D9FA46}" srcOrd="0" destOrd="0" parTransId="{2F5E46B9-38ED-4880-9C7C-56F19D320B57}" sibTransId="{FECFF5F7-D696-4404-86B9-FD6749A0F8BD}"/>
    <dgm:cxn modelId="{B75ADED2-406B-4E38-8132-00AC6F225DFE}" type="presOf" srcId="{B3C5523A-4F54-4AE1-B257-166EB10DDEB3}" destId="{FB80533B-42CA-43AC-8B08-76B932820A6C}" srcOrd="1" destOrd="0" presId="urn:microsoft.com/office/officeart/2005/8/layout/cycle4#1"/>
    <dgm:cxn modelId="{39289394-6D5C-4425-BAD7-4E37D3C843DE}" type="presOf" srcId="{A1501E14-E7E8-4646-8344-C2B20B4BA20A}" destId="{3038D6ED-7C96-4E4E-8FF3-16DC6F68F1CC}" srcOrd="0" destOrd="0" presId="urn:microsoft.com/office/officeart/2005/8/layout/cycle4#1"/>
    <dgm:cxn modelId="{18942A9D-4E6F-4DF4-A998-8DE9C67E01C5}" type="presParOf" srcId="{E490EC76-2B6B-4CBB-A932-AFE5AC1281E5}" destId="{2B919F87-C0F5-4DB0-8700-3BBE724F754D}" srcOrd="0" destOrd="0" presId="urn:microsoft.com/office/officeart/2005/8/layout/cycle4#1"/>
    <dgm:cxn modelId="{961DE898-9486-436C-8AA6-53C36C0453FB}" type="presParOf" srcId="{2B919F87-C0F5-4DB0-8700-3BBE724F754D}" destId="{02142514-37A2-45BE-A95B-27667827EED8}" srcOrd="0" destOrd="0" presId="urn:microsoft.com/office/officeart/2005/8/layout/cycle4#1"/>
    <dgm:cxn modelId="{947A1911-6195-4655-A694-3DF251B312AC}" type="presParOf" srcId="{02142514-37A2-45BE-A95B-27667827EED8}" destId="{8FCEB43F-4970-4CEB-BAC1-4F7F45ED1DBE}" srcOrd="0" destOrd="0" presId="urn:microsoft.com/office/officeart/2005/8/layout/cycle4#1"/>
    <dgm:cxn modelId="{A147CB7D-28D0-4D83-9473-3F819FD0D779}" type="presParOf" srcId="{02142514-37A2-45BE-A95B-27667827EED8}" destId="{FB80533B-42CA-43AC-8B08-76B932820A6C}" srcOrd="1" destOrd="0" presId="urn:microsoft.com/office/officeart/2005/8/layout/cycle4#1"/>
    <dgm:cxn modelId="{6F6D05F6-2EB9-469C-88D5-45521E353CBA}" type="presParOf" srcId="{2B919F87-C0F5-4DB0-8700-3BBE724F754D}" destId="{08C05316-4183-4BDC-B6C8-4E01C3EE03D4}" srcOrd="1" destOrd="0" presId="urn:microsoft.com/office/officeart/2005/8/layout/cycle4#1"/>
    <dgm:cxn modelId="{323C0371-8DF4-43F2-BF2C-207AE8C99C17}" type="presParOf" srcId="{08C05316-4183-4BDC-B6C8-4E01C3EE03D4}" destId="{600D39C1-A42D-443D-B780-86DBED5CEAF6}" srcOrd="0" destOrd="0" presId="urn:microsoft.com/office/officeart/2005/8/layout/cycle4#1"/>
    <dgm:cxn modelId="{21FFDA2F-D2E2-4D3B-A78B-2E70A8EA10B4}" type="presParOf" srcId="{08C05316-4183-4BDC-B6C8-4E01C3EE03D4}" destId="{A180D895-4F1E-4989-92B0-65EAFBD9FDCF}" srcOrd="1" destOrd="0" presId="urn:microsoft.com/office/officeart/2005/8/layout/cycle4#1"/>
    <dgm:cxn modelId="{7D87102E-041C-4388-82A3-F80C8AFBD03B}" type="presParOf" srcId="{2B919F87-C0F5-4DB0-8700-3BBE724F754D}" destId="{CF7FA605-CE47-4535-9E0D-84973E2BAD6A}" srcOrd="2" destOrd="0" presId="urn:microsoft.com/office/officeart/2005/8/layout/cycle4#1"/>
    <dgm:cxn modelId="{1FBCF6A2-00C3-44A6-B449-27098F3939BF}" type="presParOf" srcId="{CF7FA605-CE47-4535-9E0D-84973E2BAD6A}" destId="{3038D6ED-7C96-4E4E-8FF3-16DC6F68F1CC}" srcOrd="0" destOrd="0" presId="urn:microsoft.com/office/officeart/2005/8/layout/cycle4#1"/>
    <dgm:cxn modelId="{BA267AD1-12AC-4954-9B63-4384FFA246D8}" type="presParOf" srcId="{CF7FA605-CE47-4535-9E0D-84973E2BAD6A}" destId="{6B694665-F1A9-4508-9C04-02251801549E}" srcOrd="1" destOrd="0" presId="urn:microsoft.com/office/officeart/2005/8/layout/cycle4#1"/>
    <dgm:cxn modelId="{0CAA0718-E3DE-4793-A116-79AE7130C8AE}" type="presParOf" srcId="{2B919F87-C0F5-4DB0-8700-3BBE724F754D}" destId="{53F61E50-C4F4-4DEC-A10D-60D447BCBF3A}" srcOrd="3" destOrd="0" presId="urn:microsoft.com/office/officeart/2005/8/layout/cycle4#1"/>
    <dgm:cxn modelId="{D97B9109-D3B6-4957-B092-E80B7DCD1DCA}" type="presParOf" srcId="{53F61E50-C4F4-4DEC-A10D-60D447BCBF3A}" destId="{C0F8E926-97B0-4616-9AA4-949D7EC0FC83}" srcOrd="0" destOrd="0" presId="urn:microsoft.com/office/officeart/2005/8/layout/cycle4#1"/>
    <dgm:cxn modelId="{187242B5-38E8-4146-94D2-BB271423FA2D}" type="presParOf" srcId="{53F61E50-C4F4-4DEC-A10D-60D447BCBF3A}" destId="{50DE5AFB-9DEF-4B36-A911-386C9E1E25FC}" srcOrd="1" destOrd="0" presId="urn:microsoft.com/office/officeart/2005/8/layout/cycle4#1"/>
    <dgm:cxn modelId="{74DFEA0B-3423-4F5D-8B6B-EE771F48E4F2}" type="presParOf" srcId="{2B919F87-C0F5-4DB0-8700-3BBE724F754D}" destId="{D550CAFD-067C-4FB1-AD5A-77D4E0A4412A}" srcOrd="4" destOrd="0" presId="urn:microsoft.com/office/officeart/2005/8/layout/cycle4#1"/>
    <dgm:cxn modelId="{B5C52A9A-3BBA-4F06-A324-15A28D96DD8D}" type="presParOf" srcId="{E490EC76-2B6B-4CBB-A932-AFE5AC1281E5}" destId="{4BA4F6B8-F9EE-4348-A1DD-7CFE3F1CF7E5}" srcOrd="1" destOrd="0" presId="urn:microsoft.com/office/officeart/2005/8/layout/cycle4#1"/>
    <dgm:cxn modelId="{08B4B877-54C2-42CA-A212-22E92C19C683}" type="presParOf" srcId="{4BA4F6B8-F9EE-4348-A1DD-7CFE3F1CF7E5}" destId="{6767F8CC-E4BC-434C-A04E-ED9142ACD9CA}" srcOrd="0" destOrd="0" presId="urn:microsoft.com/office/officeart/2005/8/layout/cycle4#1"/>
    <dgm:cxn modelId="{C1DA1155-F79B-4E2D-8C28-B7DD2D17260A}" type="presParOf" srcId="{4BA4F6B8-F9EE-4348-A1DD-7CFE3F1CF7E5}" destId="{47E1AC8F-8EDB-43D7-BC86-FD6E48F37D5F}" srcOrd="1" destOrd="0" presId="urn:microsoft.com/office/officeart/2005/8/layout/cycle4#1"/>
    <dgm:cxn modelId="{306A53F5-DC72-495B-B97C-4A5662D94815}" type="presParOf" srcId="{4BA4F6B8-F9EE-4348-A1DD-7CFE3F1CF7E5}" destId="{F8FE97C4-DD50-4A71-B421-E73012DD263C}" srcOrd="2" destOrd="0" presId="urn:microsoft.com/office/officeart/2005/8/layout/cycle4#1"/>
    <dgm:cxn modelId="{4C30AC0F-2B87-42BD-B2BA-700FD9E025DF}" type="presParOf" srcId="{4BA4F6B8-F9EE-4348-A1DD-7CFE3F1CF7E5}" destId="{426CAF21-5B2C-4188-AFB8-B32FA402481E}" srcOrd="3" destOrd="0" presId="urn:microsoft.com/office/officeart/2005/8/layout/cycle4#1"/>
    <dgm:cxn modelId="{40A994F3-7281-44CF-8299-F43E36C2C24B}" type="presParOf" srcId="{4BA4F6B8-F9EE-4348-A1DD-7CFE3F1CF7E5}" destId="{B6C7E390-CFDC-4BFA-9197-2366090C9E5D}" srcOrd="4" destOrd="0" presId="urn:microsoft.com/office/officeart/2005/8/layout/cycle4#1"/>
    <dgm:cxn modelId="{A463FD1F-622D-4D3A-BA12-45F2F28521DA}" type="presParOf" srcId="{E490EC76-2B6B-4CBB-A932-AFE5AC1281E5}" destId="{357B0DCC-82E6-4E66-8E6F-00D85F518259}" srcOrd="2" destOrd="0" presId="urn:microsoft.com/office/officeart/2005/8/layout/cycle4#1"/>
    <dgm:cxn modelId="{11FB8E99-5D56-4A86-9458-227B23C3665A}" type="presParOf" srcId="{E490EC76-2B6B-4CBB-A932-AFE5AC1281E5}" destId="{6163F812-DAE7-4AF6-BAF6-D0E389DCAC2F}"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FA3A8ED9-E189-4ABB-B81B-2C5CFC301C13}" type="doc">
      <dgm:prSet loTypeId="urn:microsoft.com/office/officeart/2005/8/layout/arrow2" loCatId="process" qsTypeId="urn:microsoft.com/office/officeart/2005/8/quickstyle/3d3" qsCatId="3D" csTypeId="urn:microsoft.com/office/officeart/2005/8/colors/accent1_2" csCatId="accent1" phldr="1"/>
      <dgm:spPr/>
    </dgm:pt>
    <dgm:pt modelId="{8132F6EB-B729-4F49-ABC4-C700C634D5A9}">
      <dgm:prSet phldrT="[Text]"/>
      <dgm:spPr/>
      <dgm:t>
        <a:bodyPr/>
        <a:lstStyle/>
        <a:p>
          <a:pPr rtl="1"/>
          <a:endParaRPr lang="fa-IR" dirty="0"/>
        </a:p>
      </dgm:t>
    </dgm:pt>
    <dgm:pt modelId="{F475657B-56BF-4DE5-A346-F3C766A422D4}" type="parTrans" cxnId="{97AF1099-2616-497A-A3B4-E98DB5A3ED5B}">
      <dgm:prSet/>
      <dgm:spPr/>
      <dgm:t>
        <a:bodyPr/>
        <a:lstStyle/>
        <a:p>
          <a:pPr rtl="1"/>
          <a:endParaRPr lang="fa-IR"/>
        </a:p>
      </dgm:t>
    </dgm:pt>
    <dgm:pt modelId="{62592868-BCBD-48AB-A84E-3920452B02F7}" type="sibTrans" cxnId="{97AF1099-2616-497A-A3B4-E98DB5A3ED5B}">
      <dgm:prSet/>
      <dgm:spPr/>
      <dgm:t>
        <a:bodyPr/>
        <a:lstStyle/>
        <a:p>
          <a:pPr rtl="1"/>
          <a:endParaRPr lang="fa-IR"/>
        </a:p>
      </dgm:t>
    </dgm:pt>
    <dgm:pt modelId="{C9F5149E-5B53-47FB-B463-D6D9D62C7BCF}">
      <dgm:prSet phldrT="[Text]" custT="1"/>
      <dgm:spPr/>
      <dgm:t>
        <a:bodyPr/>
        <a:lstStyle/>
        <a:p>
          <a:pPr algn="l" rtl="1"/>
          <a:r>
            <a:rPr lang="fa-IR" sz="1800" dirty="0" smtClean="0">
              <a:cs typeface="B Titr" panose="00000700000000000000" pitchFamily="2" charset="-78"/>
            </a:rPr>
            <a:t>کمال</a:t>
          </a:r>
          <a:endParaRPr lang="fa-IR" sz="1800" dirty="0">
            <a:cs typeface="B Titr" panose="00000700000000000000" pitchFamily="2" charset="-78"/>
          </a:endParaRPr>
        </a:p>
      </dgm:t>
    </dgm:pt>
    <dgm:pt modelId="{4756A409-2715-464D-B864-B4CF208026E9}" type="parTrans" cxnId="{899E27C4-D9EB-4D8F-ACE0-5A5763F00C69}">
      <dgm:prSet/>
      <dgm:spPr/>
      <dgm:t>
        <a:bodyPr/>
        <a:lstStyle/>
        <a:p>
          <a:pPr rtl="1"/>
          <a:endParaRPr lang="fa-IR"/>
        </a:p>
      </dgm:t>
    </dgm:pt>
    <dgm:pt modelId="{227802D7-CCD1-47CE-96F4-1018FA79CAC2}" type="sibTrans" cxnId="{899E27C4-D9EB-4D8F-ACE0-5A5763F00C69}">
      <dgm:prSet/>
      <dgm:spPr/>
      <dgm:t>
        <a:bodyPr/>
        <a:lstStyle/>
        <a:p>
          <a:pPr rtl="1"/>
          <a:endParaRPr lang="fa-IR"/>
        </a:p>
      </dgm:t>
    </dgm:pt>
    <dgm:pt modelId="{CE282291-A2F7-42C4-A2CF-91A6B4B1D1EB}">
      <dgm:prSet phldrT="[Text]"/>
      <dgm:spPr/>
      <dgm:t>
        <a:bodyPr/>
        <a:lstStyle/>
        <a:p>
          <a:pPr rtl="1"/>
          <a:r>
            <a:rPr lang="fa-IR" dirty="0" smtClean="0">
              <a:cs typeface="B Titr" panose="00000700000000000000" pitchFamily="2" charset="-78"/>
            </a:rPr>
            <a:t>غلبه صفات بهایم وسباع</a:t>
          </a:r>
          <a:endParaRPr lang="fa-IR" dirty="0">
            <a:cs typeface="B Titr" panose="00000700000000000000" pitchFamily="2" charset="-78"/>
          </a:endParaRPr>
        </a:p>
      </dgm:t>
    </dgm:pt>
    <dgm:pt modelId="{7683156D-BE2C-4A5B-8B54-6C799C3BEE06}" type="parTrans" cxnId="{0FF4FE94-AA9F-4B8D-8039-F70E49EE1B3E}">
      <dgm:prSet/>
      <dgm:spPr/>
      <dgm:t>
        <a:bodyPr/>
        <a:lstStyle/>
        <a:p>
          <a:pPr rtl="1"/>
          <a:endParaRPr lang="fa-IR"/>
        </a:p>
      </dgm:t>
    </dgm:pt>
    <dgm:pt modelId="{6F56D675-4AD2-491E-9CA8-FB2179C8F9A2}" type="sibTrans" cxnId="{0FF4FE94-AA9F-4B8D-8039-F70E49EE1B3E}">
      <dgm:prSet/>
      <dgm:spPr/>
      <dgm:t>
        <a:bodyPr/>
        <a:lstStyle/>
        <a:p>
          <a:pPr rtl="1"/>
          <a:endParaRPr lang="fa-IR"/>
        </a:p>
      </dgm:t>
    </dgm:pt>
    <dgm:pt modelId="{3D1B7056-13F3-44A1-9B7E-9383F61794F6}" type="pres">
      <dgm:prSet presAssocID="{FA3A8ED9-E189-4ABB-B81B-2C5CFC301C13}" presName="arrowDiagram" presStyleCnt="0">
        <dgm:presLayoutVars>
          <dgm:chMax val="5"/>
          <dgm:dir/>
          <dgm:resizeHandles val="exact"/>
        </dgm:presLayoutVars>
      </dgm:prSet>
      <dgm:spPr/>
    </dgm:pt>
    <dgm:pt modelId="{A337A0EC-A606-4682-8CDF-313A2E2151A5}" type="pres">
      <dgm:prSet presAssocID="{FA3A8ED9-E189-4ABB-B81B-2C5CFC301C13}" presName="arrow" presStyleLbl="bgShp" presStyleIdx="0" presStyleCnt="1" custScaleX="51922" custScaleY="68949" custLinFactNeighborX="-29733" custLinFactNeighborY="-12387"/>
      <dgm:spPr>
        <a:solidFill>
          <a:srgbClr val="FF0000"/>
        </a:solidFill>
      </dgm:spPr>
    </dgm:pt>
    <dgm:pt modelId="{106755EE-38CE-4CCF-ABE6-31568CC4AE15}" type="pres">
      <dgm:prSet presAssocID="{FA3A8ED9-E189-4ABB-B81B-2C5CFC301C13}" presName="arrowDiagram3" presStyleCnt="0"/>
      <dgm:spPr/>
    </dgm:pt>
    <dgm:pt modelId="{E5ACA5A5-023F-4996-ACD3-E5BCB3D815AE}" type="pres">
      <dgm:prSet presAssocID="{8132F6EB-B729-4F49-ABC4-C700C634D5A9}" presName="bullet3a" presStyleLbl="node1" presStyleIdx="0" presStyleCnt="3" custFlipVert="0" custFlipHor="0" custScaleX="616810" custScaleY="539932" custLinFactX="-200000" custLinFactY="-132186" custLinFactNeighborX="-273799" custLinFactNeighborY="-200000"/>
      <dgm:spPr>
        <a:solidFill>
          <a:srgbClr val="FFC000"/>
        </a:solidFill>
      </dgm:spPr>
      <dgm:t>
        <a:bodyPr/>
        <a:lstStyle/>
        <a:p>
          <a:pPr rtl="1"/>
          <a:endParaRPr lang="fa-IR"/>
        </a:p>
      </dgm:t>
    </dgm:pt>
    <dgm:pt modelId="{2E36A6EE-2238-4EC0-8546-0A82172154AE}" type="pres">
      <dgm:prSet presAssocID="{8132F6EB-B729-4F49-ABC4-C700C634D5A9}" presName="textBox3a" presStyleLbl="revTx" presStyleIdx="0" presStyleCnt="3" custScaleX="49302" custScaleY="63492" custLinFactNeighborX="-88594" custLinFactNeighborY="-14794">
        <dgm:presLayoutVars>
          <dgm:bulletEnabled val="1"/>
        </dgm:presLayoutVars>
      </dgm:prSet>
      <dgm:spPr/>
      <dgm:t>
        <a:bodyPr/>
        <a:lstStyle/>
        <a:p>
          <a:pPr rtl="1"/>
          <a:endParaRPr lang="fa-IR"/>
        </a:p>
      </dgm:t>
    </dgm:pt>
    <dgm:pt modelId="{81846640-A039-4D0B-A3BF-1D7F5D25996D}" type="pres">
      <dgm:prSet presAssocID="{C9F5149E-5B53-47FB-B463-D6D9D62C7BCF}" presName="bullet3b" presStyleLbl="node1" presStyleIdx="1" presStyleCnt="3" custScaleX="351327" custScaleY="351326" custLinFactX="-208789" custLinFactY="-11241" custLinFactNeighborX="-300000" custLinFactNeighborY="-100000"/>
      <dgm:spPr>
        <a:solidFill>
          <a:srgbClr val="FFFF00"/>
        </a:solidFill>
      </dgm:spPr>
    </dgm:pt>
    <dgm:pt modelId="{209427D1-D6B3-4AFF-B470-B9901F5DAA8C}" type="pres">
      <dgm:prSet presAssocID="{C9F5149E-5B53-47FB-B463-D6D9D62C7BCF}" presName="textBox3b" presStyleLbl="revTx" presStyleIdx="1" presStyleCnt="3" custScaleX="44771" custScaleY="30144" custLinFactNeighborX="-44774" custLinFactNeighborY="-43303">
        <dgm:presLayoutVars>
          <dgm:bulletEnabled val="1"/>
        </dgm:presLayoutVars>
      </dgm:prSet>
      <dgm:spPr/>
      <dgm:t>
        <a:bodyPr/>
        <a:lstStyle/>
        <a:p>
          <a:pPr rtl="1"/>
          <a:endParaRPr lang="fa-IR"/>
        </a:p>
      </dgm:t>
    </dgm:pt>
    <dgm:pt modelId="{B47A3E9E-56C5-45FD-B2AF-A3FBB763BE11}" type="pres">
      <dgm:prSet presAssocID="{CE282291-A2F7-42C4-A2CF-91A6B4B1D1EB}" presName="bullet3c" presStyleLbl="node1" presStyleIdx="2" presStyleCnt="3" custLinFactX="-200000" custLinFactNeighborX="-251769" custLinFactNeighborY="-80410"/>
      <dgm:spPr>
        <a:solidFill>
          <a:srgbClr val="00B050"/>
        </a:solidFill>
      </dgm:spPr>
    </dgm:pt>
    <dgm:pt modelId="{1366D388-5827-4D55-AD77-8ADEB63AB533}" type="pres">
      <dgm:prSet presAssocID="{CE282291-A2F7-42C4-A2CF-91A6B4B1D1EB}" presName="textBox3c" presStyleLbl="revTx" presStyleIdx="2" presStyleCnt="3" custScaleX="68563" custScaleY="24357" custLinFactX="-100000" custLinFactNeighborX="-168507" custLinFactNeighborY="3288">
        <dgm:presLayoutVars>
          <dgm:bulletEnabled val="1"/>
        </dgm:presLayoutVars>
      </dgm:prSet>
      <dgm:spPr/>
      <dgm:t>
        <a:bodyPr/>
        <a:lstStyle/>
        <a:p>
          <a:pPr rtl="1"/>
          <a:endParaRPr lang="fa-IR"/>
        </a:p>
      </dgm:t>
    </dgm:pt>
  </dgm:ptLst>
  <dgm:cxnLst>
    <dgm:cxn modelId="{0FF4FE94-AA9F-4B8D-8039-F70E49EE1B3E}" srcId="{FA3A8ED9-E189-4ABB-B81B-2C5CFC301C13}" destId="{CE282291-A2F7-42C4-A2CF-91A6B4B1D1EB}" srcOrd="2" destOrd="0" parTransId="{7683156D-BE2C-4A5B-8B54-6C799C3BEE06}" sibTransId="{6F56D675-4AD2-491E-9CA8-FB2179C8F9A2}"/>
    <dgm:cxn modelId="{E1783BBE-AB8E-4C81-9ED6-2ACDF65EC5EF}" type="presOf" srcId="{FA3A8ED9-E189-4ABB-B81B-2C5CFC301C13}" destId="{3D1B7056-13F3-44A1-9B7E-9383F61794F6}" srcOrd="0" destOrd="0" presId="urn:microsoft.com/office/officeart/2005/8/layout/arrow2"/>
    <dgm:cxn modelId="{A2547C84-1EA5-48D7-94BA-E028DAA8FBDC}" type="presOf" srcId="{CE282291-A2F7-42C4-A2CF-91A6B4B1D1EB}" destId="{1366D388-5827-4D55-AD77-8ADEB63AB533}" srcOrd="0" destOrd="0" presId="urn:microsoft.com/office/officeart/2005/8/layout/arrow2"/>
    <dgm:cxn modelId="{97AF1099-2616-497A-A3B4-E98DB5A3ED5B}" srcId="{FA3A8ED9-E189-4ABB-B81B-2C5CFC301C13}" destId="{8132F6EB-B729-4F49-ABC4-C700C634D5A9}" srcOrd="0" destOrd="0" parTransId="{F475657B-56BF-4DE5-A346-F3C766A422D4}" sibTransId="{62592868-BCBD-48AB-A84E-3920452B02F7}"/>
    <dgm:cxn modelId="{D8124DF4-E4F3-41DB-9D91-E682A5752DA0}" type="presOf" srcId="{8132F6EB-B729-4F49-ABC4-C700C634D5A9}" destId="{2E36A6EE-2238-4EC0-8546-0A82172154AE}" srcOrd="0" destOrd="0" presId="urn:microsoft.com/office/officeart/2005/8/layout/arrow2"/>
    <dgm:cxn modelId="{899E27C4-D9EB-4D8F-ACE0-5A5763F00C69}" srcId="{FA3A8ED9-E189-4ABB-B81B-2C5CFC301C13}" destId="{C9F5149E-5B53-47FB-B463-D6D9D62C7BCF}" srcOrd="1" destOrd="0" parTransId="{4756A409-2715-464D-B864-B4CF208026E9}" sibTransId="{227802D7-CCD1-47CE-96F4-1018FA79CAC2}"/>
    <dgm:cxn modelId="{13EED09B-6D8C-47A6-A1AE-DA6AF8AF7F13}" type="presOf" srcId="{C9F5149E-5B53-47FB-B463-D6D9D62C7BCF}" destId="{209427D1-D6B3-4AFF-B470-B9901F5DAA8C}" srcOrd="0" destOrd="0" presId="urn:microsoft.com/office/officeart/2005/8/layout/arrow2"/>
    <dgm:cxn modelId="{889EDFDE-4CDE-43F3-8974-57325664E03B}" type="presParOf" srcId="{3D1B7056-13F3-44A1-9B7E-9383F61794F6}" destId="{A337A0EC-A606-4682-8CDF-313A2E2151A5}" srcOrd="0" destOrd="0" presId="urn:microsoft.com/office/officeart/2005/8/layout/arrow2"/>
    <dgm:cxn modelId="{769FEF75-105B-47B6-9D15-07D256C900A4}" type="presParOf" srcId="{3D1B7056-13F3-44A1-9B7E-9383F61794F6}" destId="{106755EE-38CE-4CCF-ABE6-31568CC4AE15}" srcOrd="1" destOrd="0" presId="urn:microsoft.com/office/officeart/2005/8/layout/arrow2"/>
    <dgm:cxn modelId="{EA85DCBB-C6EB-4BBC-8B29-D9B4B303E5EA}" type="presParOf" srcId="{106755EE-38CE-4CCF-ABE6-31568CC4AE15}" destId="{E5ACA5A5-023F-4996-ACD3-E5BCB3D815AE}" srcOrd="0" destOrd="0" presId="urn:microsoft.com/office/officeart/2005/8/layout/arrow2"/>
    <dgm:cxn modelId="{3EA45624-EDEE-41A1-9D70-FC52CA9D2611}" type="presParOf" srcId="{106755EE-38CE-4CCF-ABE6-31568CC4AE15}" destId="{2E36A6EE-2238-4EC0-8546-0A82172154AE}" srcOrd="1" destOrd="0" presId="urn:microsoft.com/office/officeart/2005/8/layout/arrow2"/>
    <dgm:cxn modelId="{4B2AB5B4-8C2E-4FB7-AB1F-DC5AC48CC37D}" type="presParOf" srcId="{106755EE-38CE-4CCF-ABE6-31568CC4AE15}" destId="{81846640-A039-4D0B-A3BF-1D7F5D25996D}" srcOrd="2" destOrd="0" presId="urn:microsoft.com/office/officeart/2005/8/layout/arrow2"/>
    <dgm:cxn modelId="{A43413F5-B4BA-44E9-990C-BC772976E10E}" type="presParOf" srcId="{106755EE-38CE-4CCF-ABE6-31568CC4AE15}" destId="{209427D1-D6B3-4AFF-B470-B9901F5DAA8C}" srcOrd="3" destOrd="0" presId="urn:microsoft.com/office/officeart/2005/8/layout/arrow2"/>
    <dgm:cxn modelId="{BE31FF46-BD97-4B52-8CBC-442F647CB2B1}" type="presParOf" srcId="{106755EE-38CE-4CCF-ABE6-31568CC4AE15}" destId="{B47A3E9E-56C5-45FD-B2AF-A3FBB763BE11}" srcOrd="4" destOrd="0" presId="urn:microsoft.com/office/officeart/2005/8/layout/arrow2"/>
    <dgm:cxn modelId="{14AC6243-AFD0-4557-BE86-98763A136607}" type="presParOf" srcId="{106755EE-38CE-4CCF-ABE6-31568CC4AE15}" destId="{1366D388-5827-4D55-AD77-8ADEB63AB533}"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F2001EF-4D7A-4C92-875C-FB6A87A594DA}" type="doc">
      <dgm:prSet loTypeId="urn:microsoft.com/office/officeart/2005/8/layout/target1" loCatId="relationship" qsTypeId="urn:microsoft.com/office/officeart/2005/8/quickstyle/3d7" qsCatId="3D" csTypeId="urn:microsoft.com/office/officeart/2005/8/colors/accent1_2" csCatId="accent1" phldr="1"/>
      <dgm:spPr/>
    </dgm:pt>
    <dgm:pt modelId="{BBD15C2A-A669-49DD-B629-6872C2366A51}">
      <dgm:prSet phldrT="[Text]"/>
      <dgm:spPr/>
      <dgm:t>
        <a:bodyPr/>
        <a:lstStyle/>
        <a:p>
          <a:pPr rtl="1"/>
          <a:r>
            <a:rPr lang="fa-IR" dirty="0" smtClean="0">
              <a:cs typeface="B Titr" pitchFamily="2" charset="-78"/>
            </a:rPr>
            <a:t>نفس بهیمی</a:t>
          </a:r>
          <a:endParaRPr lang="fa-IR" dirty="0">
            <a:cs typeface="B Titr" pitchFamily="2" charset="-78"/>
          </a:endParaRPr>
        </a:p>
      </dgm:t>
    </dgm:pt>
    <dgm:pt modelId="{44A14092-FEFC-4FAC-BDC5-56442BF3BAB5}" type="parTrans" cxnId="{D683E1F6-C7CC-4EB8-9A2F-09444596FC4F}">
      <dgm:prSet/>
      <dgm:spPr/>
      <dgm:t>
        <a:bodyPr/>
        <a:lstStyle/>
        <a:p>
          <a:pPr rtl="1"/>
          <a:endParaRPr lang="fa-IR"/>
        </a:p>
      </dgm:t>
    </dgm:pt>
    <dgm:pt modelId="{E9D8F7FE-5109-46C7-A3A0-389C656A2939}" type="sibTrans" cxnId="{D683E1F6-C7CC-4EB8-9A2F-09444596FC4F}">
      <dgm:prSet/>
      <dgm:spPr/>
      <dgm:t>
        <a:bodyPr/>
        <a:lstStyle/>
        <a:p>
          <a:pPr rtl="1"/>
          <a:endParaRPr lang="fa-IR"/>
        </a:p>
      </dgm:t>
    </dgm:pt>
    <dgm:pt modelId="{BEB40CD2-B61C-4D10-BE3D-D084294B9598}">
      <dgm:prSet phldrT="[Text]"/>
      <dgm:spPr/>
      <dgm:t>
        <a:bodyPr/>
        <a:lstStyle/>
        <a:p>
          <a:pPr rtl="1"/>
          <a:r>
            <a:rPr lang="fa-IR" dirty="0" smtClean="0">
              <a:cs typeface="B Titr" pitchFamily="2" charset="-78"/>
            </a:rPr>
            <a:t>نفس سبعی</a:t>
          </a:r>
          <a:endParaRPr lang="fa-IR" dirty="0">
            <a:cs typeface="B Titr" pitchFamily="2" charset="-78"/>
          </a:endParaRPr>
        </a:p>
      </dgm:t>
    </dgm:pt>
    <dgm:pt modelId="{72FBE83B-AA23-4769-A3DE-49C7F5E2BBA4}" type="parTrans" cxnId="{5E38FB8B-753B-4DB4-9773-D9E05D596672}">
      <dgm:prSet/>
      <dgm:spPr/>
      <dgm:t>
        <a:bodyPr/>
        <a:lstStyle/>
        <a:p>
          <a:pPr rtl="1"/>
          <a:endParaRPr lang="fa-IR"/>
        </a:p>
      </dgm:t>
    </dgm:pt>
    <dgm:pt modelId="{004D2E0A-E44D-4E82-83FF-566F2490ACF0}" type="sibTrans" cxnId="{5E38FB8B-753B-4DB4-9773-D9E05D596672}">
      <dgm:prSet/>
      <dgm:spPr/>
      <dgm:t>
        <a:bodyPr/>
        <a:lstStyle/>
        <a:p>
          <a:pPr rtl="1"/>
          <a:endParaRPr lang="fa-IR"/>
        </a:p>
      </dgm:t>
    </dgm:pt>
    <dgm:pt modelId="{7D90B6E8-DAAE-4046-B290-974C0BE125F9}">
      <dgm:prSet phldrT="[Text]" custT="1"/>
      <dgm:spPr/>
      <dgm:t>
        <a:bodyPr/>
        <a:lstStyle/>
        <a:p>
          <a:pPr rtl="1"/>
          <a:r>
            <a:rPr lang="fa-IR" sz="2000" dirty="0" smtClean="0">
              <a:cs typeface="B Titr" pitchFamily="2" charset="-78"/>
            </a:rPr>
            <a:t>نفس ملکی</a:t>
          </a:r>
          <a:endParaRPr lang="fa-IR" sz="2000" dirty="0">
            <a:cs typeface="B Titr" pitchFamily="2" charset="-78"/>
          </a:endParaRPr>
        </a:p>
      </dgm:t>
    </dgm:pt>
    <dgm:pt modelId="{0FA3E5F9-533A-4CD8-A2CF-8C99C5FF6852}" type="parTrans" cxnId="{9965C044-B706-453A-9917-55A9F2FDEC17}">
      <dgm:prSet/>
      <dgm:spPr/>
      <dgm:t>
        <a:bodyPr/>
        <a:lstStyle/>
        <a:p>
          <a:pPr rtl="1"/>
          <a:endParaRPr lang="fa-IR"/>
        </a:p>
      </dgm:t>
    </dgm:pt>
    <dgm:pt modelId="{CA5E742F-B399-49E8-9A67-B50667A9294D}" type="sibTrans" cxnId="{9965C044-B706-453A-9917-55A9F2FDEC17}">
      <dgm:prSet/>
      <dgm:spPr/>
      <dgm:t>
        <a:bodyPr/>
        <a:lstStyle/>
        <a:p>
          <a:pPr rtl="1"/>
          <a:endParaRPr lang="fa-IR"/>
        </a:p>
      </dgm:t>
    </dgm:pt>
    <dgm:pt modelId="{D5677CCF-8BB9-40F6-A18D-DA56417F7379}" type="pres">
      <dgm:prSet presAssocID="{3F2001EF-4D7A-4C92-875C-FB6A87A594DA}" presName="composite" presStyleCnt="0">
        <dgm:presLayoutVars>
          <dgm:chMax val="5"/>
          <dgm:dir/>
          <dgm:resizeHandles val="exact"/>
        </dgm:presLayoutVars>
      </dgm:prSet>
      <dgm:spPr/>
    </dgm:pt>
    <dgm:pt modelId="{ACB6CA62-ED46-45EC-AD45-B46545277340}" type="pres">
      <dgm:prSet presAssocID="{BBD15C2A-A669-49DD-B629-6872C2366A51}" presName="circle1" presStyleLbl="lnNode1" presStyleIdx="0" presStyleCnt="3"/>
      <dgm:spPr>
        <a:solidFill>
          <a:srgbClr val="FF0000"/>
        </a:solidFill>
      </dgm:spPr>
    </dgm:pt>
    <dgm:pt modelId="{A6468DDA-56B2-408C-9499-7634E563F91B}" type="pres">
      <dgm:prSet presAssocID="{BBD15C2A-A669-49DD-B629-6872C2366A51}" presName="text1" presStyleLbl="revTx" presStyleIdx="0" presStyleCnt="3">
        <dgm:presLayoutVars>
          <dgm:bulletEnabled val="1"/>
        </dgm:presLayoutVars>
      </dgm:prSet>
      <dgm:spPr/>
      <dgm:t>
        <a:bodyPr/>
        <a:lstStyle/>
        <a:p>
          <a:pPr rtl="1"/>
          <a:endParaRPr lang="fa-IR"/>
        </a:p>
      </dgm:t>
    </dgm:pt>
    <dgm:pt modelId="{7C8C79BA-EB71-4250-81EC-1132B7584D9A}" type="pres">
      <dgm:prSet presAssocID="{BBD15C2A-A669-49DD-B629-6872C2366A51}" presName="line1" presStyleLbl="callout" presStyleIdx="0" presStyleCnt="6"/>
      <dgm:spPr/>
    </dgm:pt>
    <dgm:pt modelId="{316FDF0A-BD8A-4473-ACB1-75405736B78E}" type="pres">
      <dgm:prSet presAssocID="{BBD15C2A-A669-49DD-B629-6872C2366A51}" presName="d1" presStyleLbl="callout" presStyleIdx="1" presStyleCnt="6"/>
      <dgm:spPr>
        <a:ln w="28575">
          <a:solidFill>
            <a:srgbClr val="00B0F0"/>
          </a:solidFill>
        </a:ln>
      </dgm:spPr>
    </dgm:pt>
    <dgm:pt modelId="{2D112C79-3E1D-425A-90F8-C462C7F67F44}" type="pres">
      <dgm:prSet presAssocID="{BEB40CD2-B61C-4D10-BE3D-D084294B9598}" presName="circle2" presStyleLbl="lnNode1" presStyleIdx="1" presStyleCnt="3"/>
      <dgm:spPr>
        <a:solidFill>
          <a:srgbClr val="FFC000"/>
        </a:solidFill>
      </dgm:spPr>
    </dgm:pt>
    <dgm:pt modelId="{1E9571DF-65EA-42FB-A671-7582213B8825}" type="pres">
      <dgm:prSet presAssocID="{BEB40CD2-B61C-4D10-BE3D-D084294B9598}" presName="text2" presStyleLbl="revTx" presStyleIdx="1" presStyleCnt="3">
        <dgm:presLayoutVars>
          <dgm:bulletEnabled val="1"/>
        </dgm:presLayoutVars>
      </dgm:prSet>
      <dgm:spPr/>
      <dgm:t>
        <a:bodyPr/>
        <a:lstStyle/>
        <a:p>
          <a:pPr rtl="1"/>
          <a:endParaRPr lang="fa-IR"/>
        </a:p>
      </dgm:t>
    </dgm:pt>
    <dgm:pt modelId="{A6AA12EB-67AA-4F83-A22C-CF7BD2786691}" type="pres">
      <dgm:prSet presAssocID="{BEB40CD2-B61C-4D10-BE3D-D084294B9598}" presName="line2" presStyleLbl="callout" presStyleIdx="2" presStyleCnt="6"/>
      <dgm:spPr/>
    </dgm:pt>
    <dgm:pt modelId="{A073373E-9A9E-4CAC-A414-9423C0EB4111}" type="pres">
      <dgm:prSet presAssocID="{BEB40CD2-B61C-4D10-BE3D-D084294B9598}" presName="d2" presStyleLbl="callout" presStyleIdx="3" presStyleCnt="6"/>
      <dgm:spPr>
        <a:ln w="28575">
          <a:solidFill>
            <a:srgbClr val="00B0F0"/>
          </a:solidFill>
        </a:ln>
      </dgm:spPr>
    </dgm:pt>
    <dgm:pt modelId="{E144F450-B543-422D-A7EA-A7C4BA093456}" type="pres">
      <dgm:prSet presAssocID="{7D90B6E8-DAAE-4046-B290-974C0BE125F9}" presName="circle3" presStyleLbl="lnNode1" presStyleIdx="2" presStyleCnt="3"/>
      <dgm:spPr>
        <a:solidFill>
          <a:srgbClr val="92D050"/>
        </a:solidFill>
      </dgm:spPr>
    </dgm:pt>
    <dgm:pt modelId="{867B88AD-18E3-493E-BADA-226BF98723EC}" type="pres">
      <dgm:prSet presAssocID="{7D90B6E8-DAAE-4046-B290-974C0BE125F9}" presName="text3" presStyleLbl="revTx" presStyleIdx="2" presStyleCnt="3">
        <dgm:presLayoutVars>
          <dgm:bulletEnabled val="1"/>
        </dgm:presLayoutVars>
      </dgm:prSet>
      <dgm:spPr/>
      <dgm:t>
        <a:bodyPr/>
        <a:lstStyle/>
        <a:p>
          <a:pPr rtl="1"/>
          <a:endParaRPr lang="fa-IR"/>
        </a:p>
      </dgm:t>
    </dgm:pt>
    <dgm:pt modelId="{F8CF0DA9-318C-44B7-B74B-2D0F9FCA2648}" type="pres">
      <dgm:prSet presAssocID="{7D90B6E8-DAAE-4046-B290-974C0BE125F9}" presName="line3" presStyleLbl="callout" presStyleIdx="4" presStyleCnt="6"/>
      <dgm:spPr/>
    </dgm:pt>
    <dgm:pt modelId="{8F1A048F-D33C-4FE3-9A1A-0AF69EDC0202}" type="pres">
      <dgm:prSet presAssocID="{7D90B6E8-DAAE-4046-B290-974C0BE125F9}" presName="d3" presStyleLbl="callout" presStyleIdx="5" presStyleCnt="6"/>
      <dgm:spPr>
        <a:ln w="28575">
          <a:solidFill>
            <a:srgbClr val="00B0F0"/>
          </a:solidFill>
        </a:ln>
      </dgm:spPr>
    </dgm:pt>
  </dgm:ptLst>
  <dgm:cxnLst>
    <dgm:cxn modelId="{4CAD0710-9BFE-439A-943A-A6696BD41E40}" type="presOf" srcId="{3F2001EF-4D7A-4C92-875C-FB6A87A594DA}" destId="{D5677CCF-8BB9-40F6-A18D-DA56417F7379}" srcOrd="0" destOrd="0" presId="urn:microsoft.com/office/officeart/2005/8/layout/target1"/>
    <dgm:cxn modelId="{31FAE2E9-9D4C-4BC9-BFE8-C63024EFC2DA}" type="presOf" srcId="{BEB40CD2-B61C-4D10-BE3D-D084294B9598}" destId="{1E9571DF-65EA-42FB-A671-7582213B8825}" srcOrd="0" destOrd="0" presId="urn:microsoft.com/office/officeart/2005/8/layout/target1"/>
    <dgm:cxn modelId="{5E38FB8B-753B-4DB4-9773-D9E05D596672}" srcId="{3F2001EF-4D7A-4C92-875C-FB6A87A594DA}" destId="{BEB40CD2-B61C-4D10-BE3D-D084294B9598}" srcOrd="1" destOrd="0" parTransId="{72FBE83B-AA23-4769-A3DE-49C7F5E2BBA4}" sibTransId="{004D2E0A-E44D-4E82-83FF-566F2490ACF0}"/>
    <dgm:cxn modelId="{96907693-F15C-46E0-864D-94EB615B484D}" type="presOf" srcId="{BBD15C2A-A669-49DD-B629-6872C2366A51}" destId="{A6468DDA-56B2-408C-9499-7634E563F91B}" srcOrd="0" destOrd="0" presId="urn:microsoft.com/office/officeart/2005/8/layout/target1"/>
    <dgm:cxn modelId="{9965C044-B706-453A-9917-55A9F2FDEC17}" srcId="{3F2001EF-4D7A-4C92-875C-FB6A87A594DA}" destId="{7D90B6E8-DAAE-4046-B290-974C0BE125F9}" srcOrd="2" destOrd="0" parTransId="{0FA3E5F9-533A-4CD8-A2CF-8C99C5FF6852}" sibTransId="{CA5E742F-B399-49E8-9A67-B50667A9294D}"/>
    <dgm:cxn modelId="{D683E1F6-C7CC-4EB8-9A2F-09444596FC4F}" srcId="{3F2001EF-4D7A-4C92-875C-FB6A87A594DA}" destId="{BBD15C2A-A669-49DD-B629-6872C2366A51}" srcOrd="0" destOrd="0" parTransId="{44A14092-FEFC-4FAC-BDC5-56442BF3BAB5}" sibTransId="{E9D8F7FE-5109-46C7-A3A0-389C656A2939}"/>
    <dgm:cxn modelId="{210E2764-A031-40EE-A9CD-9C742E14ABFF}" type="presOf" srcId="{7D90B6E8-DAAE-4046-B290-974C0BE125F9}" destId="{867B88AD-18E3-493E-BADA-226BF98723EC}" srcOrd="0" destOrd="0" presId="urn:microsoft.com/office/officeart/2005/8/layout/target1"/>
    <dgm:cxn modelId="{A1363C3A-1FD0-4A7A-AE97-3E26B54D2EB4}" type="presParOf" srcId="{D5677CCF-8BB9-40F6-A18D-DA56417F7379}" destId="{ACB6CA62-ED46-45EC-AD45-B46545277340}" srcOrd="0" destOrd="0" presId="urn:microsoft.com/office/officeart/2005/8/layout/target1"/>
    <dgm:cxn modelId="{D3D3B6BC-2B3A-413D-8BAF-2775485544C0}" type="presParOf" srcId="{D5677CCF-8BB9-40F6-A18D-DA56417F7379}" destId="{A6468DDA-56B2-408C-9499-7634E563F91B}" srcOrd="1" destOrd="0" presId="urn:microsoft.com/office/officeart/2005/8/layout/target1"/>
    <dgm:cxn modelId="{77808935-E2B9-4EF5-AFE4-238412A16A60}" type="presParOf" srcId="{D5677CCF-8BB9-40F6-A18D-DA56417F7379}" destId="{7C8C79BA-EB71-4250-81EC-1132B7584D9A}" srcOrd="2" destOrd="0" presId="urn:microsoft.com/office/officeart/2005/8/layout/target1"/>
    <dgm:cxn modelId="{31D4AF98-99BD-45B2-8AA2-E66B043421FA}" type="presParOf" srcId="{D5677CCF-8BB9-40F6-A18D-DA56417F7379}" destId="{316FDF0A-BD8A-4473-ACB1-75405736B78E}" srcOrd="3" destOrd="0" presId="urn:microsoft.com/office/officeart/2005/8/layout/target1"/>
    <dgm:cxn modelId="{A788984D-0C06-4B1F-AC43-23310F101D6E}" type="presParOf" srcId="{D5677CCF-8BB9-40F6-A18D-DA56417F7379}" destId="{2D112C79-3E1D-425A-90F8-C462C7F67F44}" srcOrd="4" destOrd="0" presId="urn:microsoft.com/office/officeart/2005/8/layout/target1"/>
    <dgm:cxn modelId="{F6A8238E-B846-427C-BD86-22F25C34BF72}" type="presParOf" srcId="{D5677CCF-8BB9-40F6-A18D-DA56417F7379}" destId="{1E9571DF-65EA-42FB-A671-7582213B8825}" srcOrd="5" destOrd="0" presId="urn:microsoft.com/office/officeart/2005/8/layout/target1"/>
    <dgm:cxn modelId="{C1F48268-77E0-44D3-B86D-1BB974DD7CFB}" type="presParOf" srcId="{D5677CCF-8BB9-40F6-A18D-DA56417F7379}" destId="{A6AA12EB-67AA-4F83-A22C-CF7BD2786691}" srcOrd="6" destOrd="0" presId="urn:microsoft.com/office/officeart/2005/8/layout/target1"/>
    <dgm:cxn modelId="{AFEE9D01-D135-4804-8276-1E139BBC3096}" type="presParOf" srcId="{D5677CCF-8BB9-40F6-A18D-DA56417F7379}" destId="{A073373E-9A9E-4CAC-A414-9423C0EB4111}" srcOrd="7" destOrd="0" presId="urn:microsoft.com/office/officeart/2005/8/layout/target1"/>
    <dgm:cxn modelId="{C8E7532F-5AC1-43EE-B806-BC8ACCE5CA20}" type="presParOf" srcId="{D5677CCF-8BB9-40F6-A18D-DA56417F7379}" destId="{E144F450-B543-422D-A7EA-A7C4BA093456}" srcOrd="8" destOrd="0" presId="urn:microsoft.com/office/officeart/2005/8/layout/target1"/>
    <dgm:cxn modelId="{63EC8B28-934A-4D88-98B8-43DB463C0FB7}" type="presParOf" srcId="{D5677CCF-8BB9-40F6-A18D-DA56417F7379}" destId="{867B88AD-18E3-493E-BADA-226BF98723EC}" srcOrd="9" destOrd="0" presId="urn:microsoft.com/office/officeart/2005/8/layout/target1"/>
    <dgm:cxn modelId="{2CA884AC-F5E8-4803-A91D-03E84D9CB31F}" type="presParOf" srcId="{D5677CCF-8BB9-40F6-A18D-DA56417F7379}" destId="{F8CF0DA9-318C-44B7-B74B-2D0F9FCA2648}" srcOrd="10" destOrd="0" presId="urn:microsoft.com/office/officeart/2005/8/layout/target1"/>
    <dgm:cxn modelId="{54FBAD7B-F86D-4BBD-BC60-A3E749D5D7C7}" type="presParOf" srcId="{D5677CCF-8BB9-40F6-A18D-DA56417F7379}" destId="{8F1A048F-D33C-4FE3-9A1A-0AF69EDC0202}"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B01AF72-D5DF-4204-AA3F-5CE2DB212534}" type="doc">
      <dgm:prSet loTypeId="urn:microsoft.com/office/officeart/2005/8/layout/cycle8" loCatId="cycle" qsTypeId="urn:microsoft.com/office/officeart/2005/8/quickstyle/3d9" qsCatId="3D" csTypeId="urn:microsoft.com/office/officeart/2005/8/colors/accent1_2" csCatId="accent1" phldr="1"/>
      <dgm:spPr/>
    </dgm:pt>
    <dgm:pt modelId="{FE3FF75F-31D2-49CC-A2E8-ED9DCF0A3DCF}">
      <dgm:prSet phldrT="[Text]"/>
      <dgm:spPr>
        <a:solidFill>
          <a:srgbClr val="92D050"/>
        </a:solidFill>
      </dgm:spPr>
      <dgm:t>
        <a:bodyPr/>
        <a:lstStyle/>
        <a:p>
          <a:pPr rtl="1"/>
          <a:r>
            <a:rPr lang="fa-IR" dirty="0" smtClean="0">
              <a:solidFill>
                <a:srgbClr val="00B0F0"/>
              </a:solidFill>
              <a:cs typeface="B Titr" pitchFamily="2" charset="-78"/>
            </a:rPr>
            <a:t>نفس ملکی</a:t>
          </a:r>
          <a:endParaRPr lang="fa-IR" dirty="0">
            <a:solidFill>
              <a:srgbClr val="00B0F0"/>
            </a:solidFill>
            <a:cs typeface="B Titr" pitchFamily="2" charset="-78"/>
          </a:endParaRPr>
        </a:p>
      </dgm:t>
    </dgm:pt>
    <dgm:pt modelId="{D0A07EC0-6821-4EDF-AF65-DC14E2B2ED42}" type="parTrans" cxnId="{038C8090-443F-4FDE-9839-B49E4197EEF3}">
      <dgm:prSet/>
      <dgm:spPr/>
      <dgm:t>
        <a:bodyPr/>
        <a:lstStyle/>
        <a:p>
          <a:pPr rtl="1"/>
          <a:endParaRPr lang="fa-IR"/>
        </a:p>
      </dgm:t>
    </dgm:pt>
    <dgm:pt modelId="{44949964-D9C2-4FDD-8A0E-F1A674E65144}" type="sibTrans" cxnId="{038C8090-443F-4FDE-9839-B49E4197EEF3}">
      <dgm:prSet/>
      <dgm:spPr/>
      <dgm:t>
        <a:bodyPr/>
        <a:lstStyle/>
        <a:p>
          <a:pPr rtl="1"/>
          <a:endParaRPr lang="fa-IR"/>
        </a:p>
      </dgm:t>
    </dgm:pt>
    <dgm:pt modelId="{8E434F6A-847C-42D6-9FB4-C767DAA802BD}">
      <dgm:prSet phldrT="[Text]"/>
      <dgm:spPr>
        <a:solidFill>
          <a:srgbClr val="FFFF00"/>
        </a:solidFill>
      </dgm:spPr>
      <dgm:t>
        <a:bodyPr/>
        <a:lstStyle/>
        <a:p>
          <a:pPr rtl="1"/>
          <a:r>
            <a:rPr lang="fa-IR" dirty="0" smtClean="0">
              <a:solidFill>
                <a:srgbClr val="FF0000"/>
              </a:solidFill>
              <a:cs typeface="B Titr" pitchFamily="2" charset="-78"/>
            </a:rPr>
            <a:t>نفس بهیمی</a:t>
          </a:r>
          <a:endParaRPr lang="fa-IR" dirty="0">
            <a:solidFill>
              <a:srgbClr val="FF0000"/>
            </a:solidFill>
            <a:cs typeface="B Titr" pitchFamily="2" charset="-78"/>
          </a:endParaRPr>
        </a:p>
      </dgm:t>
    </dgm:pt>
    <dgm:pt modelId="{ED2057D7-6CC6-46C3-970D-B4C0A841505C}" type="parTrans" cxnId="{79106F92-0522-4E61-AC0B-2F2B41AFEF69}">
      <dgm:prSet/>
      <dgm:spPr/>
      <dgm:t>
        <a:bodyPr/>
        <a:lstStyle/>
        <a:p>
          <a:pPr rtl="1"/>
          <a:endParaRPr lang="fa-IR"/>
        </a:p>
      </dgm:t>
    </dgm:pt>
    <dgm:pt modelId="{21B74839-C3C1-47D5-9F14-74F03F7E280A}" type="sibTrans" cxnId="{79106F92-0522-4E61-AC0B-2F2B41AFEF69}">
      <dgm:prSet/>
      <dgm:spPr/>
      <dgm:t>
        <a:bodyPr/>
        <a:lstStyle/>
        <a:p>
          <a:pPr rtl="1"/>
          <a:endParaRPr lang="fa-IR"/>
        </a:p>
      </dgm:t>
    </dgm:pt>
    <dgm:pt modelId="{2B3B6588-DE39-4E5E-B9B7-972239279E1D}">
      <dgm:prSet phldrT="[Text]"/>
      <dgm:spPr>
        <a:solidFill>
          <a:srgbClr val="FFC000"/>
        </a:solidFill>
      </dgm:spPr>
      <dgm:t>
        <a:bodyPr/>
        <a:lstStyle/>
        <a:p>
          <a:pPr rtl="1"/>
          <a:r>
            <a:rPr lang="fa-IR" dirty="0" smtClean="0">
              <a:solidFill>
                <a:srgbClr val="FF0000"/>
              </a:solidFill>
              <a:cs typeface="B Titr" pitchFamily="2" charset="-78"/>
            </a:rPr>
            <a:t>نفس سبعی</a:t>
          </a:r>
          <a:endParaRPr lang="fa-IR" dirty="0">
            <a:solidFill>
              <a:srgbClr val="FF0000"/>
            </a:solidFill>
            <a:cs typeface="B Titr" pitchFamily="2" charset="-78"/>
          </a:endParaRPr>
        </a:p>
      </dgm:t>
    </dgm:pt>
    <dgm:pt modelId="{11421CC6-5653-4C11-8E32-01C4BD7FAEA2}" type="parTrans" cxnId="{724959A2-8A02-41D8-8637-8096C5C29C3F}">
      <dgm:prSet/>
      <dgm:spPr/>
      <dgm:t>
        <a:bodyPr/>
        <a:lstStyle/>
        <a:p>
          <a:pPr rtl="1"/>
          <a:endParaRPr lang="fa-IR"/>
        </a:p>
      </dgm:t>
    </dgm:pt>
    <dgm:pt modelId="{8493BCCC-4936-45C6-AF4A-6260985AFF45}" type="sibTrans" cxnId="{724959A2-8A02-41D8-8637-8096C5C29C3F}">
      <dgm:prSet/>
      <dgm:spPr/>
      <dgm:t>
        <a:bodyPr/>
        <a:lstStyle/>
        <a:p>
          <a:pPr rtl="1"/>
          <a:endParaRPr lang="fa-IR"/>
        </a:p>
      </dgm:t>
    </dgm:pt>
    <dgm:pt modelId="{3E053B36-C932-45A7-BEB3-8D6F36742727}" type="pres">
      <dgm:prSet presAssocID="{AB01AF72-D5DF-4204-AA3F-5CE2DB212534}" presName="compositeShape" presStyleCnt="0">
        <dgm:presLayoutVars>
          <dgm:chMax val="7"/>
          <dgm:dir/>
          <dgm:resizeHandles val="exact"/>
        </dgm:presLayoutVars>
      </dgm:prSet>
      <dgm:spPr/>
    </dgm:pt>
    <dgm:pt modelId="{38B94046-2261-4684-B982-0B29BB06470F}" type="pres">
      <dgm:prSet presAssocID="{AB01AF72-D5DF-4204-AA3F-5CE2DB212534}" presName="wedge1" presStyleLbl="node1" presStyleIdx="0" presStyleCnt="3"/>
      <dgm:spPr/>
      <dgm:t>
        <a:bodyPr/>
        <a:lstStyle/>
        <a:p>
          <a:pPr rtl="1"/>
          <a:endParaRPr lang="fa-IR"/>
        </a:p>
      </dgm:t>
    </dgm:pt>
    <dgm:pt modelId="{EAF8C7DD-C954-4F61-B226-82A4F1EF40A3}" type="pres">
      <dgm:prSet presAssocID="{AB01AF72-D5DF-4204-AA3F-5CE2DB212534}" presName="dummy1a" presStyleCnt="0"/>
      <dgm:spPr/>
    </dgm:pt>
    <dgm:pt modelId="{2BF36AF4-D237-433B-95FD-2A5930660CCB}" type="pres">
      <dgm:prSet presAssocID="{AB01AF72-D5DF-4204-AA3F-5CE2DB212534}" presName="dummy1b" presStyleCnt="0"/>
      <dgm:spPr/>
    </dgm:pt>
    <dgm:pt modelId="{CA16ED7E-52E3-46D6-8E91-9A09FCF7733A}" type="pres">
      <dgm:prSet presAssocID="{AB01AF72-D5DF-4204-AA3F-5CE2DB212534}" presName="wedge1Tx" presStyleLbl="node1" presStyleIdx="0" presStyleCnt="3">
        <dgm:presLayoutVars>
          <dgm:chMax val="0"/>
          <dgm:chPref val="0"/>
          <dgm:bulletEnabled val="1"/>
        </dgm:presLayoutVars>
      </dgm:prSet>
      <dgm:spPr/>
      <dgm:t>
        <a:bodyPr/>
        <a:lstStyle/>
        <a:p>
          <a:pPr rtl="1"/>
          <a:endParaRPr lang="fa-IR"/>
        </a:p>
      </dgm:t>
    </dgm:pt>
    <dgm:pt modelId="{B9BF2721-C12E-494C-86E1-3C7F968CA5FC}" type="pres">
      <dgm:prSet presAssocID="{AB01AF72-D5DF-4204-AA3F-5CE2DB212534}" presName="wedge2" presStyleLbl="node1" presStyleIdx="1" presStyleCnt="3"/>
      <dgm:spPr/>
      <dgm:t>
        <a:bodyPr/>
        <a:lstStyle/>
        <a:p>
          <a:pPr rtl="1"/>
          <a:endParaRPr lang="fa-IR"/>
        </a:p>
      </dgm:t>
    </dgm:pt>
    <dgm:pt modelId="{C472871F-124B-4C64-8626-9A37BCD9BB35}" type="pres">
      <dgm:prSet presAssocID="{AB01AF72-D5DF-4204-AA3F-5CE2DB212534}" presName="dummy2a" presStyleCnt="0"/>
      <dgm:spPr/>
    </dgm:pt>
    <dgm:pt modelId="{460B4F88-9124-427A-8E91-F807441AF471}" type="pres">
      <dgm:prSet presAssocID="{AB01AF72-D5DF-4204-AA3F-5CE2DB212534}" presName="dummy2b" presStyleCnt="0"/>
      <dgm:spPr/>
    </dgm:pt>
    <dgm:pt modelId="{BCA2A2B7-45E8-48DB-9B1B-E3466C5C88E3}" type="pres">
      <dgm:prSet presAssocID="{AB01AF72-D5DF-4204-AA3F-5CE2DB212534}" presName="wedge2Tx" presStyleLbl="node1" presStyleIdx="1" presStyleCnt="3">
        <dgm:presLayoutVars>
          <dgm:chMax val="0"/>
          <dgm:chPref val="0"/>
          <dgm:bulletEnabled val="1"/>
        </dgm:presLayoutVars>
      </dgm:prSet>
      <dgm:spPr/>
      <dgm:t>
        <a:bodyPr/>
        <a:lstStyle/>
        <a:p>
          <a:pPr rtl="1"/>
          <a:endParaRPr lang="fa-IR"/>
        </a:p>
      </dgm:t>
    </dgm:pt>
    <dgm:pt modelId="{ED92A2CA-65E4-4E63-8008-0E068F260359}" type="pres">
      <dgm:prSet presAssocID="{AB01AF72-D5DF-4204-AA3F-5CE2DB212534}" presName="wedge3" presStyleLbl="node1" presStyleIdx="2" presStyleCnt="3"/>
      <dgm:spPr/>
      <dgm:t>
        <a:bodyPr/>
        <a:lstStyle/>
        <a:p>
          <a:pPr rtl="1"/>
          <a:endParaRPr lang="fa-IR"/>
        </a:p>
      </dgm:t>
    </dgm:pt>
    <dgm:pt modelId="{99868BDB-8AAE-4951-B40D-6D492A6F6B41}" type="pres">
      <dgm:prSet presAssocID="{AB01AF72-D5DF-4204-AA3F-5CE2DB212534}" presName="dummy3a" presStyleCnt="0"/>
      <dgm:spPr/>
    </dgm:pt>
    <dgm:pt modelId="{99C3433A-F1A7-4B03-B169-59BF853CF059}" type="pres">
      <dgm:prSet presAssocID="{AB01AF72-D5DF-4204-AA3F-5CE2DB212534}" presName="dummy3b" presStyleCnt="0"/>
      <dgm:spPr/>
    </dgm:pt>
    <dgm:pt modelId="{54864E4C-36FE-4678-B661-91A262F13972}" type="pres">
      <dgm:prSet presAssocID="{AB01AF72-D5DF-4204-AA3F-5CE2DB212534}" presName="wedge3Tx" presStyleLbl="node1" presStyleIdx="2" presStyleCnt="3">
        <dgm:presLayoutVars>
          <dgm:chMax val="0"/>
          <dgm:chPref val="0"/>
          <dgm:bulletEnabled val="1"/>
        </dgm:presLayoutVars>
      </dgm:prSet>
      <dgm:spPr/>
      <dgm:t>
        <a:bodyPr/>
        <a:lstStyle/>
        <a:p>
          <a:pPr rtl="1"/>
          <a:endParaRPr lang="fa-IR"/>
        </a:p>
      </dgm:t>
    </dgm:pt>
    <dgm:pt modelId="{D955BD17-5BCF-47F0-B939-3B2DFDE0794B}" type="pres">
      <dgm:prSet presAssocID="{44949964-D9C2-4FDD-8A0E-F1A674E65144}" presName="arrowWedge1" presStyleLbl="fgSibTrans2D1" presStyleIdx="0" presStyleCnt="3"/>
      <dgm:spPr>
        <a:solidFill>
          <a:srgbClr val="00B0F0"/>
        </a:solidFill>
        <a:ln>
          <a:solidFill>
            <a:srgbClr val="00B0F0"/>
          </a:solidFill>
        </a:ln>
      </dgm:spPr>
    </dgm:pt>
    <dgm:pt modelId="{706B2ECC-C1D5-4CF4-BB83-8CDF2218354C}" type="pres">
      <dgm:prSet presAssocID="{21B74839-C3C1-47D5-9F14-74F03F7E280A}" presName="arrowWedge2" presStyleLbl="fgSibTrans2D1" presStyleIdx="1" presStyleCnt="3"/>
      <dgm:spPr>
        <a:solidFill>
          <a:srgbClr val="00B0F0"/>
        </a:solidFill>
      </dgm:spPr>
    </dgm:pt>
    <dgm:pt modelId="{BB176B5C-E1E0-4B9C-BBD0-D8AB50738FF1}" type="pres">
      <dgm:prSet presAssocID="{8493BCCC-4936-45C6-AF4A-6260985AFF45}" presName="arrowWedge3" presStyleLbl="fgSibTrans2D1" presStyleIdx="2" presStyleCnt="3"/>
      <dgm:spPr>
        <a:solidFill>
          <a:srgbClr val="00B0F0"/>
        </a:solidFill>
      </dgm:spPr>
    </dgm:pt>
  </dgm:ptLst>
  <dgm:cxnLst>
    <dgm:cxn modelId="{D06F354F-6940-44C3-95CB-67DE5D6D6241}" type="presOf" srcId="{8E434F6A-847C-42D6-9FB4-C767DAA802BD}" destId="{B9BF2721-C12E-494C-86E1-3C7F968CA5FC}" srcOrd="0" destOrd="0" presId="urn:microsoft.com/office/officeart/2005/8/layout/cycle8"/>
    <dgm:cxn modelId="{32111B31-26BC-4C6C-AA6A-3525F5A02D89}" type="presOf" srcId="{FE3FF75F-31D2-49CC-A2E8-ED9DCF0A3DCF}" destId="{38B94046-2261-4684-B982-0B29BB06470F}" srcOrd="0" destOrd="0" presId="urn:microsoft.com/office/officeart/2005/8/layout/cycle8"/>
    <dgm:cxn modelId="{79106F92-0522-4E61-AC0B-2F2B41AFEF69}" srcId="{AB01AF72-D5DF-4204-AA3F-5CE2DB212534}" destId="{8E434F6A-847C-42D6-9FB4-C767DAA802BD}" srcOrd="1" destOrd="0" parTransId="{ED2057D7-6CC6-46C3-970D-B4C0A841505C}" sibTransId="{21B74839-C3C1-47D5-9F14-74F03F7E280A}"/>
    <dgm:cxn modelId="{724959A2-8A02-41D8-8637-8096C5C29C3F}" srcId="{AB01AF72-D5DF-4204-AA3F-5CE2DB212534}" destId="{2B3B6588-DE39-4E5E-B9B7-972239279E1D}" srcOrd="2" destOrd="0" parTransId="{11421CC6-5653-4C11-8E32-01C4BD7FAEA2}" sibTransId="{8493BCCC-4936-45C6-AF4A-6260985AFF45}"/>
    <dgm:cxn modelId="{40F7B4CA-979D-4450-9071-D04FBB5A72F6}" type="presOf" srcId="{2B3B6588-DE39-4E5E-B9B7-972239279E1D}" destId="{54864E4C-36FE-4678-B661-91A262F13972}" srcOrd="1" destOrd="0" presId="urn:microsoft.com/office/officeart/2005/8/layout/cycle8"/>
    <dgm:cxn modelId="{F6DA1529-CF5D-4409-9ADC-7A2BD5117A14}" type="presOf" srcId="{AB01AF72-D5DF-4204-AA3F-5CE2DB212534}" destId="{3E053B36-C932-45A7-BEB3-8D6F36742727}" srcOrd="0" destOrd="0" presId="urn:microsoft.com/office/officeart/2005/8/layout/cycle8"/>
    <dgm:cxn modelId="{DB780498-9754-4667-AA1C-3FCCC6C60CFD}" type="presOf" srcId="{8E434F6A-847C-42D6-9FB4-C767DAA802BD}" destId="{BCA2A2B7-45E8-48DB-9B1B-E3466C5C88E3}" srcOrd="1" destOrd="0" presId="urn:microsoft.com/office/officeart/2005/8/layout/cycle8"/>
    <dgm:cxn modelId="{A9A5D7FD-86A6-4C27-AADB-2F4CEDD8F51D}" type="presOf" srcId="{2B3B6588-DE39-4E5E-B9B7-972239279E1D}" destId="{ED92A2CA-65E4-4E63-8008-0E068F260359}" srcOrd="0" destOrd="0" presId="urn:microsoft.com/office/officeart/2005/8/layout/cycle8"/>
    <dgm:cxn modelId="{4CB396B8-ABE0-4A64-A58F-0C2A7D8E8814}" type="presOf" srcId="{FE3FF75F-31D2-49CC-A2E8-ED9DCF0A3DCF}" destId="{CA16ED7E-52E3-46D6-8E91-9A09FCF7733A}" srcOrd="1" destOrd="0" presId="urn:microsoft.com/office/officeart/2005/8/layout/cycle8"/>
    <dgm:cxn modelId="{038C8090-443F-4FDE-9839-B49E4197EEF3}" srcId="{AB01AF72-D5DF-4204-AA3F-5CE2DB212534}" destId="{FE3FF75F-31D2-49CC-A2E8-ED9DCF0A3DCF}" srcOrd="0" destOrd="0" parTransId="{D0A07EC0-6821-4EDF-AF65-DC14E2B2ED42}" sibTransId="{44949964-D9C2-4FDD-8A0E-F1A674E65144}"/>
    <dgm:cxn modelId="{2507CB40-3655-4E54-B16A-FD00988FD05D}" type="presParOf" srcId="{3E053B36-C932-45A7-BEB3-8D6F36742727}" destId="{38B94046-2261-4684-B982-0B29BB06470F}" srcOrd="0" destOrd="0" presId="urn:microsoft.com/office/officeart/2005/8/layout/cycle8"/>
    <dgm:cxn modelId="{93E1011D-DF9B-4699-8A99-4E60D24368F1}" type="presParOf" srcId="{3E053B36-C932-45A7-BEB3-8D6F36742727}" destId="{EAF8C7DD-C954-4F61-B226-82A4F1EF40A3}" srcOrd="1" destOrd="0" presId="urn:microsoft.com/office/officeart/2005/8/layout/cycle8"/>
    <dgm:cxn modelId="{A2523E97-AF28-4C90-A610-3FAE1C86EFEB}" type="presParOf" srcId="{3E053B36-C932-45A7-BEB3-8D6F36742727}" destId="{2BF36AF4-D237-433B-95FD-2A5930660CCB}" srcOrd="2" destOrd="0" presId="urn:microsoft.com/office/officeart/2005/8/layout/cycle8"/>
    <dgm:cxn modelId="{A43BCFC8-B8F2-40B8-8E16-EEA2AFDFD0F3}" type="presParOf" srcId="{3E053B36-C932-45A7-BEB3-8D6F36742727}" destId="{CA16ED7E-52E3-46D6-8E91-9A09FCF7733A}" srcOrd="3" destOrd="0" presId="urn:microsoft.com/office/officeart/2005/8/layout/cycle8"/>
    <dgm:cxn modelId="{3A1A367E-6A4C-47B6-A21D-FC08F2952031}" type="presParOf" srcId="{3E053B36-C932-45A7-BEB3-8D6F36742727}" destId="{B9BF2721-C12E-494C-86E1-3C7F968CA5FC}" srcOrd="4" destOrd="0" presId="urn:microsoft.com/office/officeart/2005/8/layout/cycle8"/>
    <dgm:cxn modelId="{3035EB5D-9FE8-4E9C-AE71-1DE1BE8034C3}" type="presParOf" srcId="{3E053B36-C932-45A7-BEB3-8D6F36742727}" destId="{C472871F-124B-4C64-8626-9A37BCD9BB35}" srcOrd="5" destOrd="0" presId="urn:microsoft.com/office/officeart/2005/8/layout/cycle8"/>
    <dgm:cxn modelId="{135B738D-CA98-40ED-98F5-7FBB87B04201}" type="presParOf" srcId="{3E053B36-C932-45A7-BEB3-8D6F36742727}" destId="{460B4F88-9124-427A-8E91-F807441AF471}" srcOrd="6" destOrd="0" presId="urn:microsoft.com/office/officeart/2005/8/layout/cycle8"/>
    <dgm:cxn modelId="{AEF62E30-31D1-4CCB-92CF-8EB014C31A8E}" type="presParOf" srcId="{3E053B36-C932-45A7-BEB3-8D6F36742727}" destId="{BCA2A2B7-45E8-48DB-9B1B-E3466C5C88E3}" srcOrd="7" destOrd="0" presId="urn:microsoft.com/office/officeart/2005/8/layout/cycle8"/>
    <dgm:cxn modelId="{A4B868BB-659A-4BA8-8763-5607E8938C8C}" type="presParOf" srcId="{3E053B36-C932-45A7-BEB3-8D6F36742727}" destId="{ED92A2CA-65E4-4E63-8008-0E068F260359}" srcOrd="8" destOrd="0" presId="urn:microsoft.com/office/officeart/2005/8/layout/cycle8"/>
    <dgm:cxn modelId="{BF793721-7D06-457A-A2E6-7E642BEBDCC2}" type="presParOf" srcId="{3E053B36-C932-45A7-BEB3-8D6F36742727}" destId="{99868BDB-8AAE-4951-B40D-6D492A6F6B41}" srcOrd="9" destOrd="0" presId="urn:microsoft.com/office/officeart/2005/8/layout/cycle8"/>
    <dgm:cxn modelId="{AE5F69BF-D273-4AB4-8F7E-35E7C8C9DE3E}" type="presParOf" srcId="{3E053B36-C932-45A7-BEB3-8D6F36742727}" destId="{99C3433A-F1A7-4B03-B169-59BF853CF059}" srcOrd="10" destOrd="0" presId="urn:microsoft.com/office/officeart/2005/8/layout/cycle8"/>
    <dgm:cxn modelId="{EBBFC075-B5A9-46C5-A551-0F3D8762531C}" type="presParOf" srcId="{3E053B36-C932-45A7-BEB3-8D6F36742727}" destId="{54864E4C-36FE-4678-B661-91A262F13972}" srcOrd="11" destOrd="0" presId="urn:microsoft.com/office/officeart/2005/8/layout/cycle8"/>
    <dgm:cxn modelId="{AFF0097A-12FE-4BB0-BA39-1C64992B1C48}" type="presParOf" srcId="{3E053B36-C932-45A7-BEB3-8D6F36742727}" destId="{D955BD17-5BCF-47F0-B939-3B2DFDE0794B}" srcOrd="12" destOrd="0" presId="urn:microsoft.com/office/officeart/2005/8/layout/cycle8"/>
    <dgm:cxn modelId="{256BB14E-CABE-458F-BA01-D32B46611C32}" type="presParOf" srcId="{3E053B36-C932-45A7-BEB3-8D6F36742727}" destId="{706B2ECC-C1D5-4CF4-BB83-8CDF2218354C}" srcOrd="13" destOrd="0" presId="urn:microsoft.com/office/officeart/2005/8/layout/cycle8"/>
    <dgm:cxn modelId="{9D0FD446-5681-4F59-A7A4-1EB6CFE12741}" type="presParOf" srcId="{3E053B36-C932-45A7-BEB3-8D6F36742727}" destId="{BB176B5C-E1E0-4B9C-BBD0-D8AB50738FF1}"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EA4679-1652-4442-96CA-5A607D0384FC}" type="doc">
      <dgm:prSet loTypeId="urn:microsoft.com/office/officeart/2005/8/layout/list1" loCatId="list" qsTypeId="urn:microsoft.com/office/officeart/2005/8/quickstyle/3d3" qsCatId="3D" csTypeId="urn:microsoft.com/office/officeart/2005/8/colors/accent0_3" csCatId="mainScheme" phldr="1"/>
      <dgm:spPr/>
      <dgm:t>
        <a:bodyPr/>
        <a:lstStyle/>
        <a:p>
          <a:pPr rtl="1"/>
          <a:endParaRPr lang="fa-IR"/>
        </a:p>
      </dgm:t>
    </dgm:pt>
    <dgm:pt modelId="{DA52B0BC-26D4-498B-AF51-6874E8EB0962}">
      <dgm:prSet phldrT="[Text]"/>
      <dgm:spPr/>
      <dgm:t>
        <a:bodyPr/>
        <a:lstStyle/>
        <a:p>
          <a:pPr algn="ctr" rtl="1"/>
          <a:r>
            <a:rPr lang="fa-IR" dirty="0" smtClean="0">
              <a:cs typeface="B Titr" panose="00000700000000000000" pitchFamily="2" charset="-78"/>
            </a:rPr>
            <a:t>کشت نباتات </a:t>
          </a:r>
          <a:endParaRPr lang="fa-IR" dirty="0">
            <a:cs typeface="B Titr" panose="00000700000000000000" pitchFamily="2" charset="-78"/>
          </a:endParaRPr>
        </a:p>
      </dgm:t>
    </dgm:pt>
    <dgm:pt modelId="{C6405994-8064-4892-B156-57FDFAE54DE1}" type="parTrans" cxnId="{2126406C-26AA-43BE-92F5-5345F32CB870}">
      <dgm:prSet/>
      <dgm:spPr/>
      <dgm:t>
        <a:bodyPr/>
        <a:lstStyle/>
        <a:p>
          <a:pPr rtl="1"/>
          <a:endParaRPr lang="fa-IR"/>
        </a:p>
      </dgm:t>
    </dgm:pt>
    <dgm:pt modelId="{A9F92A48-9664-4C36-B9C6-0612F6C8C325}" type="sibTrans" cxnId="{2126406C-26AA-43BE-92F5-5345F32CB870}">
      <dgm:prSet/>
      <dgm:spPr/>
      <dgm:t>
        <a:bodyPr/>
        <a:lstStyle/>
        <a:p>
          <a:pPr rtl="1"/>
          <a:endParaRPr lang="fa-IR"/>
        </a:p>
      </dgm:t>
    </dgm:pt>
    <dgm:pt modelId="{8CDEC432-5A3A-40B6-BD57-9B1048A3E0A3}">
      <dgm:prSet phldrT="[Text]"/>
      <dgm:spPr/>
      <dgm:t>
        <a:bodyPr/>
        <a:lstStyle/>
        <a:p>
          <a:pPr algn="ctr" rtl="1"/>
          <a:r>
            <a:rPr lang="fa-IR" dirty="0" smtClean="0">
              <a:cs typeface="B Titr" panose="00000700000000000000" pitchFamily="2" charset="-78"/>
            </a:rPr>
            <a:t>پرورش حیوانات </a:t>
          </a:r>
          <a:endParaRPr lang="fa-IR" dirty="0">
            <a:cs typeface="B Titr" panose="00000700000000000000" pitchFamily="2" charset="-78"/>
          </a:endParaRPr>
        </a:p>
      </dgm:t>
    </dgm:pt>
    <dgm:pt modelId="{D766B814-5121-491B-8EA5-BAAF019297EB}" type="parTrans" cxnId="{DB5DA874-AE78-47D3-8B60-DDBD896A6878}">
      <dgm:prSet/>
      <dgm:spPr/>
      <dgm:t>
        <a:bodyPr/>
        <a:lstStyle/>
        <a:p>
          <a:pPr rtl="1"/>
          <a:endParaRPr lang="fa-IR"/>
        </a:p>
      </dgm:t>
    </dgm:pt>
    <dgm:pt modelId="{712522F3-DC86-43F2-BD55-498522E21859}" type="sibTrans" cxnId="{DB5DA874-AE78-47D3-8B60-DDBD896A6878}">
      <dgm:prSet/>
      <dgm:spPr/>
      <dgm:t>
        <a:bodyPr/>
        <a:lstStyle/>
        <a:p>
          <a:pPr rtl="1"/>
          <a:endParaRPr lang="fa-IR"/>
        </a:p>
      </dgm:t>
    </dgm:pt>
    <dgm:pt modelId="{07B822B2-40D5-4C50-A553-F9ED5DBDE60E}">
      <dgm:prSet phldrT="[Text]"/>
      <dgm:spPr/>
      <dgm:t>
        <a:bodyPr/>
        <a:lstStyle/>
        <a:p>
          <a:pPr algn="ctr" rtl="1"/>
          <a:r>
            <a:rPr lang="fa-IR" dirty="0" smtClean="0">
              <a:cs typeface="B Titr" panose="00000700000000000000" pitchFamily="2" charset="-78"/>
            </a:rPr>
            <a:t>تغذیه و تعلیم اطفال</a:t>
          </a:r>
          <a:endParaRPr lang="fa-IR" dirty="0">
            <a:cs typeface="B Titr" panose="00000700000000000000" pitchFamily="2" charset="-78"/>
          </a:endParaRPr>
        </a:p>
      </dgm:t>
    </dgm:pt>
    <dgm:pt modelId="{A2612705-3833-41FE-A66B-EFA06655BDDF}" type="parTrans" cxnId="{6614034C-7FBB-4602-98EF-E9B72372D07F}">
      <dgm:prSet/>
      <dgm:spPr/>
      <dgm:t>
        <a:bodyPr/>
        <a:lstStyle/>
        <a:p>
          <a:pPr rtl="1"/>
          <a:endParaRPr lang="fa-IR"/>
        </a:p>
      </dgm:t>
    </dgm:pt>
    <dgm:pt modelId="{D7F23F49-DA0F-4C46-BE39-FB3EE92A473E}" type="sibTrans" cxnId="{6614034C-7FBB-4602-98EF-E9B72372D07F}">
      <dgm:prSet/>
      <dgm:spPr/>
      <dgm:t>
        <a:bodyPr/>
        <a:lstStyle/>
        <a:p>
          <a:pPr rtl="1"/>
          <a:endParaRPr lang="fa-IR"/>
        </a:p>
      </dgm:t>
    </dgm:pt>
    <dgm:pt modelId="{48A5E085-69DD-43FF-A011-6D634A6E2834}">
      <dgm:prSet custT="1"/>
      <dgm:spPr/>
      <dgm:t>
        <a:bodyPr/>
        <a:lstStyle/>
        <a:p>
          <a:pPr algn="ctr" rtl="1"/>
          <a:r>
            <a:rPr lang="fa-IR" sz="1400" b="1" dirty="0" smtClean="0">
              <a:cs typeface="B Titr" panose="00000700000000000000" pitchFamily="2" charset="-78"/>
            </a:rPr>
            <a:t>تا اواسط قرن هفدهم در آکادمی فرانسه : مراقبت از اعلیم اطفال به دون توجه به تمریت روح یا ورزش جسم</a:t>
          </a:r>
          <a:endParaRPr lang="fa-IR" sz="1400" b="1" dirty="0">
            <a:cs typeface="B Titr" panose="00000700000000000000" pitchFamily="2" charset="-78"/>
          </a:endParaRPr>
        </a:p>
      </dgm:t>
    </dgm:pt>
    <dgm:pt modelId="{9E55BC31-6E8A-48A8-A78B-45DD107E4D62}" type="parTrans" cxnId="{24FE4157-97A6-4041-B00B-916EFCE61237}">
      <dgm:prSet/>
      <dgm:spPr/>
      <dgm:t>
        <a:bodyPr/>
        <a:lstStyle/>
        <a:p>
          <a:pPr rtl="1"/>
          <a:endParaRPr lang="fa-IR"/>
        </a:p>
      </dgm:t>
    </dgm:pt>
    <dgm:pt modelId="{36714881-333A-457A-8963-38C740F3A2D1}" type="sibTrans" cxnId="{24FE4157-97A6-4041-B00B-916EFCE61237}">
      <dgm:prSet/>
      <dgm:spPr/>
      <dgm:t>
        <a:bodyPr/>
        <a:lstStyle/>
        <a:p>
          <a:pPr rtl="1"/>
          <a:endParaRPr lang="fa-IR"/>
        </a:p>
      </dgm:t>
    </dgm:pt>
    <dgm:pt modelId="{E64ACBF5-9CE5-4123-9E8D-01F0CE339567}">
      <dgm:prSet custT="1"/>
      <dgm:spPr/>
      <dgm:t>
        <a:bodyPr/>
        <a:lstStyle/>
        <a:p>
          <a:pPr algn="ctr" rtl="1"/>
          <a:r>
            <a:rPr lang="fa-IR" sz="1200" b="1" dirty="0" smtClean="0">
              <a:cs typeface="B Titr" panose="00000700000000000000" pitchFamily="2" charset="-78"/>
            </a:rPr>
            <a:t>کتاب لغت معتبر لیتره : پرورش کودک یا نوجوان ، مجموعه ی عادات فکری یا یدی که کسب شود ،  مجموعه ی خصئل اخلاقی که رشد کند . </a:t>
          </a:r>
          <a:endParaRPr lang="fa-IR" sz="1200" b="1" dirty="0">
            <a:cs typeface="B Titr" panose="00000700000000000000" pitchFamily="2" charset="-78"/>
          </a:endParaRPr>
        </a:p>
      </dgm:t>
    </dgm:pt>
    <dgm:pt modelId="{62E150FE-C1D8-465B-94F3-4CB7D3031B4F}" type="parTrans" cxnId="{5F50A638-4105-4B53-A3B5-8F4F315B6BE9}">
      <dgm:prSet/>
      <dgm:spPr/>
      <dgm:t>
        <a:bodyPr/>
        <a:lstStyle/>
        <a:p>
          <a:pPr rtl="1"/>
          <a:endParaRPr lang="fa-IR"/>
        </a:p>
      </dgm:t>
    </dgm:pt>
    <dgm:pt modelId="{EC2B1B79-E4A7-4C7D-B169-358BAF4DEDFB}" type="sibTrans" cxnId="{5F50A638-4105-4B53-A3B5-8F4F315B6BE9}">
      <dgm:prSet/>
      <dgm:spPr/>
      <dgm:t>
        <a:bodyPr/>
        <a:lstStyle/>
        <a:p>
          <a:pPr rtl="1"/>
          <a:endParaRPr lang="fa-IR"/>
        </a:p>
      </dgm:t>
    </dgm:pt>
    <dgm:pt modelId="{26369F4C-7B77-4D98-A6F4-EA4303F8CDA3}" type="pres">
      <dgm:prSet presAssocID="{21EA4679-1652-4442-96CA-5A607D0384FC}" presName="linear" presStyleCnt="0">
        <dgm:presLayoutVars>
          <dgm:dir/>
          <dgm:animLvl val="lvl"/>
          <dgm:resizeHandles val="exact"/>
        </dgm:presLayoutVars>
      </dgm:prSet>
      <dgm:spPr/>
      <dgm:t>
        <a:bodyPr/>
        <a:lstStyle/>
        <a:p>
          <a:pPr rtl="1"/>
          <a:endParaRPr lang="fa-IR"/>
        </a:p>
      </dgm:t>
    </dgm:pt>
    <dgm:pt modelId="{9AFD26BF-577B-40D2-A8F3-D9D988670F8E}" type="pres">
      <dgm:prSet presAssocID="{DA52B0BC-26D4-498B-AF51-6874E8EB0962}" presName="parentLin" presStyleCnt="0"/>
      <dgm:spPr/>
    </dgm:pt>
    <dgm:pt modelId="{1B435D7C-2BA3-4DBC-98FD-55FBC71E404C}" type="pres">
      <dgm:prSet presAssocID="{DA52B0BC-26D4-498B-AF51-6874E8EB0962}" presName="parentLeftMargin" presStyleLbl="node1" presStyleIdx="0" presStyleCnt="5"/>
      <dgm:spPr/>
      <dgm:t>
        <a:bodyPr/>
        <a:lstStyle/>
        <a:p>
          <a:pPr rtl="1"/>
          <a:endParaRPr lang="fa-IR"/>
        </a:p>
      </dgm:t>
    </dgm:pt>
    <dgm:pt modelId="{F7C7257F-D2BC-43B8-A295-5D4EFD68CB03}" type="pres">
      <dgm:prSet presAssocID="{DA52B0BC-26D4-498B-AF51-6874E8EB0962}" presName="parentText" presStyleLbl="node1" presStyleIdx="0" presStyleCnt="5">
        <dgm:presLayoutVars>
          <dgm:chMax val="0"/>
          <dgm:bulletEnabled val="1"/>
        </dgm:presLayoutVars>
      </dgm:prSet>
      <dgm:spPr/>
      <dgm:t>
        <a:bodyPr/>
        <a:lstStyle/>
        <a:p>
          <a:pPr rtl="1"/>
          <a:endParaRPr lang="fa-IR"/>
        </a:p>
      </dgm:t>
    </dgm:pt>
    <dgm:pt modelId="{E463D897-9836-4C53-97B9-17BB3AF17D4E}" type="pres">
      <dgm:prSet presAssocID="{DA52B0BC-26D4-498B-AF51-6874E8EB0962}" presName="negativeSpace" presStyleCnt="0"/>
      <dgm:spPr/>
    </dgm:pt>
    <dgm:pt modelId="{8E1B14D0-0770-463F-A474-8D4E57CB821D}" type="pres">
      <dgm:prSet presAssocID="{DA52B0BC-26D4-498B-AF51-6874E8EB0962}" presName="childText" presStyleLbl="conFgAcc1" presStyleIdx="0" presStyleCnt="5">
        <dgm:presLayoutVars>
          <dgm:bulletEnabled val="1"/>
        </dgm:presLayoutVars>
      </dgm:prSet>
      <dgm:spPr/>
    </dgm:pt>
    <dgm:pt modelId="{A62D04FF-0627-4C36-9B6A-DFB150EF7324}" type="pres">
      <dgm:prSet presAssocID="{A9F92A48-9664-4C36-B9C6-0612F6C8C325}" presName="spaceBetweenRectangles" presStyleCnt="0"/>
      <dgm:spPr/>
    </dgm:pt>
    <dgm:pt modelId="{08E9ED30-A781-4AC6-A44A-87DE243B9F06}" type="pres">
      <dgm:prSet presAssocID="{8CDEC432-5A3A-40B6-BD57-9B1048A3E0A3}" presName="parentLin" presStyleCnt="0"/>
      <dgm:spPr/>
    </dgm:pt>
    <dgm:pt modelId="{EFD40382-B1C6-4EFC-A01E-C9B583EDC121}" type="pres">
      <dgm:prSet presAssocID="{8CDEC432-5A3A-40B6-BD57-9B1048A3E0A3}" presName="parentLeftMargin" presStyleLbl="node1" presStyleIdx="0" presStyleCnt="5"/>
      <dgm:spPr/>
      <dgm:t>
        <a:bodyPr/>
        <a:lstStyle/>
        <a:p>
          <a:pPr rtl="1"/>
          <a:endParaRPr lang="fa-IR"/>
        </a:p>
      </dgm:t>
    </dgm:pt>
    <dgm:pt modelId="{2C285270-DC9C-44CB-A5E4-0690523C2349}" type="pres">
      <dgm:prSet presAssocID="{8CDEC432-5A3A-40B6-BD57-9B1048A3E0A3}" presName="parentText" presStyleLbl="node1" presStyleIdx="1" presStyleCnt="5">
        <dgm:presLayoutVars>
          <dgm:chMax val="0"/>
          <dgm:bulletEnabled val="1"/>
        </dgm:presLayoutVars>
      </dgm:prSet>
      <dgm:spPr/>
      <dgm:t>
        <a:bodyPr/>
        <a:lstStyle/>
        <a:p>
          <a:pPr rtl="1"/>
          <a:endParaRPr lang="fa-IR"/>
        </a:p>
      </dgm:t>
    </dgm:pt>
    <dgm:pt modelId="{E06E24BE-8A6E-4D52-9D94-B066ED219202}" type="pres">
      <dgm:prSet presAssocID="{8CDEC432-5A3A-40B6-BD57-9B1048A3E0A3}" presName="negativeSpace" presStyleCnt="0"/>
      <dgm:spPr/>
    </dgm:pt>
    <dgm:pt modelId="{A6DEFFAC-C553-4A92-A12C-87FD1FD3682C}" type="pres">
      <dgm:prSet presAssocID="{8CDEC432-5A3A-40B6-BD57-9B1048A3E0A3}" presName="childText" presStyleLbl="conFgAcc1" presStyleIdx="1" presStyleCnt="5">
        <dgm:presLayoutVars>
          <dgm:bulletEnabled val="1"/>
        </dgm:presLayoutVars>
      </dgm:prSet>
      <dgm:spPr/>
    </dgm:pt>
    <dgm:pt modelId="{2F0B8EAB-2917-4C43-AB7B-E5473201A4D4}" type="pres">
      <dgm:prSet presAssocID="{712522F3-DC86-43F2-BD55-498522E21859}" presName="spaceBetweenRectangles" presStyleCnt="0"/>
      <dgm:spPr/>
    </dgm:pt>
    <dgm:pt modelId="{5E722D00-EEC4-41C5-AFBF-5A33045F4327}" type="pres">
      <dgm:prSet presAssocID="{07B822B2-40D5-4C50-A553-F9ED5DBDE60E}" presName="parentLin" presStyleCnt="0"/>
      <dgm:spPr/>
    </dgm:pt>
    <dgm:pt modelId="{191ABBDB-A232-406B-8201-228FA9643220}" type="pres">
      <dgm:prSet presAssocID="{07B822B2-40D5-4C50-A553-F9ED5DBDE60E}" presName="parentLeftMargin" presStyleLbl="node1" presStyleIdx="1" presStyleCnt="5"/>
      <dgm:spPr/>
      <dgm:t>
        <a:bodyPr/>
        <a:lstStyle/>
        <a:p>
          <a:pPr rtl="1"/>
          <a:endParaRPr lang="fa-IR"/>
        </a:p>
      </dgm:t>
    </dgm:pt>
    <dgm:pt modelId="{759209A4-BF74-4ED3-9573-AFD356D0A08B}" type="pres">
      <dgm:prSet presAssocID="{07B822B2-40D5-4C50-A553-F9ED5DBDE60E}" presName="parentText" presStyleLbl="node1" presStyleIdx="2" presStyleCnt="5">
        <dgm:presLayoutVars>
          <dgm:chMax val="0"/>
          <dgm:bulletEnabled val="1"/>
        </dgm:presLayoutVars>
      </dgm:prSet>
      <dgm:spPr/>
      <dgm:t>
        <a:bodyPr/>
        <a:lstStyle/>
        <a:p>
          <a:pPr rtl="1"/>
          <a:endParaRPr lang="fa-IR"/>
        </a:p>
      </dgm:t>
    </dgm:pt>
    <dgm:pt modelId="{11054D4F-31B2-43AC-A812-26B97D41CFCE}" type="pres">
      <dgm:prSet presAssocID="{07B822B2-40D5-4C50-A553-F9ED5DBDE60E}" presName="negativeSpace" presStyleCnt="0"/>
      <dgm:spPr/>
    </dgm:pt>
    <dgm:pt modelId="{A66E12BD-2589-4D83-8862-F56A9FC01189}" type="pres">
      <dgm:prSet presAssocID="{07B822B2-40D5-4C50-A553-F9ED5DBDE60E}" presName="childText" presStyleLbl="conFgAcc1" presStyleIdx="2" presStyleCnt="5">
        <dgm:presLayoutVars>
          <dgm:bulletEnabled val="1"/>
        </dgm:presLayoutVars>
      </dgm:prSet>
      <dgm:spPr/>
    </dgm:pt>
    <dgm:pt modelId="{151E79C0-0876-409C-9CB7-BE6334D52BDA}" type="pres">
      <dgm:prSet presAssocID="{D7F23F49-DA0F-4C46-BE39-FB3EE92A473E}" presName="spaceBetweenRectangles" presStyleCnt="0"/>
      <dgm:spPr/>
    </dgm:pt>
    <dgm:pt modelId="{96D82AD2-40C0-4CB1-A5CE-E1A378425337}" type="pres">
      <dgm:prSet presAssocID="{48A5E085-69DD-43FF-A011-6D634A6E2834}" presName="parentLin" presStyleCnt="0"/>
      <dgm:spPr/>
    </dgm:pt>
    <dgm:pt modelId="{78831010-A190-4D5E-84CC-14C2A4F875A1}" type="pres">
      <dgm:prSet presAssocID="{48A5E085-69DD-43FF-A011-6D634A6E2834}" presName="parentLeftMargin" presStyleLbl="node1" presStyleIdx="2" presStyleCnt="5"/>
      <dgm:spPr/>
      <dgm:t>
        <a:bodyPr/>
        <a:lstStyle/>
        <a:p>
          <a:pPr rtl="1"/>
          <a:endParaRPr lang="fa-IR"/>
        </a:p>
      </dgm:t>
    </dgm:pt>
    <dgm:pt modelId="{68645CE5-BCFE-4988-B070-810EFFB4E37C}" type="pres">
      <dgm:prSet presAssocID="{48A5E085-69DD-43FF-A011-6D634A6E2834}" presName="parentText" presStyleLbl="node1" presStyleIdx="3" presStyleCnt="5">
        <dgm:presLayoutVars>
          <dgm:chMax val="0"/>
          <dgm:bulletEnabled val="1"/>
        </dgm:presLayoutVars>
      </dgm:prSet>
      <dgm:spPr/>
      <dgm:t>
        <a:bodyPr/>
        <a:lstStyle/>
        <a:p>
          <a:pPr rtl="1"/>
          <a:endParaRPr lang="fa-IR"/>
        </a:p>
      </dgm:t>
    </dgm:pt>
    <dgm:pt modelId="{FD35B7D2-4381-4CF6-98CE-FDD324A8B45C}" type="pres">
      <dgm:prSet presAssocID="{48A5E085-69DD-43FF-A011-6D634A6E2834}" presName="negativeSpace" presStyleCnt="0"/>
      <dgm:spPr/>
    </dgm:pt>
    <dgm:pt modelId="{C8023164-248A-4EA0-A396-BB504F620309}" type="pres">
      <dgm:prSet presAssocID="{48A5E085-69DD-43FF-A011-6D634A6E2834}" presName="childText" presStyleLbl="conFgAcc1" presStyleIdx="3" presStyleCnt="5">
        <dgm:presLayoutVars>
          <dgm:bulletEnabled val="1"/>
        </dgm:presLayoutVars>
      </dgm:prSet>
      <dgm:spPr/>
    </dgm:pt>
    <dgm:pt modelId="{C99C31BB-D53B-4A4E-905B-13DB9568425D}" type="pres">
      <dgm:prSet presAssocID="{36714881-333A-457A-8963-38C740F3A2D1}" presName="spaceBetweenRectangles" presStyleCnt="0"/>
      <dgm:spPr/>
    </dgm:pt>
    <dgm:pt modelId="{09CA445F-7992-461B-91C5-3FD50555BAB6}" type="pres">
      <dgm:prSet presAssocID="{E64ACBF5-9CE5-4123-9E8D-01F0CE339567}" presName="parentLin" presStyleCnt="0"/>
      <dgm:spPr/>
    </dgm:pt>
    <dgm:pt modelId="{8751F3D2-036C-4FDE-9DBA-C88CFBE1FEF7}" type="pres">
      <dgm:prSet presAssocID="{E64ACBF5-9CE5-4123-9E8D-01F0CE339567}" presName="parentLeftMargin" presStyleLbl="node1" presStyleIdx="3" presStyleCnt="5"/>
      <dgm:spPr/>
      <dgm:t>
        <a:bodyPr/>
        <a:lstStyle/>
        <a:p>
          <a:pPr rtl="1"/>
          <a:endParaRPr lang="fa-IR"/>
        </a:p>
      </dgm:t>
    </dgm:pt>
    <dgm:pt modelId="{823F15BD-84E9-4D79-9508-91DBFEB43633}" type="pres">
      <dgm:prSet presAssocID="{E64ACBF5-9CE5-4123-9E8D-01F0CE339567}" presName="parentText" presStyleLbl="node1" presStyleIdx="4" presStyleCnt="5">
        <dgm:presLayoutVars>
          <dgm:chMax val="0"/>
          <dgm:bulletEnabled val="1"/>
        </dgm:presLayoutVars>
      </dgm:prSet>
      <dgm:spPr/>
      <dgm:t>
        <a:bodyPr/>
        <a:lstStyle/>
        <a:p>
          <a:pPr rtl="1"/>
          <a:endParaRPr lang="fa-IR"/>
        </a:p>
      </dgm:t>
    </dgm:pt>
    <dgm:pt modelId="{3BB17FE7-4C75-4795-BEEE-1001B88411E7}" type="pres">
      <dgm:prSet presAssocID="{E64ACBF5-9CE5-4123-9E8D-01F0CE339567}" presName="negativeSpace" presStyleCnt="0"/>
      <dgm:spPr/>
    </dgm:pt>
    <dgm:pt modelId="{6ED15627-7FA4-4765-AACE-C77B68CB4903}" type="pres">
      <dgm:prSet presAssocID="{E64ACBF5-9CE5-4123-9E8D-01F0CE339567}" presName="childText" presStyleLbl="conFgAcc1" presStyleIdx="4" presStyleCnt="5">
        <dgm:presLayoutVars>
          <dgm:bulletEnabled val="1"/>
        </dgm:presLayoutVars>
      </dgm:prSet>
      <dgm:spPr/>
    </dgm:pt>
  </dgm:ptLst>
  <dgm:cxnLst>
    <dgm:cxn modelId="{6614034C-7FBB-4602-98EF-E9B72372D07F}" srcId="{21EA4679-1652-4442-96CA-5A607D0384FC}" destId="{07B822B2-40D5-4C50-A553-F9ED5DBDE60E}" srcOrd="2" destOrd="0" parTransId="{A2612705-3833-41FE-A66B-EFA06655BDDF}" sibTransId="{D7F23F49-DA0F-4C46-BE39-FB3EE92A473E}"/>
    <dgm:cxn modelId="{DB5DA874-AE78-47D3-8B60-DDBD896A6878}" srcId="{21EA4679-1652-4442-96CA-5A607D0384FC}" destId="{8CDEC432-5A3A-40B6-BD57-9B1048A3E0A3}" srcOrd="1" destOrd="0" parTransId="{D766B814-5121-491B-8EA5-BAAF019297EB}" sibTransId="{712522F3-DC86-43F2-BD55-498522E21859}"/>
    <dgm:cxn modelId="{24FE4157-97A6-4041-B00B-916EFCE61237}" srcId="{21EA4679-1652-4442-96CA-5A607D0384FC}" destId="{48A5E085-69DD-43FF-A011-6D634A6E2834}" srcOrd="3" destOrd="0" parTransId="{9E55BC31-6E8A-48A8-A78B-45DD107E4D62}" sibTransId="{36714881-333A-457A-8963-38C740F3A2D1}"/>
    <dgm:cxn modelId="{011EF0C7-0BC8-424E-AA11-60A75FA61679}" type="presOf" srcId="{DA52B0BC-26D4-498B-AF51-6874E8EB0962}" destId="{1B435D7C-2BA3-4DBC-98FD-55FBC71E404C}" srcOrd="0" destOrd="0" presId="urn:microsoft.com/office/officeart/2005/8/layout/list1"/>
    <dgm:cxn modelId="{56885F0D-43E8-41A1-99F8-6BEDFDF912E0}" type="presOf" srcId="{07B822B2-40D5-4C50-A553-F9ED5DBDE60E}" destId="{191ABBDB-A232-406B-8201-228FA9643220}" srcOrd="0" destOrd="0" presId="urn:microsoft.com/office/officeart/2005/8/layout/list1"/>
    <dgm:cxn modelId="{04D92B54-51A6-423E-9D95-BE3F71BAADEA}" type="presOf" srcId="{8CDEC432-5A3A-40B6-BD57-9B1048A3E0A3}" destId="{2C285270-DC9C-44CB-A5E4-0690523C2349}" srcOrd="1" destOrd="0" presId="urn:microsoft.com/office/officeart/2005/8/layout/list1"/>
    <dgm:cxn modelId="{5F50A638-4105-4B53-A3B5-8F4F315B6BE9}" srcId="{21EA4679-1652-4442-96CA-5A607D0384FC}" destId="{E64ACBF5-9CE5-4123-9E8D-01F0CE339567}" srcOrd="4" destOrd="0" parTransId="{62E150FE-C1D8-465B-94F3-4CB7D3031B4F}" sibTransId="{EC2B1B79-E4A7-4C7D-B169-358BAF4DEDFB}"/>
    <dgm:cxn modelId="{5D80543B-43FF-41DE-BD3A-65D44679B71E}" type="presOf" srcId="{8CDEC432-5A3A-40B6-BD57-9B1048A3E0A3}" destId="{EFD40382-B1C6-4EFC-A01E-C9B583EDC121}" srcOrd="0" destOrd="0" presId="urn:microsoft.com/office/officeart/2005/8/layout/list1"/>
    <dgm:cxn modelId="{8A47C5A3-3A2D-4C69-9265-F9B9D172FA1C}" type="presOf" srcId="{E64ACBF5-9CE5-4123-9E8D-01F0CE339567}" destId="{8751F3D2-036C-4FDE-9DBA-C88CFBE1FEF7}" srcOrd="0" destOrd="0" presId="urn:microsoft.com/office/officeart/2005/8/layout/list1"/>
    <dgm:cxn modelId="{2126406C-26AA-43BE-92F5-5345F32CB870}" srcId="{21EA4679-1652-4442-96CA-5A607D0384FC}" destId="{DA52B0BC-26D4-498B-AF51-6874E8EB0962}" srcOrd="0" destOrd="0" parTransId="{C6405994-8064-4892-B156-57FDFAE54DE1}" sibTransId="{A9F92A48-9664-4C36-B9C6-0612F6C8C325}"/>
    <dgm:cxn modelId="{9BE87452-CAF5-4F90-9DCF-62FA4C795BF5}" type="presOf" srcId="{48A5E085-69DD-43FF-A011-6D634A6E2834}" destId="{78831010-A190-4D5E-84CC-14C2A4F875A1}" srcOrd="0" destOrd="0" presId="urn:microsoft.com/office/officeart/2005/8/layout/list1"/>
    <dgm:cxn modelId="{16BCA7B4-E32E-407B-81C4-803AE545D071}" type="presOf" srcId="{DA52B0BC-26D4-498B-AF51-6874E8EB0962}" destId="{F7C7257F-D2BC-43B8-A295-5D4EFD68CB03}" srcOrd="1" destOrd="0" presId="urn:microsoft.com/office/officeart/2005/8/layout/list1"/>
    <dgm:cxn modelId="{5899ABEA-1049-4E03-9BDF-6EBD91ACC248}" type="presOf" srcId="{21EA4679-1652-4442-96CA-5A607D0384FC}" destId="{26369F4C-7B77-4D98-A6F4-EA4303F8CDA3}" srcOrd="0" destOrd="0" presId="urn:microsoft.com/office/officeart/2005/8/layout/list1"/>
    <dgm:cxn modelId="{A49D2395-C4EB-47AE-B51D-CD6974747790}" type="presOf" srcId="{E64ACBF5-9CE5-4123-9E8D-01F0CE339567}" destId="{823F15BD-84E9-4D79-9508-91DBFEB43633}" srcOrd="1" destOrd="0" presId="urn:microsoft.com/office/officeart/2005/8/layout/list1"/>
    <dgm:cxn modelId="{8294913B-91BE-454C-9BFB-EC0191968C61}" type="presOf" srcId="{48A5E085-69DD-43FF-A011-6D634A6E2834}" destId="{68645CE5-BCFE-4988-B070-810EFFB4E37C}" srcOrd="1" destOrd="0" presId="urn:microsoft.com/office/officeart/2005/8/layout/list1"/>
    <dgm:cxn modelId="{6F0B8B94-837A-4665-AB89-ACB026ADC45B}" type="presOf" srcId="{07B822B2-40D5-4C50-A553-F9ED5DBDE60E}" destId="{759209A4-BF74-4ED3-9573-AFD356D0A08B}" srcOrd="1" destOrd="0" presId="urn:microsoft.com/office/officeart/2005/8/layout/list1"/>
    <dgm:cxn modelId="{F2028DD0-BF7C-4918-8C97-34145F0C67A6}" type="presParOf" srcId="{26369F4C-7B77-4D98-A6F4-EA4303F8CDA3}" destId="{9AFD26BF-577B-40D2-A8F3-D9D988670F8E}" srcOrd="0" destOrd="0" presId="urn:microsoft.com/office/officeart/2005/8/layout/list1"/>
    <dgm:cxn modelId="{E6DF5703-CF38-440A-A08C-06829904E4C0}" type="presParOf" srcId="{9AFD26BF-577B-40D2-A8F3-D9D988670F8E}" destId="{1B435D7C-2BA3-4DBC-98FD-55FBC71E404C}" srcOrd="0" destOrd="0" presId="urn:microsoft.com/office/officeart/2005/8/layout/list1"/>
    <dgm:cxn modelId="{D6805EF0-50D1-4C40-B3CE-103687CC2FA1}" type="presParOf" srcId="{9AFD26BF-577B-40D2-A8F3-D9D988670F8E}" destId="{F7C7257F-D2BC-43B8-A295-5D4EFD68CB03}" srcOrd="1" destOrd="0" presId="urn:microsoft.com/office/officeart/2005/8/layout/list1"/>
    <dgm:cxn modelId="{9AD5D63F-9D1F-418F-BB6F-756B590357FD}" type="presParOf" srcId="{26369F4C-7B77-4D98-A6F4-EA4303F8CDA3}" destId="{E463D897-9836-4C53-97B9-17BB3AF17D4E}" srcOrd="1" destOrd="0" presId="urn:microsoft.com/office/officeart/2005/8/layout/list1"/>
    <dgm:cxn modelId="{286B5C7E-E144-49F4-9A7A-CC877FA71C67}" type="presParOf" srcId="{26369F4C-7B77-4D98-A6F4-EA4303F8CDA3}" destId="{8E1B14D0-0770-463F-A474-8D4E57CB821D}" srcOrd="2" destOrd="0" presId="urn:microsoft.com/office/officeart/2005/8/layout/list1"/>
    <dgm:cxn modelId="{9C86EEBA-5B72-434A-A5CE-A09BE1D03AF2}" type="presParOf" srcId="{26369F4C-7B77-4D98-A6F4-EA4303F8CDA3}" destId="{A62D04FF-0627-4C36-9B6A-DFB150EF7324}" srcOrd="3" destOrd="0" presId="urn:microsoft.com/office/officeart/2005/8/layout/list1"/>
    <dgm:cxn modelId="{4CA674F8-A81A-4F43-BD5D-39DC2842E162}" type="presParOf" srcId="{26369F4C-7B77-4D98-A6F4-EA4303F8CDA3}" destId="{08E9ED30-A781-4AC6-A44A-87DE243B9F06}" srcOrd="4" destOrd="0" presId="urn:microsoft.com/office/officeart/2005/8/layout/list1"/>
    <dgm:cxn modelId="{76B3639E-3C0A-4B6A-86B9-92115526E334}" type="presParOf" srcId="{08E9ED30-A781-4AC6-A44A-87DE243B9F06}" destId="{EFD40382-B1C6-4EFC-A01E-C9B583EDC121}" srcOrd="0" destOrd="0" presId="urn:microsoft.com/office/officeart/2005/8/layout/list1"/>
    <dgm:cxn modelId="{F89A4F28-A45A-4ECC-B488-6F9633B59E8D}" type="presParOf" srcId="{08E9ED30-A781-4AC6-A44A-87DE243B9F06}" destId="{2C285270-DC9C-44CB-A5E4-0690523C2349}" srcOrd="1" destOrd="0" presId="urn:microsoft.com/office/officeart/2005/8/layout/list1"/>
    <dgm:cxn modelId="{64B5B8DE-C0C3-4A5C-A667-915BE371ECC1}" type="presParOf" srcId="{26369F4C-7B77-4D98-A6F4-EA4303F8CDA3}" destId="{E06E24BE-8A6E-4D52-9D94-B066ED219202}" srcOrd="5" destOrd="0" presId="urn:microsoft.com/office/officeart/2005/8/layout/list1"/>
    <dgm:cxn modelId="{67FAB622-86D4-49F2-9BB9-760FCF69A9FC}" type="presParOf" srcId="{26369F4C-7B77-4D98-A6F4-EA4303F8CDA3}" destId="{A6DEFFAC-C553-4A92-A12C-87FD1FD3682C}" srcOrd="6" destOrd="0" presId="urn:microsoft.com/office/officeart/2005/8/layout/list1"/>
    <dgm:cxn modelId="{6204296E-43CE-43EF-8349-6966BFEEF1B4}" type="presParOf" srcId="{26369F4C-7B77-4D98-A6F4-EA4303F8CDA3}" destId="{2F0B8EAB-2917-4C43-AB7B-E5473201A4D4}" srcOrd="7" destOrd="0" presId="urn:microsoft.com/office/officeart/2005/8/layout/list1"/>
    <dgm:cxn modelId="{A2B96027-4C06-4017-957B-52F931AC55C1}" type="presParOf" srcId="{26369F4C-7B77-4D98-A6F4-EA4303F8CDA3}" destId="{5E722D00-EEC4-41C5-AFBF-5A33045F4327}" srcOrd="8" destOrd="0" presId="urn:microsoft.com/office/officeart/2005/8/layout/list1"/>
    <dgm:cxn modelId="{C1650A9A-3986-426A-AFF9-A133629FF7CF}" type="presParOf" srcId="{5E722D00-EEC4-41C5-AFBF-5A33045F4327}" destId="{191ABBDB-A232-406B-8201-228FA9643220}" srcOrd="0" destOrd="0" presId="urn:microsoft.com/office/officeart/2005/8/layout/list1"/>
    <dgm:cxn modelId="{69200FAE-E155-4A8F-9947-88CFBD36B213}" type="presParOf" srcId="{5E722D00-EEC4-41C5-AFBF-5A33045F4327}" destId="{759209A4-BF74-4ED3-9573-AFD356D0A08B}" srcOrd="1" destOrd="0" presId="urn:microsoft.com/office/officeart/2005/8/layout/list1"/>
    <dgm:cxn modelId="{83D4F157-2F2D-4104-ABE8-147BBFEAC208}" type="presParOf" srcId="{26369F4C-7B77-4D98-A6F4-EA4303F8CDA3}" destId="{11054D4F-31B2-43AC-A812-26B97D41CFCE}" srcOrd="9" destOrd="0" presId="urn:microsoft.com/office/officeart/2005/8/layout/list1"/>
    <dgm:cxn modelId="{8AE07547-C248-4880-BB32-FEE9A755E06E}" type="presParOf" srcId="{26369F4C-7B77-4D98-A6F4-EA4303F8CDA3}" destId="{A66E12BD-2589-4D83-8862-F56A9FC01189}" srcOrd="10" destOrd="0" presId="urn:microsoft.com/office/officeart/2005/8/layout/list1"/>
    <dgm:cxn modelId="{A1F6D098-8AB3-4BD8-9EF4-2DF4239AEF77}" type="presParOf" srcId="{26369F4C-7B77-4D98-A6F4-EA4303F8CDA3}" destId="{151E79C0-0876-409C-9CB7-BE6334D52BDA}" srcOrd="11" destOrd="0" presId="urn:microsoft.com/office/officeart/2005/8/layout/list1"/>
    <dgm:cxn modelId="{511C4441-BCB6-43D5-9D34-6DCE74C4210F}" type="presParOf" srcId="{26369F4C-7B77-4D98-A6F4-EA4303F8CDA3}" destId="{96D82AD2-40C0-4CB1-A5CE-E1A378425337}" srcOrd="12" destOrd="0" presId="urn:microsoft.com/office/officeart/2005/8/layout/list1"/>
    <dgm:cxn modelId="{B1815F9D-AB56-4D97-A389-27ED5DE54CF8}" type="presParOf" srcId="{96D82AD2-40C0-4CB1-A5CE-E1A378425337}" destId="{78831010-A190-4D5E-84CC-14C2A4F875A1}" srcOrd="0" destOrd="0" presId="urn:microsoft.com/office/officeart/2005/8/layout/list1"/>
    <dgm:cxn modelId="{FB65EC98-6FF3-4030-83BB-C67AF66C5508}" type="presParOf" srcId="{96D82AD2-40C0-4CB1-A5CE-E1A378425337}" destId="{68645CE5-BCFE-4988-B070-810EFFB4E37C}" srcOrd="1" destOrd="0" presId="urn:microsoft.com/office/officeart/2005/8/layout/list1"/>
    <dgm:cxn modelId="{9889BFEF-D35B-4C7A-9B81-8007C78FE00B}" type="presParOf" srcId="{26369F4C-7B77-4D98-A6F4-EA4303F8CDA3}" destId="{FD35B7D2-4381-4CF6-98CE-FDD324A8B45C}" srcOrd="13" destOrd="0" presId="urn:microsoft.com/office/officeart/2005/8/layout/list1"/>
    <dgm:cxn modelId="{2E9A1388-B0C8-4BFC-A784-5BF527EDB584}" type="presParOf" srcId="{26369F4C-7B77-4D98-A6F4-EA4303F8CDA3}" destId="{C8023164-248A-4EA0-A396-BB504F620309}" srcOrd="14" destOrd="0" presId="urn:microsoft.com/office/officeart/2005/8/layout/list1"/>
    <dgm:cxn modelId="{718E5CD7-0B0A-49DC-A7AC-9E9CD448DAE7}" type="presParOf" srcId="{26369F4C-7B77-4D98-A6F4-EA4303F8CDA3}" destId="{C99C31BB-D53B-4A4E-905B-13DB9568425D}" srcOrd="15" destOrd="0" presId="urn:microsoft.com/office/officeart/2005/8/layout/list1"/>
    <dgm:cxn modelId="{F3DD0413-F4D4-4CA8-AF64-F16A734FAB83}" type="presParOf" srcId="{26369F4C-7B77-4D98-A6F4-EA4303F8CDA3}" destId="{09CA445F-7992-461B-91C5-3FD50555BAB6}" srcOrd="16" destOrd="0" presId="urn:microsoft.com/office/officeart/2005/8/layout/list1"/>
    <dgm:cxn modelId="{F250F9DF-4307-4ECC-BADD-EE7BD4574CFE}" type="presParOf" srcId="{09CA445F-7992-461B-91C5-3FD50555BAB6}" destId="{8751F3D2-036C-4FDE-9DBA-C88CFBE1FEF7}" srcOrd="0" destOrd="0" presId="urn:microsoft.com/office/officeart/2005/8/layout/list1"/>
    <dgm:cxn modelId="{B3D21E21-31A6-4904-BA73-6DF9E733342B}" type="presParOf" srcId="{09CA445F-7992-461B-91C5-3FD50555BAB6}" destId="{823F15BD-84E9-4D79-9508-91DBFEB43633}" srcOrd="1" destOrd="0" presId="urn:microsoft.com/office/officeart/2005/8/layout/list1"/>
    <dgm:cxn modelId="{AD961080-C9CD-4B19-B068-01B7CE7C3CCB}" type="presParOf" srcId="{26369F4C-7B77-4D98-A6F4-EA4303F8CDA3}" destId="{3BB17FE7-4C75-4795-BEEE-1001B88411E7}" srcOrd="17" destOrd="0" presId="urn:microsoft.com/office/officeart/2005/8/layout/list1"/>
    <dgm:cxn modelId="{C92D2A2D-AC2E-4626-B89F-68D03E8A2D4A}" type="presParOf" srcId="{26369F4C-7B77-4D98-A6F4-EA4303F8CDA3}" destId="{6ED15627-7FA4-4765-AACE-C77B68CB4903}"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685F076-6B47-4959-98F2-7A22E8B084EE}" type="doc">
      <dgm:prSet loTypeId="urn:microsoft.com/office/officeart/2005/8/layout/target3" loCatId="list" qsTypeId="urn:microsoft.com/office/officeart/2005/8/quickstyle/3d5" qsCatId="3D" csTypeId="urn:microsoft.com/office/officeart/2005/8/colors/accent1_2" csCatId="accent1" phldr="1"/>
      <dgm:spPr/>
      <dgm:t>
        <a:bodyPr/>
        <a:lstStyle/>
        <a:p>
          <a:pPr rtl="1"/>
          <a:endParaRPr lang="fa-IR"/>
        </a:p>
      </dgm:t>
    </dgm:pt>
    <dgm:pt modelId="{F1B27EC5-0355-47A3-B7A4-4D433F85A35C}">
      <dgm:prSet phldrT="[Text]"/>
      <dgm:spPr>
        <a:solidFill>
          <a:srgbClr val="92D050">
            <a:alpha val="90000"/>
          </a:srgbClr>
        </a:solidFill>
      </dgm:spPr>
      <dgm:t>
        <a:bodyPr/>
        <a:lstStyle/>
        <a:p>
          <a:pPr rtl="1"/>
          <a:r>
            <a:rPr lang="fa-IR" dirty="0" smtClean="0">
              <a:cs typeface="B Titr" pitchFamily="2" charset="-78"/>
            </a:rPr>
            <a:t>نفس ملکی در حقیقت وجوهر وجود آدمی است و صاحب ادب و کرم است </a:t>
          </a:r>
          <a:endParaRPr lang="fa-IR" dirty="0">
            <a:cs typeface="B Titr" pitchFamily="2" charset="-78"/>
          </a:endParaRPr>
        </a:p>
      </dgm:t>
    </dgm:pt>
    <dgm:pt modelId="{C66A0293-0D9D-4AA0-AED7-A0D753B2A798}" type="parTrans" cxnId="{93CE0403-3832-462C-BA15-990346CE2338}">
      <dgm:prSet/>
      <dgm:spPr/>
      <dgm:t>
        <a:bodyPr/>
        <a:lstStyle/>
        <a:p>
          <a:pPr rtl="1"/>
          <a:endParaRPr lang="fa-IR"/>
        </a:p>
      </dgm:t>
    </dgm:pt>
    <dgm:pt modelId="{4ACA6C81-F4BC-4C23-99CC-93AA5A34C886}" type="sibTrans" cxnId="{93CE0403-3832-462C-BA15-990346CE2338}">
      <dgm:prSet/>
      <dgm:spPr/>
      <dgm:t>
        <a:bodyPr/>
        <a:lstStyle/>
        <a:p>
          <a:pPr rtl="1"/>
          <a:endParaRPr lang="fa-IR"/>
        </a:p>
      </dgm:t>
    </dgm:pt>
    <dgm:pt modelId="{19265DDC-C54E-471A-AF26-752D361B5E53}">
      <dgm:prSet phldrT="[Text]"/>
      <dgm:spPr>
        <a:solidFill>
          <a:srgbClr val="FFC000"/>
        </a:solidFill>
      </dgm:spPr>
      <dgm:t>
        <a:bodyPr/>
        <a:lstStyle/>
        <a:p>
          <a:pPr rtl="1"/>
          <a:r>
            <a:rPr lang="fa-IR" dirty="0" smtClean="0">
              <a:cs typeface="B Titr" pitchFamily="2" charset="-78"/>
            </a:rPr>
            <a:t>نفس سبعی ادیب نیست ، اما قابل ادب است </a:t>
          </a:r>
          <a:endParaRPr lang="fa-IR" dirty="0">
            <a:cs typeface="B Titr" pitchFamily="2" charset="-78"/>
          </a:endParaRPr>
        </a:p>
      </dgm:t>
    </dgm:pt>
    <dgm:pt modelId="{6771B384-43AC-44D5-AD54-413D27D9F218}" type="parTrans" cxnId="{2A4755A5-D41E-4F3C-9719-B1757A99AF36}">
      <dgm:prSet/>
      <dgm:spPr/>
      <dgm:t>
        <a:bodyPr/>
        <a:lstStyle/>
        <a:p>
          <a:pPr rtl="1"/>
          <a:endParaRPr lang="fa-IR"/>
        </a:p>
      </dgm:t>
    </dgm:pt>
    <dgm:pt modelId="{1430C437-6C4E-4CE5-9582-356BE14E0BAB}" type="sibTrans" cxnId="{2A4755A5-D41E-4F3C-9719-B1757A99AF36}">
      <dgm:prSet/>
      <dgm:spPr/>
      <dgm:t>
        <a:bodyPr/>
        <a:lstStyle/>
        <a:p>
          <a:pPr rtl="1"/>
          <a:endParaRPr lang="fa-IR"/>
        </a:p>
      </dgm:t>
    </dgm:pt>
    <dgm:pt modelId="{ED7195F8-6FCA-403C-B2AD-9BB0F021DE53}">
      <dgm:prSet phldrT="[Text]" phldr="1"/>
      <dgm:spPr/>
      <dgm:t>
        <a:bodyPr/>
        <a:lstStyle/>
        <a:p>
          <a:pPr rtl="1"/>
          <a:endParaRPr lang="fa-IR" dirty="0"/>
        </a:p>
      </dgm:t>
    </dgm:pt>
    <dgm:pt modelId="{82D3115E-6C7C-46A8-832F-A965129057F3}" type="parTrans" cxnId="{546FF3B9-F4AA-462F-8AA4-0B2164057301}">
      <dgm:prSet/>
      <dgm:spPr/>
      <dgm:t>
        <a:bodyPr/>
        <a:lstStyle/>
        <a:p>
          <a:pPr rtl="1"/>
          <a:endParaRPr lang="fa-IR"/>
        </a:p>
      </dgm:t>
    </dgm:pt>
    <dgm:pt modelId="{0FC5D382-A44D-474C-9C6E-36031D4EC962}" type="sibTrans" cxnId="{546FF3B9-F4AA-462F-8AA4-0B2164057301}">
      <dgm:prSet/>
      <dgm:spPr/>
      <dgm:t>
        <a:bodyPr/>
        <a:lstStyle/>
        <a:p>
          <a:pPr rtl="1"/>
          <a:endParaRPr lang="fa-IR"/>
        </a:p>
      </dgm:t>
    </dgm:pt>
    <dgm:pt modelId="{737F9ADB-D7AC-4621-9309-3ADFCC7EA0AC}">
      <dgm:prSet phldrT="[Text]" custT="1"/>
      <dgm:spPr>
        <a:solidFill>
          <a:srgbClr val="FF0000"/>
        </a:solidFill>
      </dgm:spPr>
      <dgm:t>
        <a:bodyPr/>
        <a:lstStyle/>
        <a:p>
          <a:pPr rtl="1"/>
          <a:r>
            <a:rPr lang="fa-IR" sz="1100" dirty="0" smtClean="0">
              <a:cs typeface="B Titr" pitchFamily="2" charset="-78"/>
            </a:rPr>
            <a:t>نفس بهایم نه ادب دارد و نه قابل آن است . هدف خلقت آن بقای فرد است و مرکب نفس ملکی است و با در مدتی که مرکب نفس ملکی است فرد به مربته کمال خویش میرسد.</a:t>
          </a:r>
          <a:endParaRPr lang="fa-IR" sz="1100" dirty="0">
            <a:cs typeface="B Titr" pitchFamily="2" charset="-78"/>
          </a:endParaRPr>
        </a:p>
      </dgm:t>
    </dgm:pt>
    <dgm:pt modelId="{180AD5D1-D488-47A2-AE7A-870631F8A959}" type="sibTrans" cxnId="{E6DD054E-8A0D-44BD-8F5E-8850BC1F4410}">
      <dgm:prSet/>
      <dgm:spPr/>
      <dgm:t>
        <a:bodyPr/>
        <a:lstStyle/>
        <a:p>
          <a:pPr rtl="1"/>
          <a:endParaRPr lang="fa-IR"/>
        </a:p>
      </dgm:t>
    </dgm:pt>
    <dgm:pt modelId="{8A019E9D-D342-4412-A660-B4BDCAE73E32}" type="parTrans" cxnId="{E6DD054E-8A0D-44BD-8F5E-8850BC1F4410}">
      <dgm:prSet/>
      <dgm:spPr/>
      <dgm:t>
        <a:bodyPr/>
        <a:lstStyle/>
        <a:p>
          <a:pPr rtl="1"/>
          <a:endParaRPr lang="fa-IR"/>
        </a:p>
      </dgm:t>
    </dgm:pt>
    <dgm:pt modelId="{DDCF79D2-A5BF-468F-85DB-53912A4DF013}" type="pres">
      <dgm:prSet presAssocID="{4685F076-6B47-4959-98F2-7A22E8B084EE}" presName="Name0" presStyleCnt="0">
        <dgm:presLayoutVars>
          <dgm:chMax val="7"/>
          <dgm:dir/>
          <dgm:animLvl val="lvl"/>
          <dgm:resizeHandles val="exact"/>
        </dgm:presLayoutVars>
      </dgm:prSet>
      <dgm:spPr/>
      <dgm:t>
        <a:bodyPr/>
        <a:lstStyle/>
        <a:p>
          <a:pPr rtl="1"/>
          <a:endParaRPr lang="fa-IR"/>
        </a:p>
      </dgm:t>
    </dgm:pt>
    <dgm:pt modelId="{B1A1D988-79AD-4F5D-8CB6-37174322FA34}" type="pres">
      <dgm:prSet presAssocID="{F1B27EC5-0355-47A3-B7A4-4D433F85A35C}" presName="circle1" presStyleLbl="node1" presStyleIdx="0" presStyleCnt="3"/>
      <dgm:spPr>
        <a:solidFill>
          <a:srgbClr val="92D050"/>
        </a:solidFill>
      </dgm:spPr>
    </dgm:pt>
    <dgm:pt modelId="{0FFA47A5-C4E5-4EC8-A051-9F2E32D7198E}" type="pres">
      <dgm:prSet presAssocID="{F1B27EC5-0355-47A3-B7A4-4D433F85A35C}" presName="space" presStyleCnt="0"/>
      <dgm:spPr/>
    </dgm:pt>
    <dgm:pt modelId="{CBCE2353-0163-49A7-BD08-48B919B7D12B}" type="pres">
      <dgm:prSet presAssocID="{F1B27EC5-0355-47A3-B7A4-4D433F85A35C}" presName="rect1" presStyleLbl="alignAcc1" presStyleIdx="0" presStyleCnt="3"/>
      <dgm:spPr/>
      <dgm:t>
        <a:bodyPr/>
        <a:lstStyle/>
        <a:p>
          <a:pPr rtl="1"/>
          <a:endParaRPr lang="fa-IR"/>
        </a:p>
      </dgm:t>
    </dgm:pt>
    <dgm:pt modelId="{D4D89EB4-828C-40C5-9520-4CE426841B5B}" type="pres">
      <dgm:prSet presAssocID="{19265DDC-C54E-471A-AF26-752D361B5E53}" presName="vertSpace2" presStyleLbl="node1" presStyleIdx="0" presStyleCnt="3"/>
      <dgm:spPr/>
    </dgm:pt>
    <dgm:pt modelId="{7C5E6BC3-7301-4966-8D05-32CD015C03A1}" type="pres">
      <dgm:prSet presAssocID="{19265DDC-C54E-471A-AF26-752D361B5E53}" presName="circle2" presStyleLbl="node1" presStyleIdx="1" presStyleCnt="3"/>
      <dgm:spPr>
        <a:solidFill>
          <a:srgbClr val="FFC000"/>
        </a:solidFill>
      </dgm:spPr>
    </dgm:pt>
    <dgm:pt modelId="{92BD1C44-4914-4B65-877C-377FC23E781C}" type="pres">
      <dgm:prSet presAssocID="{19265DDC-C54E-471A-AF26-752D361B5E53}" presName="rect2" presStyleLbl="alignAcc1" presStyleIdx="1" presStyleCnt="3"/>
      <dgm:spPr/>
      <dgm:t>
        <a:bodyPr/>
        <a:lstStyle/>
        <a:p>
          <a:pPr rtl="1"/>
          <a:endParaRPr lang="fa-IR"/>
        </a:p>
      </dgm:t>
    </dgm:pt>
    <dgm:pt modelId="{DDD5CE7E-0430-4F95-A15E-9DA9E1A40313}" type="pres">
      <dgm:prSet presAssocID="{737F9ADB-D7AC-4621-9309-3ADFCC7EA0AC}" presName="vertSpace3" presStyleLbl="node1" presStyleIdx="1" presStyleCnt="3"/>
      <dgm:spPr/>
    </dgm:pt>
    <dgm:pt modelId="{65D1DA44-B818-4E86-B427-69AB59875393}" type="pres">
      <dgm:prSet presAssocID="{737F9ADB-D7AC-4621-9309-3ADFCC7EA0AC}" presName="circle3" presStyleLbl="node1" presStyleIdx="2" presStyleCnt="3"/>
      <dgm:spPr>
        <a:solidFill>
          <a:srgbClr val="FF0000"/>
        </a:solidFill>
      </dgm:spPr>
    </dgm:pt>
    <dgm:pt modelId="{8489B439-9F70-4C5C-A94C-79CA8FA94B57}" type="pres">
      <dgm:prSet presAssocID="{737F9ADB-D7AC-4621-9309-3ADFCC7EA0AC}" presName="rect3" presStyleLbl="alignAcc1" presStyleIdx="2" presStyleCnt="3"/>
      <dgm:spPr/>
      <dgm:t>
        <a:bodyPr/>
        <a:lstStyle/>
        <a:p>
          <a:pPr rtl="1"/>
          <a:endParaRPr lang="fa-IR"/>
        </a:p>
      </dgm:t>
    </dgm:pt>
    <dgm:pt modelId="{AF738458-978B-4245-B212-5DEC89BB3EC2}" type="pres">
      <dgm:prSet presAssocID="{F1B27EC5-0355-47A3-B7A4-4D433F85A35C}" presName="rect1ParTx" presStyleLbl="alignAcc1" presStyleIdx="2" presStyleCnt="3">
        <dgm:presLayoutVars>
          <dgm:chMax val="1"/>
          <dgm:bulletEnabled val="1"/>
        </dgm:presLayoutVars>
      </dgm:prSet>
      <dgm:spPr/>
      <dgm:t>
        <a:bodyPr/>
        <a:lstStyle/>
        <a:p>
          <a:pPr rtl="1"/>
          <a:endParaRPr lang="fa-IR"/>
        </a:p>
      </dgm:t>
    </dgm:pt>
    <dgm:pt modelId="{81CF42BE-4C91-47C4-B4B9-CED84BCAB563}" type="pres">
      <dgm:prSet presAssocID="{F1B27EC5-0355-47A3-B7A4-4D433F85A35C}" presName="rect1ChTx" presStyleLbl="alignAcc1" presStyleIdx="2" presStyleCnt="3">
        <dgm:presLayoutVars>
          <dgm:bulletEnabled val="1"/>
        </dgm:presLayoutVars>
      </dgm:prSet>
      <dgm:spPr/>
      <dgm:t>
        <a:bodyPr/>
        <a:lstStyle/>
        <a:p>
          <a:pPr rtl="1"/>
          <a:endParaRPr lang="fa-IR"/>
        </a:p>
      </dgm:t>
    </dgm:pt>
    <dgm:pt modelId="{E7816850-32ED-4EB7-B5F7-65A2D12A31CC}" type="pres">
      <dgm:prSet presAssocID="{19265DDC-C54E-471A-AF26-752D361B5E53}" presName="rect2ParTx" presStyleLbl="alignAcc1" presStyleIdx="2" presStyleCnt="3">
        <dgm:presLayoutVars>
          <dgm:chMax val="1"/>
          <dgm:bulletEnabled val="1"/>
        </dgm:presLayoutVars>
      </dgm:prSet>
      <dgm:spPr/>
      <dgm:t>
        <a:bodyPr/>
        <a:lstStyle/>
        <a:p>
          <a:pPr rtl="1"/>
          <a:endParaRPr lang="fa-IR"/>
        </a:p>
      </dgm:t>
    </dgm:pt>
    <dgm:pt modelId="{9A63E94B-0842-4EE7-8E27-E5D2777CC916}" type="pres">
      <dgm:prSet presAssocID="{19265DDC-C54E-471A-AF26-752D361B5E53}" presName="rect2ChTx" presStyleLbl="alignAcc1" presStyleIdx="2" presStyleCnt="3" custLinFactNeighborX="-1719" custLinFactNeighborY="458">
        <dgm:presLayoutVars>
          <dgm:bulletEnabled val="1"/>
        </dgm:presLayoutVars>
      </dgm:prSet>
      <dgm:spPr/>
      <dgm:t>
        <a:bodyPr/>
        <a:lstStyle/>
        <a:p>
          <a:pPr rtl="1"/>
          <a:endParaRPr lang="fa-IR"/>
        </a:p>
      </dgm:t>
    </dgm:pt>
    <dgm:pt modelId="{920A6FC3-CA6E-48AD-9D53-7EF48FCB4BE0}" type="pres">
      <dgm:prSet presAssocID="{737F9ADB-D7AC-4621-9309-3ADFCC7EA0AC}" presName="rect3ParTx" presStyleLbl="alignAcc1" presStyleIdx="2" presStyleCnt="3">
        <dgm:presLayoutVars>
          <dgm:chMax val="1"/>
          <dgm:bulletEnabled val="1"/>
        </dgm:presLayoutVars>
      </dgm:prSet>
      <dgm:spPr/>
      <dgm:t>
        <a:bodyPr/>
        <a:lstStyle/>
        <a:p>
          <a:pPr rtl="1"/>
          <a:endParaRPr lang="fa-IR"/>
        </a:p>
      </dgm:t>
    </dgm:pt>
    <dgm:pt modelId="{F8988451-9C98-4EC7-A2AD-15CF0E590D9E}" type="pres">
      <dgm:prSet presAssocID="{737F9ADB-D7AC-4621-9309-3ADFCC7EA0AC}" presName="rect3ChTx" presStyleLbl="alignAcc1" presStyleIdx="2" presStyleCnt="3">
        <dgm:presLayoutVars>
          <dgm:bulletEnabled val="1"/>
        </dgm:presLayoutVars>
      </dgm:prSet>
      <dgm:spPr/>
      <dgm:t>
        <a:bodyPr/>
        <a:lstStyle/>
        <a:p>
          <a:pPr rtl="1"/>
          <a:endParaRPr lang="fa-IR"/>
        </a:p>
      </dgm:t>
    </dgm:pt>
  </dgm:ptLst>
  <dgm:cxnLst>
    <dgm:cxn modelId="{84B28998-947F-4D2D-B4E4-A47BE278F216}" type="presOf" srcId="{4685F076-6B47-4959-98F2-7A22E8B084EE}" destId="{DDCF79D2-A5BF-468F-85DB-53912A4DF013}" srcOrd="0" destOrd="0" presId="urn:microsoft.com/office/officeart/2005/8/layout/target3"/>
    <dgm:cxn modelId="{5C2B32F2-8B10-4AC4-B1EF-ABC6C28046C8}" type="presOf" srcId="{F1B27EC5-0355-47A3-B7A4-4D433F85A35C}" destId="{CBCE2353-0163-49A7-BD08-48B919B7D12B}" srcOrd="0" destOrd="0" presId="urn:microsoft.com/office/officeart/2005/8/layout/target3"/>
    <dgm:cxn modelId="{E6DD054E-8A0D-44BD-8F5E-8850BC1F4410}" srcId="{4685F076-6B47-4959-98F2-7A22E8B084EE}" destId="{737F9ADB-D7AC-4621-9309-3ADFCC7EA0AC}" srcOrd="2" destOrd="0" parTransId="{8A019E9D-D342-4412-A660-B4BDCAE73E32}" sibTransId="{180AD5D1-D488-47A2-AE7A-870631F8A959}"/>
    <dgm:cxn modelId="{9667F6E2-C6B5-4176-99F6-E7770E286FF0}" type="presOf" srcId="{ED7195F8-6FCA-403C-B2AD-9BB0F021DE53}" destId="{F8988451-9C98-4EC7-A2AD-15CF0E590D9E}" srcOrd="0" destOrd="0" presId="urn:microsoft.com/office/officeart/2005/8/layout/target3"/>
    <dgm:cxn modelId="{85A67D74-1A29-44B3-B977-6CC71A29C93E}" type="presOf" srcId="{737F9ADB-D7AC-4621-9309-3ADFCC7EA0AC}" destId="{920A6FC3-CA6E-48AD-9D53-7EF48FCB4BE0}" srcOrd="1" destOrd="0" presId="urn:microsoft.com/office/officeart/2005/8/layout/target3"/>
    <dgm:cxn modelId="{F48660D8-9549-48C3-849D-C8317E53E1B2}" type="presOf" srcId="{F1B27EC5-0355-47A3-B7A4-4D433F85A35C}" destId="{AF738458-978B-4245-B212-5DEC89BB3EC2}" srcOrd="1" destOrd="0" presId="urn:microsoft.com/office/officeart/2005/8/layout/target3"/>
    <dgm:cxn modelId="{2A4755A5-D41E-4F3C-9719-B1757A99AF36}" srcId="{4685F076-6B47-4959-98F2-7A22E8B084EE}" destId="{19265DDC-C54E-471A-AF26-752D361B5E53}" srcOrd="1" destOrd="0" parTransId="{6771B384-43AC-44D5-AD54-413D27D9F218}" sibTransId="{1430C437-6C4E-4CE5-9582-356BE14E0BAB}"/>
    <dgm:cxn modelId="{AAFD847D-A267-4355-B1CA-04D7A6785C28}" type="presOf" srcId="{737F9ADB-D7AC-4621-9309-3ADFCC7EA0AC}" destId="{8489B439-9F70-4C5C-A94C-79CA8FA94B57}" srcOrd="0" destOrd="0" presId="urn:microsoft.com/office/officeart/2005/8/layout/target3"/>
    <dgm:cxn modelId="{546FF3B9-F4AA-462F-8AA4-0B2164057301}" srcId="{737F9ADB-D7AC-4621-9309-3ADFCC7EA0AC}" destId="{ED7195F8-6FCA-403C-B2AD-9BB0F021DE53}" srcOrd="0" destOrd="0" parTransId="{82D3115E-6C7C-46A8-832F-A965129057F3}" sibTransId="{0FC5D382-A44D-474C-9C6E-36031D4EC962}"/>
    <dgm:cxn modelId="{93CE0403-3832-462C-BA15-990346CE2338}" srcId="{4685F076-6B47-4959-98F2-7A22E8B084EE}" destId="{F1B27EC5-0355-47A3-B7A4-4D433F85A35C}" srcOrd="0" destOrd="0" parTransId="{C66A0293-0D9D-4AA0-AED7-A0D753B2A798}" sibTransId="{4ACA6C81-F4BC-4C23-99CC-93AA5A34C886}"/>
    <dgm:cxn modelId="{02795F3A-1355-45B7-9106-1DBE52CBA5D8}" type="presOf" srcId="{19265DDC-C54E-471A-AF26-752D361B5E53}" destId="{E7816850-32ED-4EB7-B5F7-65A2D12A31CC}" srcOrd="1" destOrd="0" presId="urn:microsoft.com/office/officeart/2005/8/layout/target3"/>
    <dgm:cxn modelId="{C6A850F8-960E-471C-A57B-793AB9C2D8D4}" type="presOf" srcId="{19265DDC-C54E-471A-AF26-752D361B5E53}" destId="{92BD1C44-4914-4B65-877C-377FC23E781C}" srcOrd="0" destOrd="0" presId="urn:microsoft.com/office/officeart/2005/8/layout/target3"/>
    <dgm:cxn modelId="{379D8DDF-6C22-4B23-A0D8-CBFDA8FDE91B}" type="presParOf" srcId="{DDCF79D2-A5BF-468F-85DB-53912A4DF013}" destId="{B1A1D988-79AD-4F5D-8CB6-37174322FA34}" srcOrd="0" destOrd="0" presId="urn:microsoft.com/office/officeart/2005/8/layout/target3"/>
    <dgm:cxn modelId="{F3AB72AE-0F51-4210-AF62-364D83D4D15E}" type="presParOf" srcId="{DDCF79D2-A5BF-468F-85DB-53912A4DF013}" destId="{0FFA47A5-C4E5-4EC8-A051-9F2E32D7198E}" srcOrd="1" destOrd="0" presId="urn:microsoft.com/office/officeart/2005/8/layout/target3"/>
    <dgm:cxn modelId="{12E30E76-7634-41E3-9B10-3096628A42C6}" type="presParOf" srcId="{DDCF79D2-A5BF-468F-85DB-53912A4DF013}" destId="{CBCE2353-0163-49A7-BD08-48B919B7D12B}" srcOrd="2" destOrd="0" presId="urn:microsoft.com/office/officeart/2005/8/layout/target3"/>
    <dgm:cxn modelId="{774B275C-21B1-4C5D-AA68-2F636A728503}" type="presParOf" srcId="{DDCF79D2-A5BF-468F-85DB-53912A4DF013}" destId="{D4D89EB4-828C-40C5-9520-4CE426841B5B}" srcOrd="3" destOrd="0" presId="urn:microsoft.com/office/officeart/2005/8/layout/target3"/>
    <dgm:cxn modelId="{AE4CD8B9-A26C-414B-A2C9-D61F96D94312}" type="presParOf" srcId="{DDCF79D2-A5BF-468F-85DB-53912A4DF013}" destId="{7C5E6BC3-7301-4966-8D05-32CD015C03A1}" srcOrd="4" destOrd="0" presId="urn:microsoft.com/office/officeart/2005/8/layout/target3"/>
    <dgm:cxn modelId="{454B293C-D42F-4A6E-9BEA-021518143BD8}" type="presParOf" srcId="{DDCF79D2-A5BF-468F-85DB-53912A4DF013}" destId="{92BD1C44-4914-4B65-877C-377FC23E781C}" srcOrd="5" destOrd="0" presId="urn:microsoft.com/office/officeart/2005/8/layout/target3"/>
    <dgm:cxn modelId="{FCE03D1E-336C-4F55-96AB-7758C1D5010C}" type="presParOf" srcId="{DDCF79D2-A5BF-468F-85DB-53912A4DF013}" destId="{DDD5CE7E-0430-4F95-A15E-9DA9E1A40313}" srcOrd="6" destOrd="0" presId="urn:microsoft.com/office/officeart/2005/8/layout/target3"/>
    <dgm:cxn modelId="{F3DC0CEC-D415-4209-B99D-BEF954991C59}" type="presParOf" srcId="{DDCF79D2-A5BF-468F-85DB-53912A4DF013}" destId="{65D1DA44-B818-4E86-B427-69AB59875393}" srcOrd="7" destOrd="0" presId="urn:microsoft.com/office/officeart/2005/8/layout/target3"/>
    <dgm:cxn modelId="{8A2A8D55-4777-4E7A-9E28-3CE77662F275}" type="presParOf" srcId="{DDCF79D2-A5BF-468F-85DB-53912A4DF013}" destId="{8489B439-9F70-4C5C-A94C-79CA8FA94B57}" srcOrd="8" destOrd="0" presId="urn:microsoft.com/office/officeart/2005/8/layout/target3"/>
    <dgm:cxn modelId="{4A944980-A2BE-45F6-9705-960CA5DC7193}" type="presParOf" srcId="{DDCF79D2-A5BF-468F-85DB-53912A4DF013}" destId="{AF738458-978B-4245-B212-5DEC89BB3EC2}" srcOrd="9" destOrd="0" presId="urn:microsoft.com/office/officeart/2005/8/layout/target3"/>
    <dgm:cxn modelId="{0988EA64-966D-405F-9465-C7FC92797785}" type="presParOf" srcId="{DDCF79D2-A5BF-468F-85DB-53912A4DF013}" destId="{81CF42BE-4C91-47C4-B4B9-CED84BCAB563}" srcOrd="10" destOrd="0" presId="urn:microsoft.com/office/officeart/2005/8/layout/target3"/>
    <dgm:cxn modelId="{5393551F-CEF6-45C0-88A7-E8471EF1A67C}" type="presParOf" srcId="{DDCF79D2-A5BF-468F-85DB-53912A4DF013}" destId="{E7816850-32ED-4EB7-B5F7-65A2D12A31CC}" srcOrd="11" destOrd="0" presId="urn:microsoft.com/office/officeart/2005/8/layout/target3"/>
    <dgm:cxn modelId="{0819B77F-0D0A-4DAD-8F5E-24F50DD9DBCE}" type="presParOf" srcId="{DDCF79D2-A5BF-468F-85DB-53912A4DF013}" destId="{9A63E94B-0842-4EE7-8E27-E5D2777CC916}" srcOrd="12" destOrd="0" presId="urn:microsoft.com/office/officeart/2005/8/layout/target3"/>
    <dgm:cxn modelId="{8171B307-C236-4DBE-B736-62EC58F11218}" type="presParOf" srcId="{DDCF79D2-A5BF-468F-85DB-53912A4DF013}" destId="{920A6FC3-CA6E-48AD-9D53-7EF48FCB4BE0}" srcOrd="13" destOrd="0" presId="urn:microsoft.com/office/officeart/2005/8/layout/target3"/>
    <dgm:cxn modelId="{96A936CB-718A-4023-8CE6-E693B8EF4E5A}" type="presParOf" srcId="{DDCF79D2-A5BF-468F-85DB-53912A4DF013}" destId="{F8988451-9C98-4EC7-A2AD-15CF0E590D9E}"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698902B-EDE7-4E72-8B13-C032954AC70C}" type="doc">
      <dgm:prSet loTypeId="urn:microsoft.com/office/officeart/2005/8/layout/vList4#1" loCatId="list" qsTypeId="urn:microsoft.com/office/officeart/2005/8/quickstyle/simple1" qsCatId="simple" csTypeId="urn:microsoft.com/office/officeart/2005/8/colors/accent1_2" csCatId="accent1" phldr="1"/>
      <dgm:spPr/>
      <dgm:t>
        <a:bodyPr/>
        <a:lstStyle/>
        <a:p>
          <a:pPr rtl="1"/>
          <a:endParaRPr lang="fa-IR"/>
        </a:p>
      </dgm:t>
    </dgm:pt>
    <dgm:pt modelId="{A1064CCF-A060-4B60-83DF-17155E387E7D}">
      <dgm:prSet phldrT="[Text]" custT="1"/>
      <dgm:spPr/>
      <dgm:t>
        <a:bodyPr/>
        <a:lstStyle/>
        <a:p>
          <a:pPr rtl="1"/>
          <a:r>
            <a:rPr lang="fa-IR" sz="1400" dirty="0" smtClean="0">
              <a:solidFill>
                <a:srgbClr val="FFFF00"/>
              </a:solidFill>
              <a:cs typeface="B Titr" panose="00000700000000000000" pitchFamily="2" charset="-78"/>
            </a:rPr>
            <a:t>کانت :آدمی نه خوب است ونه بد ، چون آدمی طبیعتا موجودی اخلاقی نیست ، فقط وقتی عقلش مفاهیم تکلیف و قانون راپرورش داد موجودی اخلاقی می شود .</a:t>
          </a:r>
          <a:endParaRPr lang="fa-IR" sz="1400" dirty="0">
            <a:solidFill>
              <a:srgbClr val="FFFF00"/>
            </a:solidFill>
            <a:cs typeface="B Titr" panose="00000700000000000000" pitchFamily="2" charset="-78"/>
          </a:endParaRPr>
        </a:p>
      </dgm:t>
    </dgm:pt>
    <dgm:pt modelId="{85D28B83-CB0E-405A-8441-F8340E862099}" type="parTrans" cxnId="{C1A21B4A-DF60-45F6-BB72-2ACDFFB3E4A9}">
      <dgm:prSet/>
      <dgm:spPr/>
      <dgm:t>
        <a:bodyPr/>
        <a:lstStyle/>
        <a:p>
          <a:pPr rtl="1"/>
          <a:endParaRPr lang="fa-IR"/>
        </a:p>
      </dgm:t>
    </dgm:pt>
    <dgm:pt modelId="{F9355FE0-79F0-4509-9745-3EE6E23C7D97}" type="sibTrans" cxnId="{C1A21B4A-DF60-45F6-BB72-2ACDFFB3E4A9}">
      <dgm:prSet/>
      <dgm:spPr/>
      <dgm:t>
        <a:bodyPr/>
        <a:lstStyle/>
        <a:p>
          <a:pPr rtl="1"/>
          <a:endParaRPr lang="fa-IR"/>
        </a:p>
      </dgm:t>
    </dgm:pt>
    <dgm:pt modelId="{DA258352-E14B-44FE-B8DB-0855C81C584B}">
      <dgm:prSet phldrT="[Text]" phldr="1"/>
      <dgm:spPr/>
      <dgm:t>
        <a:bodyPr/>
        <a:lstStyle/>
        <a:p>
          <a:pPr rtl="1"/>
          <a:endParaRPr lang="fa-IR" sz="600"/>
        </a:p>
      </dgm:t>
    </dgm:pt>
    <dgm:pt modelId="{2A20E180-BFFC-4A82-8283-5C180FBDDD99}" type="parTrans" cxnId="{09D726B7-9F59-4EEC-BB17-3EB0627CF828}">
      <dgm:prSet/>
      <dgm:spPr/>
      <dgm:t>
        <a:bodyPr/>
        <a:lstStyle/>
        <a:p>
          <a:pPr rtl="1"/>
          <a:endParaRPr lang="fa-IR"/>
        </a:p>
      </dgm:t>
    </dgm:pt>
    <dgm:pt modelId="{6E266D24-2768-4691-92DE-223BBE732105}" type="sibTrans" cxnId="{09D726B7-9F59-4EEC-BB17-3EB0627CF828}">
      <dgm:prSet/>
      <dgm:spPr/>
      <dgm:t>
        <a:bodyPr/>
        <a:lstStyle/>
        <a:p>
          <a:pPr rtl="1"/>
          <a:endParaRPr lang="fa-IR"/>
        </a:p>
      </dgm:t>
    </dgm:pt>
    <dgm:pt modelId="{D99B3BE8-A010-4E41-BEFE-B65B1E283DE0}">
      <dgm:prSet phldrT="[Text]" phldr="1"/>
      <dgm:spPr/>
      <dgm:t>
        <a:bodyPr/>
        <a:lstStyle/>
        <a:p>
          <a:pPr rtl="1"/>
          <a:endParaRPr lang="fa-IR" sz="600" dirty="0"/>
        </a:p>
      </dgm:t>
    </dgm:pt>
    <dgm:pt modelId="{494D2032-075B-4F1A-BFD9-BBDBB300B75A}" type="parTrans" cxnId="{6D1E8313-C33F-45B6-9FCF-7BFBB5F038CC}">
      <dgm:prSet/>
      <dgm:spPr/>
      <dgm:t>
        <a:bodyPr/>
        <a:lstStyle/>
        <a:p>
          <a:pPr rtl="1"/>
          <a:endParaRPr lang="fa-IR"/>
        </a:p>
      </dgm:t>
    </dgm:pt>
    <dgm:pt modelId="{5BAFEC68-1A10-4A82-9D98-D70C3F37CB16}" type="sibTrans" cxnId="{6D1E8313-C33F-45B6-9FCF-7BFBB5F038CC}">
      <dgm:prSet/>
      <dgm:spPr/>
      <dgm:t>
        <a:bodyPr/>
        <a:lstStyle/>
        <a:p>
          <a:pPr rtl="1"/>
          <a:endParaRPr lang="fa-IR"/>
        </a:p>
      </dgm:t>
    </dgm:pt>
    <dgm:pt modelId="{6738268A-0071-4CA2-9714-2B6297BF28B3}">
      <dgm:prSet phldrT="[Text]" custT="1"/>
      <dgm:spPr/>
      <dgm:t>
        <a:bodyPr/>
        <a:lstStyle/>
        <a:p>
          <a:pPr rtl="1"/>
          <a:r>
            <a:rPr lang="fa-IR" sz="1100" dirty="0" smtClean="0">
              <a:solidFill>
                <a:srgbClr val="FFFF00"/>
              </a:solidFill>
              <a:cs typeface="B Titr" panose="00000700000000000000" pitchFamily="2" charset="-78"/>
            </a:rPr>
            <a:t>جالینوس ادامه می دهد که : به عیان ومشاهده می بینیم که طبیعت بعضی مردمان اقتضای خیر می کند  و به هیچ وجه از آن انتقال نمی کند ، و ایشان کمند ، وطبیعت بعضی اقتضای شر می کند و به هیچ وجه قبول خیر نمی کند ، وایشان بسیارند  وباقی متوسط اند که به مجالست اخیار خیر می شوند و به مخالطت اشرار شریر می شوند .</a:t>
          </a:r>
          <a:endParaRPr lang="fa-IR" sz="1100" dirty="0">
            <a:solidFill>
              <a:srgbClr val="FFFF00"/>
            </a:solidFill>
            <a:cs typeface="B Titr" panose="00000700000000000000" pitchFamily="2" charset="-78"/>
          </a:endParaRPr>
        </a:p>
      </dgm:t>
    </dgm:pt>
    <dgm:pt modelId="{170464A3-55AD-4A33-B471-4F3C1E5DD2CE}" type="parTrans" cxnId="{804DEE03-7816-4015-992D-EA74DBA2F3BB}">
      <dgm:prSet/>
      <dgm:spPr/>
      <dgm:t>
        <a:bodyPr/>
        <a:lstStyle/>
        <a:p>
          <a:pPr rtl="1"/>
          <a:endParaRPr lang="fa-IR"/>
        </a:p>
      </dgm:t>
    </dgm:pt>
    <dgm:pt modelId="{C1C21FCA-1561-4763-A819-D74CC05CD560}" type="sibTrans" cxnId="{804DEE03-7816-4015-992D-EA74DBA2F3BB}">
      <dgm:prSet/>
      <dgm:spPr/>
      <dgm:t>
        <a:bodyPr/>
        <a:lstStyle/>
        <a:p>
          <a:pPr rtl="1"/>
          <a:endParaRPr lang="fa-IR"/>
        </a:p>
      </dgm:t>
    </dgm:pt>
    <dgm:pt modelId="{52BB3B62-D3ED-4B8B-AD3D-5BC9A40F7D12}">
      <dgm:prSet phldrT="[Text]" phldr="1"/>
      <dgm:spPr/>
      <dgm:t>
        <a:bodyPr/>
        <a:lstStyle/>
        <a:p>
          <a:pPr rtl="1"/>
          <a:endParaRPr lang="fa-IR" sz="500"/>
        </a:p>
      </dgm:t>
    </dgm:pt>
    <dgm:pt modelId="{3AF6521E-8987-4CC7-B7DB-384C915CA2CC}" type="parTrans" cxnId="{0169D87D-8C9B-40A9-B351-D0D57FF46A24}">
      <dgm:prSet/>
      <dgm:spPr/>
      <dgm:t>
        <a:bodyPr/>
        <a:lstStyle/>
        <a:p>
          <a:pPr rtl="1"/>
          <a:endParaRPr lang="fa-IR"/>
        </a:p>
      </dgm:t>
    </dgm:pt>
    <dgm:pt modelId="{D7084B7A-D92B-4216-8114-5A07914D3AB6}" type="sibTrans" cxnId="{0169D87D-8C9B-40A9-B351-D0D57FF46A24}">
      <dgm:prSet/>
      <dgm:spPr/>
      <dgm:t>
        <a:bodyPr/>
        <a:lstStyle/>
        <a:p>
          <a:pPr rtl="1"/>
          <a:endParaRPr lang="fa-IR"/>
        </a:p>
      </dgm:t>
    </dgm:pt>
    <dgm:pt modelId="{AEB5CD33-8D99-4790-9DB9-5BA3E5538AE7}">
      <dgm:prSet phldrT="[Text]"/>
      <dgm:spPr/>
      <dgm:t>
        <a:bodyPr/>
        <a:lstStyle/>
        <a:p>
          <a:pPr rtl="1"/>
          <a:endParaRPr lang="fa-IR" sz="500" dirty="0"/>
        </a:p>
      </dgm:t>
    </dgm:pt>
    <dgm:pt modelId="{9A8DCFBD-2269-4235-898D-42FBCD91DCDA}" type="parTrans" cxnId="{54CDABCE-9F82-4FD8-A4CE-0A3BEB0EA3F4}">
      <dgm:prSet/>
      <dgm:spPr/>
      <dgm:t>
        <a:bodyPr/>
        <a:lstStyle/>
        <a:p>
          <a:pPr rtl="1"/>
          <a:endParaRPr lang="fa-IR"/>
        </a:p>
      </dgm:t>
    </dgm:pt>
    <dgm:pt modelId="{83D70CA6-302F-40E9-9361-B90345AD3E75}" type="sibTrans" cxnId="{54CDABCE-9F82-4FD8-A4CE-0A3BEB0EA3F4}">
      <dgm:prSet/>
      <dgm:spPr/>
      <dgm:t>
        <a:bodyPr/>
        <a:lstStyle/>
        <a:p>
          <a:pPr rtl="1"/>
          <a:endParaRPr lang="fa-IR"/>
        </a:p>
      </dgm:t>
    </dgm:pt>
    <dgm:pt modelId="{F8A33A1A-A71A-49E1-B0A9-6704BC945FAC}">
      <dgm:prSet phldrT="[Text]" custT="1"/>
      <dgm:spPr>
        <a:solidFill>
          <a:srgbClr val="FFC000"/>
        </a:solidFill>
      </dgm:spPr>
      <dgm:t>
        <a:bodyPr/>
        <a:lstStyle/>
        <a:p>
          <a:pPr rtl="1"/>
          <a:r>
            <a:rPr lang="fa-IR" sz="1600" dirty="0" smtClean="0">
              <a:solidFill>
                <a:srgbClr val="FF0000"/>
              </a:solidFill>
              <a:cs typeface="B Titr" panose="00000700000000000000" pitchFamily="2" charset="-78"/>
            </a:rPr>
            <a:t>رواقیان: همه مردم را در فطرت خیر آفرینند و به مجالست اشرار  و عدم تأدیب به تدریج طبیعت بدی در ایشان راسخ شود.</a:t>
          </a:r>
          <a:endParaRPr lang="fa-IR" sz="1600" dirty="0">
            <a:solidFill>
              <a:srgbClr val="FF0000"/>
            </a:solidFill>
            <a:cs typeface="B Titr" panose="00000700000000000000" pitchFamily="2" charset="-78"/>
          </a:endParaRPr>
        </a:p>
      </dgm:t>
    </dgm:pt>
    <dgm:pt modelId="{F9495111-155E-4789-9B1D-FB45B1FE8DC1}" type="parTrans" cxnId="{AAED91F7-C13B-48B4-AEF7-E21CF82D90F4}">
      <dgm:prSet/>
      <dgm:spPr/>
      <dgm:t>
        <a:bodyPr/>
        <a:lstStyle/>
        <a:p>
          <a:pPr rtl="1"/>
          <a:endParaRPr lang="fa-IR"/>
        </a:p>
      </dgm:t>
    </dgm:pt>
    <dgm:pt modelId="{1BC56BFB-7052-4CE5-B40A-D7FD062828E9}" type="sibTrans" cxnId="{AAED91F7-C13B-48B4-AEF7-E21CF82D90F4}">
      <dgm:prSet/>
      <dgm:spPr/>
      <dgm:t>
        <a:bodyPr/>
        <a:lstStyle/>
        <a:p>
          <a:pPr rtl="1"/>
          <a:endParaRPr lang="fa-IR"/>
        </a:p>
      </dgm:t>
    </dgm:pt>
    <dgm:pt modelId="{F9340B3E-A699-4F45-B672-0422C450E03C}">
      <dgm:prSet phldrT="[Text]" custT="1"/>
      <dgm:spPr>
        <a:solidFill>
          <a:srgbClr val="FFC000"/>
        </a:solidFill>
      </dgm:spPr>
      <dgm:t>
        <a:bodyPr/>
        <a:lstStyle/>
        <a:p>
          <a:pPr rtl="1"/>
          <a:r>
            <a:rPr lang="fa-IR" sz="1400" dirty="0" smtClean="0">
              <a:solidFill>
                <a:srgbClr val="002060"/>
              </a:solidFill>
              <a:cs typeface="B Titr" panose="00000700000000000000" pitchFamily="2" charset="-78"/>
            </a:rPr>
            <a:t>گروهی دیگر می گویند که : مردم را از طینت پست و بخش پلید طبایع آفریده اند .بدین سبب در اصل، طبیعت شرّدر ایشان مرکوز است و قبول خیر به توسط تعلیم وتأدیب کنند</a:t>
          </a:r>
          <a:endParaRPr lang="fa-IR" sz="1400" dirty="0">
            <a:solidFill>
              <a:srgbClr val="002060"/>
            </a:solidFill>
            <a:cs typeface="B Titr" panose="00000700000000000000" pitchFamily="2" charset="-78"/>
          </a:endParaRPr>
        </a:p>
      </dgm:t>
    </dgm:pt>
    <dgm:pt modelId="{2C5CFC9C-7942-4958-87B0-5F71350E9372}" type="parTrans" cxnId="{BF8DDCBA-E87E-4CE1-AEA4-5A0E7DE34C97}">
      <dgm:prSet/>
      <dgm:spPr/>
      <dgm:t>
        <a:bodyPr/>
        <a:lstStyle/>
        <a:p>
          <a:pPr rtl="1"/>
          <a:endParaRPr lang="fa-IR"/>
        </a:p>
      </dgm:t>
    </dgm:pt>
    <dgm:pt modelId="{02F694FF-485F-41BF-B341-3DCB234E6ADD}" type="sibTrans" cxnId="{BF8DDCBA-E87E-4CE1-AEA4-5A0E7DE34C97}">
      <dgm:prSet/>
      <dgm:spPr/>
      <dgm:t>
        <a:bodyPr/>
        <a:lstStyle/>
        <a:p>
          <a:pPr rtl="1"/>
          <a:endParaRPr lang="fa-IR"/>
        </a:p>
      </dgm:t>
    </dgm:pt>
    <dgm:pt modelId="{D04BD068-4C38-4EF1-A886-8FDC91BB07E5}">
      <dgm:prSet phldrT="[Text]" custT="1"/>
      <dgm:spPr>
        <a:solidFill>
          <a:srgbClr val="00B050"/>
        </a:solidFill>
      </dgm:spPr>
      <dgm:t>
        <a:bodyPr/>
        <a:lstStyle/>
        <a:p>
          <a:pPr rtl="1"/>
          <a:r>
            <a:rPr lang="fa-IR" sz="1400" dirty="0" smtClean="0">
              <a:cs typeface="B Titr" panose="00000700000000000000" pitchFamily="2" charset="-78"/>
            </a:rPr>
            <a:t>عقیده جالینوس آن بود که بعضی مردمان به طبع اهل خیرند و بعضی به طبع اهل شر و باقی متوسط میان هر دو  و  قابل هر دو طرف</a:t>
          </a:r>
          <a:endParaRPr lang="fa-IR" sz="1400" dirty="0">
            <a:cs typeface="B Titr" panose="00000700000000000000" pitchFamily="2" charset="-78"/>
          </a:endParaRPr>
        </a:p>
      </dgm:t>
    </dgm:pt>
    <dgm:pt modelId="{8EE1F88F-E546-4E42-AA49-8B748BFC7441}" type="parTrans" cxnId="{A73CE0AA-C008-4C1A-A60E-400AAA3A4A67}">
      <dgm:prSet/>
      <dgm:spPr/>
      <dgm:t>
        <a:bodyPr/>
        <a:lstStyle/>
        <a:p>
          <a:pPr rtl="1"/>
          <a:endParaRPr lang="fa-IR"/>
        </a:p>
      </dgm:t>
    </dgm:pt>
    <dgm:pt modelId="{59F0D0F1-0241-4292-8AAB-DE2EED36011B}" type="sibTrans" cxnId="{A73CE0AA-C008-4C1A-A60E-400AAA3A4A67}">
      <dgm:prSet/>
      <dgm:spPr/>
      <dgm:t>
        <a:bodyPr/>
        <a:lstStyle/>
        <a:p>
          <a:pPr rtl="1"/>
          <a:endParaRPr lang="fa-IR"/>
        </a:p>
      </dgm:t>
    </dgm:pt>
    <dgm:pt modelId="{D93C17A7-C4E8-4E5B-A10C-7351CDC1966C}" type="pres">
      <dgm:prSet presAssocID="{6698902B-EDE7-4E72-8B13-C032954AC70C}" presName="linear" presStyleCnt="0">
        <dgm:presLayoutVars>
          <dgm:dir/>
          <dgm:resizeHandles val="exact"/>
        </dgm:presLayoutVars>
      </dgm:prSet>
      <dgm:spPr/>
      <dgm:t>
        <a:bodyPr/>
        <a:lstStyle/>
        <a:p>
          <a:pPr rtl="1"/>
          <a:endParaRPr lang="fa-IR"/>
        </a:p>
      </dgm:t>
    </dgm:pt>
    <dgm:pt modelId="{7A269A46-1D2F-4D46-B5DF-F3946AB6D3C8}" type="pres">
      <dgm:prSet presAssocID="{A1064CCF-A060-4B60-83DF-17155E387E7D}" presName="comp" presStyleCnt="0"/>
      <dgm:spPr/>
    </dgm:pt>
    <dgm:pt modelId="{D61C4DC6-9D08-417F-B4AA-885A16E60FCE}" type="pres">
      <dgm:prSet presAssocID="{A1064CCF-A060-4B60-83DF-17155E387E7D}" presName="box" presStyleLbl="node1" presStyleIdx="0" presStyleCnt="5"/>
      <dgm:spPr/>
      <dgm:t>
        <a:bodyPr/>
        <a:lstStyle/>
        <a:p>
          <a:pPr rtl="1"/>
          <a:endParaRPr lang="fa-IR"/>
        </a:p>
      </dgm:t>
    </dgm:pt>
    <dgm:pt modelId="{B7BB1894-7F76-43C1-A9FC-638841FB9A45}" type="pres">
      <dgm:prSet presAssocID="{A1064CCF-A060-4B60-83DF-17155E387E7D}" presName="img" presStyleLbl="fgImgPlace1" presStyleIdx="0" presStyleCnt="5" custScaleY="150385"/>
      <dgm:spPr/>
    </dgm:pt>
    <dgm:pt modelId="{F9373D56-A744-4370-B5F1-AF65D67FA5D3}" type="pres">
      <dgm:prSet presAssocID="{A1064CCF-A060-4B60-83DF-17155E387E7D}" presName="text" presStyleLbl="node1" presStyleIdx="0" presStyleCnt="5">
        <dgm:presLayoutVars>
          <dgm:bulletEnabled val="1"/>
        </dgm:presLayoutVars>
      </dgm:prSet>
      <dgm:spPr/>
      <dgm:t>
        <a:bodyPr/>
        <a:lstStyle/>
        <a:p>
          <a:pPr rtl="1"/>
          <a:endParaRPr lang="fa-IR"/>
        </a:p>
      </dgm:t>
    </dgm:pt>
    <dgm:pt modelId="{0DE648B5-4C27-497C-A7D2-D89D60139FD0}" type="pres">
      <dgm:prSet presAssocID="{F9355FE0-79F0-4509-9745-3EE6E23C7D97}" presName="spacer" presStyleCnt="0"/>
      <dgm:spPr/>
    </dgm:pt>
    <dgm:pt modelId="{9A19B762-2B2B-4192-B6E0-0D823B61B089}" type="pres">
      <dgm:prSet presAssocID="{F9340B3E-A699-4F45-B672-0422C450E03C}" presName="comp" presStyleCnt="0"/>
      <dgm:spPr/>
    </dgm:pt>
    <dgm:pt modelId="{5EBFE01F-B0A6-4242-8E91-03BAAA9C43B2}" type="pres">
      <dgm:prSet presAssocID="{F9340B3E-A699-4F45-B672-0422C450E03C}" presName="box" presStyleLbl="node1" presStyleIdx="1" presStyleCnt="5"/>
      <dgm:spPr/>
      <dgm:t>
        <a:bodyPr/>
        <a:lstStyle/>
        <a:p>
          <a:pPr rtl="1"/>
          <a:endParaRPr lang="fa-IR"/>
        </a:p>
      </dgm:t>
    </dgm:pt>
    <dgm:pt modelId="{A940CD93-D853-42CA-A151-7854D0F31391}" type="pres">
      <dgm:prSet presAssocID="{F9340B3E-A699-4F45-B672-0422C450E03C}" presName="img" presStyleLbl="fgImgPlace1" presStyleIdx="1" presStyleCnt="5"/>
      <dgm:spPr/>
    </dgm:pt>
    <dgm:pt modelId="{0E1396AE-252A-4841-9DC4-3478D4DA0E22}" type="pres">
      <dgm:prSet presAssocID="{F9340B3E-A699-4F45-B672-0422C450E03C}" presName="text" presStyleLbl="node1" presStyleIdx="1" presStyleCnt="5">
        <dgm:presLayoutVars>
          <dgm:bulletEnabled val="1"/>
        </dgm:presLayoutVars>
      </dgm:prSet>
      <dgm:spPr/>
      <dgm:t>
        <a:bodyPr/>
        <a:lstStyle/>
        <a:p>
          <a:pPr rtl="1"/>
          <a:endParaRPr lang="fa-IR"/>
        </a:p>
      </dgm:t>
    </dgm:pt>
    <dgm:pt modelId="{6ED005B4-9115-4871-92A5-D0F5B4E07306}" type="pres">
      <dgm:prSet presAssocID="{02F694FF-485F-41BF-B341-3DCB234E6ADD}" presName="spacer" presStyleCnt="0"/>
      <dgm:spPr/>
    </dgm:pt>
    <dgm:pt modelId="{E97C6865-DA96-47DC-880B-ADCEBAB78D51}" type="pres">
      <dgm:prSet presAssocID="{F8A33A1A-A71A-49E1-B0A9-6704BC945FAC}" presName="comp" presStyleCnt="0"/>
      <dgm:spPr/>
    </dgm:pt>
    <dgm:pt modelId="{8892E7B3-A5CE-4C2C-93F6-E210473A27D7}" type="pres">
      <dgm:prSet presAssocID="{F8A33A1A-A71A-49E1-B0A9-6704BC945FAC}" presName="box" presStyleLbl="node1" presStyleIdx="2" presStyleCnt="5"/>
      <dgm:spPr/>
      <dgm:t>
        <a:bodyPr/>
        <a:lstStyle/>
        <a:p>
          <a:pPr rtl="1"/>
          <a:endParaRPr lang="fa-IR"/>
        </a:p>
      </dgm:t>
    </dgm:pt>
    <dgm:pt modelId="{DD9107B8-6AA9-4CEA-9D50-2E696760C5E5}" type="pres">
      <dgm:prSet presAssocID="{F8A33A1A-A71A-49E1-B0A9-6704BC945FAC}" presName="img" presStyleLbl="fgImgPlace1" presStyleIdx="2" presStyleCnt="5"/>
      <dgm:spPr/>
    </dgm:pt>
    <dgm:pt modelId="{11D2162C-6F4B-41A2-8D16-FA79036B3BE5}" type="pres">
      <dgm:prSet presAssocID="{F8A33A1A-A71A-49E1-B0A9-6704BC945FAC}" presName="text" presStyleLbl="node1" presStyleIdx="2" presStyleCnt="5">
        <dgm:presLayoutVars>
          <dgm:bulletEnabled val="1"/>
        </dgm:presLayoutVars>
      </dgm:prSet>
      <dgm:spPr/>
      <dgm:t>
        <a:bodyPr/>
        <a:lstStyle/>
        <a:p>
          <a:pPr rtl="1"/>
          <a:endParaRPr lang="fa-IR"/>
        </a:p>
      </dgm:t>
    </dgm:pt>
    <dgm:pt modelId="{75A40879-0D2B-414F-BF80-CC246FE6B12C}" type="pres">
      <dgm:prSet presAssocID="{1BC56BFB-7052-4CE5-B40A-D7FD062828E9}" presName="spacer" presStyleCnt="0"/>
      <dgm:spPr/>
    </dgm:pt>
    <dgm:pt modelId="{9D22E1EC-DDA4-4A88-BAB6-634B774DE916}" type="pres">
      <dgm:prSet presAssocID="{D04BD068-4C38-4EF1-A886-8FDC91BB07E5}" presName="comp" presStyleCnt="0"/>
      <dgm:spPr/>
    </dgm:pt>
    <dgm:pt modelId="{13CD0346-6BF3-4578-B4AC-1799F73311BA}" type="pres">
      <dgm:prSet presAssocID="{D04BD068-4C38-4EF1-A886-8FDC91BB07E5}" presName="box" presStyleLbl="node1" presStyleIdx="3" presStyleCnt="5"/>
      <dgm:spPr/>
      <dgm:t>
        <a:bodyPr/>
        <a:lstStyle/>
        <a:p>
          <a:pPr rtl="1"/>
          <a:endParaRPr lang="fa-IR"/>
        </a:p>
      </dgm:t>
    </dgm:pt>
    <dgm:pt modelId="{099D2B95-AC05-4461-9305-F453467FCB9C}" type="pres">
      <dgm:prSet presAssocID="{D04BD068-4C38-4EF1-A886-8FDC91BB07E5}" presName="img" presStyleLbl="fgImgPlace1" presStyleIdx="3" presStyleCnt="5"/>
      <dgm:spPr/>
    </dgm:pt>
    <dgm:pt modelId="{71F33C1F-C6C4-4E36-B672-2EBDE895C291}" type="pres">
      <dgm:prSet presAssocID="{D04BD068-4C38-4EF1-A886-8FDC91BB07E5}" presName="text" presStyleLbl="node1" presStyleIdx="3" presStyleCnt="5">
        <dgm:presLayoutVars>
          <dgm:bulletEnabled val="1"/>
        </dgm:presLayoutVars>
      </dgm:prSet>
      <dgm:spPr/>
      <dgm:t>
        <a:bodyPr/>
        <a:lstStyle/>
        <a:p>
          <a:pPr rtl="1"/>
          <a:endParaRPr lang="fa-IR"/>
        </a:p>
      </dgm:t>
    </dgm:pt>
    <dgm:pt modelId="{3019870B-0D49-4131-BE2A-BA27D450359A}" type="pres">
      <dgm:prSet presAssocID="{59F0D0F1-0241-4292-8AAB-DE2EED36011B}" presName="spacer" presStyleCnt="0"/>
      <dgm:spPr/>
    </dgm:pt>
    <dgm:pt modelId="{377B3536-792E-4D7E-9705-292F1100360F}" type="pres">
      <dgm:prSet presAssocID="{6738268A-0071-4CA2-9714-2B6297BF28B3}" presName="comp" presStyleCnt="0"/>
      <dgm:spPr/>
    </dgm:pt>
    <dgm:pt modelId="{69EEA497-B569-4286-816B-C1E3B576A546}" type="pres">
      <dgm:prSet presAssocID="{6738268A-0071-4CA2-9714-2B6297BF28B3}" presName="box" presStyleLbl="node1" presStyleIdx="4" presStyleCnt="5"/>
      <dgm:spPr/>
      <dgm:t>
        <a:bodyPr/>
        <a:lstStyle/>
        <a:p>
          <a:pPr rtl="1"/>
          <a:endParaRPr lang="fa-IR"/>
        </a:p>
      </dgm:t>
    </dgm:pt>
    <dgm:pt modelId="{ACE3783D-F6B2-4C90-82B9-CFFC7197E1BD}" type="pres">
      <dgm:prSet presAssocID="{6738268A-0071-4CA2-9714-2B6297BF28B3}" presName="img" presStyleLbl="fgImgPlace1" presStyleIdx="4" presStyleCnt="5"/>
      <dgm:spPr/>
    </dgm:pt>
    <dgm:pt modelId="{0C3D52EB-8875-47AF-9768-91C112808D7A}" type="pres">
      <dgm:prSet presAssocID="{6738268A-0071-4CA2-9714-2B6297BF28B3}" presName="text" presStyleLbl="node1" presStyleIdx="4" presStyleCnt="5">
        <dgm:presLayoutVars>
          <dgm:bulletEnabled val="1"/>
        </dgm:presLayoutVars>
      </dgm:prSet>
      <dgm:spPr/>
      <dgm:t>
        <a:bodyPr/>
        <a:lstStyle/>
        <a:p>
          <a:pPr rtl="1"/>
          <a:endParaRPr lang="fa-IR"/>
        </a:p>
      </dgm:t>
    </dgm:pt>
  </dgm:ptLst>
  <dgm:cxnLst>
    <dgm:cxn modelId="{D2CFAC26-9D12-4B63-AE87-F26CA6EADDD6}" type="presOf" srcId="{AEB5CD33-8D99-4790-9DB9-5BA3E5538AE7}" destId="{0C3D52EB-8875-47AF-9768-91C112808D7A}" srcOrd="1" destOrd="2" presId="urn:microsoft.com/office/officeart/2005/8/layout/vList4#1"/>
    <dgm:cxn modelId="{804DEE03-7816-4015-992D-EA74DBA2F3BB}" srcId="{6698902B-EDE7-4E72-8B13-C032954AC70C}" destId="{6738268A-0071-4CA2-9714-2B6297BF28B3}" srcOrd="4" destOrd="0" parTransId="{170464A3-55AD-4A33-B471-4F3C1E5DD2CE}" sibTransId="{C1C21FCA-1561-4763-A819-D74CC05CD560}"/>
    <dgm:cxn modelId="{A73CE0AA-C008-4C1A-A60E-400AAA3A4A67}" srcId="{6698902B-EDE7-4E72-8B13-C032954AC70C}" destId="{D04BD068-4C38-4EF1-A886-8FDC91BB07E5}" srcOrd="3" destOrd="0" parTransId="{8EE1F88F-E546-4E42-AA49-8B748BFC7441}" sibTransId="{59F0D0F1-0241-4292-8AAB-DE2EED36011B}"/>
    <dgm:cxn modelId="{09D726B7-9F59-4EEC-BB17-3EB0627CF828}" srcId="{A1064CCF-A060-4B60-83DF-17155E387E7D}" destId="{DA258352-E14B-44FE-B8DB-0855C81C584B}" srcOrd="0" destOrd="0" parTransId="{2A20E180-BFFC-4A82-8283-5C180FBDDD99}" sibTransId="{6E266D24-2768-4691-92DE-223BBE732105}"/>
    <dgm:cxn modelId="{FE52DFD6-AF09-496B-BA63-FF4E94D5D492}" type="presOf" srcId="{D99B3BE8-A010-4E41-BEFE-B65B1E283DE0}" destId="{F9373D56-A744-4370-B5F1-AF65D67FA5D3}" srcOrd="1" destOrd="2" presId="urn:microsoft.com/office/officeart/2005/8/layout/vList4#1"/>
    <dgm:cxn modelId="{2B1565CE-5995-4D2E-8139-35300580864B}" type="presOf" srcId="{52BB3B62-D3ED-4B8B-AD3D-5BC9A40F7D12}" destId="{0C3D52EB-8875-47AF-9768-91C112808D7A}" srcOrd="1" destOrd="1" presId="urn:microsoft.com/office/officeart/2005/8/layout/vList4#1"/>
    <dgm:cxn modelId="{CC93A67D-900D-436A-8356-BA20AF11149C}" type="presOf" srcId="{A1064CCF-A060-4B60-83DF-17155E387E7D}" destId="{F9373D56-A744-4370-B5F1-AF65D67FA5D3}" srcOrd="1" destOrd="0" presId="urn:microsoft.com/office/officeart/2005/8/layout/vList4#1"/>
    <dgm:cxn modelId="{AAED91F7-C13B-48B4-AEF7-E21CF82D90F4}" srcId="{6698902B-EDE7-4E72-8B13-C032954AC70C}" destId="{F8A33A1A-A71A-49E1-B0A9-6704BC945FAC}" srcOrd="2" destOrd="0" parTransId="{F9495111-155E-4789-9B1D-FB45B1FE8DC1}" sibTransId="{1BC56BFB-7052-4CE5-B40A-D7FD062828E9}"/>
    <dgm:cxn modelId="{FB584383-55D9-4669-9BD6-C8B224CF7504}" type="presOf" srcId="{DA258352-E14B-44FE-B8DB-0855C81C584B}" destId="{F9373D56-A744-4370-B5F1-AF65D67FA5D3}" srcOrd="1" destOrd="1" presId="urn:microsoft.com/office/officeart/2005/8/layout/vList4#1"/>
    <dgm:cxn modelId="{F075D208-0083-4DB1-A2B8-99FBB6CE0673}" type="presOf" srcId="{D04BD068-4C38-4EF1-A886-8FDC91BB07E5}" destId="{71F33C1F-C6C4-4E36-B672-2EBDE895C291}" srcOrd="1" destOrd="0" presId="urn:microsoft.com/office/officeart/2005/8/layout/vList4#1"/>
    <dgm:cxn modelId="{E7E30319-A03D-454F-A227-394890D04F20}" type="presOf" srcId="{A1064CCF-A060-4B60-83DF-17155E387E7D}" destId="{D61C4DC6-9D08-417F-B4AA-885A16E60FCE}" srcOrd="0" destOrd="0" presId="urn:microsoft.com/office/officeart/2005/8/layout/vList4#1"/>
    <dgm:cxn modelId="{828185A3-6DB9-4E38-A1F7-68706ADC561B}" type="presOf" srcId="{52BB3B62-D3ED-4B8B-AD3D-5BC9A40F7D12}" destId="{69EEA497-B569-4286-816B-C1E3B576A546}" srcOrd="0" destOrd="1" presId="urn:microsoft.com/office/officeart/2005/8/layout/vList4#1"/>
    <dgm:cxn modelId="{D4D4FEB4-7E03-4BD7-9397-9B151BDD5EE1}" type="presOf" srcId="{F8A33A1A-A71A-49E1-B0A9-6704BC945FAC}" destId="{11D2162C-6F4B-41A2-8D16-FA79036B3BE5}" srcOrd="1" destOrd="0" presId="urn:microsoft.com/office/officeart/2005/8/layout/vList4#1"/>
    <dgm:cxn modelId="{DE1CFA79-CCB3-4FB8-84EA-BB8A67A6EAB3}" type="presOf" srcId="{D04BD068-4C38-4EF1-A886-8FDC91BB07E5}" destId="{13CD0346-6BF3-4578-B4AC-1799F73311BA}" srcOrd="0" destOrd="0" presId="urn:microsoft.com/office/officeart/2005/8/layout/vList4#1"/>
    <dgm:cxn modelId="{AA6A24B1-15BE-4641-8940-E29077079D49}" type="presOf" srcId="{F9340B3E-A699-4F45-B672-0422C450E03C}" destId="{0E1396AE-252A-4841-9DC4-3478D4DA0E22}" srcOrd="1" destOrd="0" presId="urn:microsoft.com/office/officeart/2005/8/layout/vList4#1"/>
    <dgm:cxn modelId="{47F60F12-F881-4A0E-B096-EF060B6B0477}" type="presOf" srcId="{F8A33A1A-A71A-49E1-B0A9-6704BC945FAC}" destId="{8892E7B3-A5CE-4C2C-93F6-E210473A27D7}" srcOrd="0" destOrd="0" presId="urn:microsoft.com/office/officeart/2005/8/layout/vList4#1"/>
    <dgm:cxn modelId="{54CDABCE-9F82-4FD8-A4CE-0A3BEB0EA3F4}" srcId="{6738268A-0071-4CA2-9714-2B6297BF28B3}" destId="{AEB5CD33-8D99-4790-9DB9-5BA3E5538AE7}" srcOrd="1" destOrd="0" parTransId="{9A8DCFBD-2269-4235-898D-42FBCD91DCDA}" sibTransId="{83D70CA6-302F-40E9-9361-B90345AD3E75}"/>
    <dgm:cxn modelId="{3375A981-8EE9-491A-9A7A-887B1741545E}" type="presOf" srcId="{F9340B3E-A699-4F45-B672-0422C450E03C}" destId="{5EBFE01F-B0A6-4242-8E91-03BAAA9C43B2}" srcOrd="0" destOrd="0" presId="urn:microsoft.com/office/officeart/2005/8/layout/vList4#1"/>
    <dgm:cxn modelId="{900B69DC-FE8A-4E88-AF19-BBB21209728E}" type="presOf" srcId="{DA258352-E14B-44FE-B8DB-0855C81C584B}" destId="{D61C4DC6-9D08-417F-B4AA-885A16E60FCE}" srcOrd="0" destOrd="1" presId="urn:microsoft.com/office/officeart/2005/8/layout/vList4#1"/>
    <dgm:cxn modelId="{B84A30E9-0F42-4536-AA6A-CCFE63BE9CC8}" type="presOf" srcId="{D99B3BE8-A010-4E41-BEFE-B65B1E283DE0}" destId="{D61C4DC6-9D08-417F-B4AA-885A16E60FCE}" srcOrd="0" destOrd="2" presId="urn:microsoft.com/office/officeart/2005/8/layout/vList4#1"/>
    <dgm:cxn modelId="{ACC1A439-FE5B-408F-AC77-3479ECB6CD3E}" type="presOf" srcId="{6738268A-0071-4CA2-9714-2B6297BF28B3}" destId="{0C3D52EB-8875-47AF-9768-91C112808D7A}" srcOrd="1" destOrd="0" presId="urn:microsoft.com/office/officeart/2005/8/layout/vList4#1"/>
    <dgm:cxn modelId="{F8BDF1A3-70AD-433C-9065-A417910EA2E8}" type="presOf" srcId="{AEB5CD33-8D99-4790-9DB9-5BA3E5538AE7}" destId="{69EEA497-B569-4286-816B-C1E3B576A546}" srcOrd="0" destOrd="2" presId="urn:microsoft.com/office/officeart/2005/8/layout/vList4#1"/>
    <dgm:cxn modelId="{0169D87D-8C9B-40A9-B351-D0D57FF46A24}" srcId="{6738268A-0071-4CA2-9714-2B6297BF28B3}" destId="{52BB3B62-D3ED-4B8B-AD3D-5BC9A40F7D12}" srcOrd="0" destOrd="0" parTransId="{3AF6521E-8987-4CC7-B7DB-384C915CA2CC}" sibTransId="{D7084B7A-D92B-4216-8114-5A07914D3AB6}"/>
    <dgm:cxn modelId="{BF8DDCBA-E87E-4CE1-AEA4-5A0E7DE34C97}" srcId="{6698902B-EDE7-4E72-8B13-C032954AC70C}" destId="{F9340B3E-A699-4F45-B672-0422C450E03C}" srcOrd="1" destOrd="0" parTransId="{2C5CFC9C-7942-4958-87B0-5F71350E9372}" sibTransId="{02F694FF-485F-41BF-B341-3DCB234E6ADD}"/>
    <dgm:cxn modelId="{C1A21B4A-DF60-45F6-BB72-2ACDFFB3E4A9}" srcId="{6698902B-EDE7-4E72-8B13-C032954AC70C}" destId="{A1064CCF-A060-4B60-83DF-17155E387E7D}" srcOrd="0" destOrd="0" parTransId="{85D28B83-CB0E-405A-8441-F8340E862099}" sibTransId="{F9355FE0-79F0-4509-9745-3EE6E23C7D97}"/>
    <dgm:cxn modelId="{6D1E8313-C33F-45B6-9FCF-7BFBB5F038CC}" srcId="{A1064CCF-A060-4B60-83DF-17155E387E7D}" destId="{D99B3BE8-A010-4E41-BEFE-B65B1E283DE0}" srcOrd="1" destOrd="0" parTransId="{494D2032-075B-4F1A-BFD9-BBDBB300B75A}" sibTransId="{5BAFEC68-1A10-4A82-9D98-D70C3F37CB16}"/>
    <dgm:cxn modelId="{D793D050-734B-4C55-B480-B34E2BD33C21}" type="presOf" srcId="{6738268A-0071-4CA2-9714-2B6297BF28B3}" destId="{69EEA497-B569-4286-816B-C1E3B576A546}" srcOrd="0" destOrd="0" presId="urn:microsoft.com/office/officeart/2005/8/layout/vList4#1"/>
    <dgm:cxn modelId="{847638E5-7543-4EBD-BF65-FE126EA84632}" type="presOf" srcId="{6698902B-EDE7-4E72-8B13-C032954AC70C}" destId="{D93C17A7-C4E8-4E5B-A10C-7351CDC1966C}" srcOrd="0" destOrd="0" presId="urn:microsoft.com/office/officeart/2005/8/layout/vList4#1"/>
    <dgm:cxn modelId="{C082D74D-9035-41DD-AE5A-CE47473A4088}" type="presParOf" srcId="{D93C17A7-C4E8-4E5B-A10C-7351CDC1966C}" destId="{7A269A46-1D2F-4D46-B5DF-F3946AB6D3C8}" srcOrd="0" destOrd="0" presId="urn:microsoft.com/office/officeart/2005/8/layout/vList4#1"/>
    <dgm:cxn modelId="{DAFB56CD-00CF-4A62-B358-5ADFC370B95F}" type="presParOf" srcId="{7A269A46-1D2F-4D46-B5DF-F3946AB6D3C8}" destId="{D61C4DC6-9D08-417F-B4AA-885A16E60FCE}" srcOrd="0" destOrd="0" presId="urn:microsoft.com/office/officeart/2005/8/layout/vList4#1"/>
    <dgm:cxn modelId="{0312A902-30A0-41DF-B4A3-729A0978AE4A}" type="presParOf" srcId="{7A269A46-1D2F-4D46-B5DF-F3946AB6D3C8}" destId="{B7BB1894-7F76-43C1-A9FC-638841FB9A45}" srcOrd="1" destOrd="0" presId="urn:microsoft.com/office/officeart/2005/8/layout/vList4#1"/>
    <dgm:cxn modelId="{CB5D8464-7FD1-458B-A1D0-833C4FB3EEEB}" type="presParOf" srcId="{7A269A46-1D2F-4D46-B5DF-F3946AB6D3C8}" destId="{F9373D56-A744-4370-B5F1-AF65D67FA5D3}" srcOrd="2" destOrd="0" presId="urn:microsoft.com/office/officeart/2005/8/layout/vList4#1"/>
    <dgm:cxn modelId="{FA5ADA27-F91D-4952-B4BC-E4F6D74B4F2A}" type="presParOf" srcId="{D93C17A7-C4E8-4E5B-A10C-7351CDC1966C}" destId="{0DE648B5-4C27-497C-A7D2-D89D60139FD0}" srcOrd="1" destOrd="0" presId="urn:microsoft.com/office/officeart/2005/8/layout/vList4#1"/>
    <dgm:cxn modelId="{C375AEAF-0B01-466E-9298-A18F08B93CAC}" type="presParOf" srcId="{D93C17A7-C4E8-4E5B-A10C-7351CDC1966C}" destId="{9A19B762-2B2B-4192-B6E0-0D823B61B089}" srcOrd="2" destOrd="0" presId="urn:microsoft.com/office/officeart/2005/8/layout/vList4#1"/>
    <dgm:cxn modelId="{7C9E003B-C08A-4789-83F5-43D4F9961398}" type="presParOf" srcId="{9A19B762-2B2B-4192-B6E0-0D823B61B089}" destId="{5EBFE01F-B0A6-4242-8E91-03BAAA9C43B2}" srcOrd="0" destOrd="0" presId="urn:microsoft.com/office/officeart/2005/8/layout/vList4#1"/>
    <dgm:cxn modelId="{7CD41791-F0B6-4E12-8B84-3FCBDDEC526D}" type="presParOf" srcId="{9A19B762-2B2B-4192-B6E0-0D823B61B089}" destId="{A940CD93-D853-42CA-A151-7854D0F31391}" srcOrd="1" destOrd="0" presId="urn:microsoft.com/office/officeart/2005/8/layout/vList4#1"/>
    <dgm:cxn modelId="{17C93273-BEAC-490B-B130-0A54AF9F9001}" type="presParOf" srcId="{9A19B762-2B2B-4192-B6E0-0D823B61B089}" destId="{0E1396AE-252A-4841-9DC4-3478D4DA0E22}" srcOrd="2" destOrd="0" presId="urn:microsoft.com/office/officeart/2005/8/layout/vList4#1"/>
    <dgm:cxn modelId="{C4BC2CCC-1BA8-4567-B964-0859CC2769EA}" type="presParOf" srcId="{D93C17A7-C4E8-4E5B-A10C-7351CDC1966C}" destId="{6ED005B4-9115-4871-92A5-D0F5B4E07306}" srcOrd="3" destOrd="0" presId="urn:microsoft.com/office/officeart/2005/8/layout/vList4#1"/>
    <dgm:cxn modelId="{E590B4E4-E95B-4B03-97CF-1AE375FD8107}" type="presParOf" srcId="{D93C17A7-C4E8-4E5B-A10C-7351CDC1966C}" destId="{E97C6865-DA96-47DC-880B-ADCEBAB78D51}" srcOrd="4" destOrd="0" presId="urn:microsoft.com/office/officeart/2005/8/layout/vList4#1"/>
    <dgm:cxn modelId="{3909B5E1-DD4D-4A73-8D18-B0627CC4370C}" type="presParOf" srcId="{E97C6865-DA96-47DC-880B-ADCEBAB78D51}" destId="{8892E7B3-A5CE-4C2C-93F6-E210473A27D7}" srcOrd="0" destOrd="0" presId="urn:microsoft.com/office/officeart/2005/8/layout/vList4#1"/>
    <dgm:cxn modelId="{EE75A33E-6890-4778-B738-8B3A1E25F80B}" type="presParOf" srcId="{E97C6865-DA96-47DC-880B-ADCEBAB78D51}" destId="{DD9107B8-6AA9-4CEA-9D50-2E696760C5E5}" srcOrd="1" destOrd="0" presId="urn:microsoft.com/office/officeart/2005/8/layout/vList4#1"/>
    <dgm:cxn modelId="{EE02842C-AEF8-49A6-B69A-63146720AD3C}" type="presParOf" srcId="{E97C6865-DA96-47DC-880B-ADCEBAB78D51}" destId="{11D2162C-6F4B-41A2-8D16-FA79036B3BE5}" srcOrd="2" destOrd="0" presId="urn:microsoft.com/office/officeart/2005/8/layout/vList4#1"/>
    <dgm:cxn modelId="{B51CEF7B-8FB6-436E-A9FB-3EC85A5E0CB8}" type="presParOf" srcId="{D93C17A7-C4E8-4E5B-A10C-7351CDC1966C}" destId="{75A40879-0D2B-414F-BF80-CC246FE6B12C}" srcOrd="5" destOrd="0" presId="urn:microsoft.com/office/officeart/2005/8/layout/vList4#1"/>
    <dgm:cxn modelId="{D948ABE7-9B53-4A02-8276-E0F75930EE3D}" type="presParOf" srcId="{D93C17A7-C4E8-4E5B-A10C-7351CDC1966C}" destId="{9D22E1EC-DDA4-4A88-BAB6-634B774DE916}" srcOrd="6" destOrd="0" presId="urn:microsoft.com/office/officeart/2005/8/layout/vList4#1"/>
    <dgm:cxn modelId="{013B44AB-156E-4760-A96A-02F0507517D0}" type="presParOf" srcId="{9D22E1EC-DDA4-4A88-BAB6-634B774DE916}" destId="{13CD0346-6BF3-4578-B4AC-1799F73311BA}" srcOrd="0" destOrd="0" presId="urn:microsoft.com/office/officeart/2005/8/layout/vList4#1"/>
    <dgm:cxn modelId="{7D096EE3-8375-4B5C-B807-F4DC18FF6EB6}" type="presParOf" srcId="{9D22E1EC-DDA4-4A88-BAB6-634B774DE916}" destId="{099D2B95-AC05-4461-9305-F453467FCB9C}" srcOrd="1" destOrd="0" presId="urn:microsoft.com/office/officeart/2005/8/layout/vList4#1"/>
    <dgm:cxn modelId="{1FA4437F-ABE4-4EF2-BA09-A2B461A09970}" type="presParOf" srcId="{9D22E1EC-DDA4-4A88-BAB6-634B774DE916}" destId="{71F33C1F-C6C4-4E36-B672-2EBDE895C291}" srcOrd="2" destOrd="0" presId="urn:microsoft.com/office/officeart/2005/8/layout/vList4#1"/>
    <dgm:cxn modelId="{268F9EA9-4D33-4628-9120-18EEDF701771}" type="presParOf" srcId="{D93C17A7-C4E8-4E5B-A10C-7351CDC1966C}" destId="{3019870B-0D49-4131-BE2A-BA27D450359A}" srcOrd="7" destOrd="0" presId="urn:microsoft.com/office/officeart/2005/8/layout/vList4#1"/>
    <dgm:cxn modelId="{BD4B16D1-D7A2-49C6-8B0E-BF0A2D2D03BB}" type="presParOf" srcId="{D93C17A7-C4E8-4E5B-A10C-7351CDC1966C}" destId="{377B3536-792E-4D7E-9705-292F1100360F}" srcOrd="8" destOrd="0" presId="urn:microsoft.com/office/officeart/2005/8/layout/vList4#1"/>
    <dgm:cxn modelId="{FDC57778-1B71-4E58-AA0D-F72EBDB24584}" type="presParOf" srcId="{377B3536-792E-4D7E-9705-292F1100360F}" destId="{69EEA497-B569-4286-816B-C1E3B576A546}" srcOrd="0" destOrd="0" presId="urn:microsoft.com/office/officeart/2005/8/layout/vList4#1"/>
    <dgm:cxn modelId="{322BCB7E-578D-4454-BB36-F71B8860306D}" type="presParOf" srcId="{377B3536-792E-4D7E-9705-292F1100360F}" destId="{ACE3783D-F6B2-4C90-82B9-CFFC7197E1BD}" srcOrd="1" destOrd="0" presId="urn:microsoft.com/office/officeart/2005/8/layout/vList4#1"/>
    <dgm:cxn modelId="{C1FAF031-82F2-4DFD-ACD9-65713793DDEA}" type="presParOf" srcId="{377B3536-792E-4D7E-9705-292F1100360F}" destId="{0C3D52EB-8875-47AF-9768-91C112808D7A}"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ABC7DF7-5DBE-473B-A1C6-71A4AEC0270B}" type="doc">
      <dgm:prSet loTypeId="urn:microsoft.com/office/officeart/2005/8/layout/vList2" loCatId="list" qsTypeId="urn:microsoft.com/office/officeart/2005/8/quickstyle/3d3" qsCatId="3D" csTypeId="urn:microsoft.com/office/officeart/2005/8/colors/accent1_2" csCatId="accent1" phldr="1"/>
      <dgm:spPr/>
      <dgm:t>
        <a:bodyPr/>
        <a:lstStyle/>
        <a:p>
          <a:pPr rtl="1"/>
          <a:endParaRPr lang="fa-IR"/>
        </a:p>
      </dgm:t>
    </dgm:pt>
    <dgm:pt modelId="{89CB6A33-4E46-488F-AF7A-1B585D9A26BD}">
      <dgm:prSet phldrT="[Text]"/>
      <dgm:spPr>
        <a:blipFill rotWithShape="0">
          <a:blip xmlns:r="http://schemas.openxmlformats.org/officeDocument/2006/relationships" r:embed="rId1"/>
          <a:tile tx="0" ty="0" sx="100000" sy="100000" flip="none" algn="tl"/>
        </a:blipFill>
      </dgm:spPr>
      <dgm:t>
        <a:bodyPr/>
        <a:lstStyle/>
        <a:p>
          <a:pPr rtl="1"/>
          <a:r>
            <a:rPr lang="fa-IR" dirty="0" smtClean="0">
              <a:solidFill>
                <a:srgbClr val="FF0000"/>
              </a:solidFill>
              <a:cs typeface="B Titr" panose="00000700000000000000" pitchFamily="2" charset="-78"/>
            </a:rPr>
            <a:t>غزالی</a:t>
          </a:r>
          <a:r>
            <a:rPr lang="fa-IR" dirty="0" smtClean="0">
              <a:solidFill>
                <a:srgbClr val="FFFF00"/>
              </a:solidFill>
              <a:cs typeface="B Titr" panose="00000700000000000000" pitchFamily="2" charset="-78"/>
            </a:rPr>
            <a:t> تادیب انسان را امکان پذیر می داند: «و چون گوهر آدمی در اول آفرینش ناقص و خسیس است ، ممکن نگردد وی را در این نقصان به درجه کمال رسانیدن ، الا به مجاهدت و معالجت»</a:t>
          </a:r>
          <a:endParaRPr lang="fa-IR" dirty="0">
            <a:solidFill>
              <a:srgbClr val="FFFF00"/>
            </a:solidFill>
            <a:cs typeface="B Titr" panose="00000700000000000000" pitchFamily="2" charset="-78"/>
          </a:endParaRPr>
        </a:p>
      </dgm:t>
    </dgm:pt>
    <dgm:pt modelId="{962903C0-A5BE-4BFB-A7F5-E1AE0BCC3DE2}" type="parTrans" cxnId="{35D328A8-415A-4EC7-9A57-D82B886BDEAD}">
      <dgm:prSet/>
      <dgm:spPr/>
      <dgm:t>
        <a:bodyPr/>
        <a:lstStyle/>
        <a:p>
          <a:pPr rtl="1"/>
          <a:endParaRPr lang="fa-IR"/>
        </a:p>
      </dgm:t>
    </dgm:pt>
    <dgm:pt modelId="{9AB86106-EC01-45C5-B79B-688D7CBE49BA}" type="sibTrans" cxnId="{35D328A8-415A-4EC7-9A57-D82B886BDEAD}">
      <dgm:prSet/>
      <dgm:spPr/>
      <dgm:t>
        <a:bodyPr/>
        <a:lstStyle/>
        <a:p>
          <a:pPr rtl="1"/>
          <a:endParaRPr lang="fa-IR"/>
        </a:p>
      </dgm:t>
    </dgm:pt>
    <dgm:pt modelId="{084AA9A6-8990-4303-8B32-84A7F6FEABE7}">
      <dgm:prSet phldrT="[Text]"/>
      <dgm:spPr>
        <a:blipFill rotWithShape="0">
          <a:blip xmlns:r="http://schemas.openxmlformats.org/officeDocument/2006/relationships" r:embed="rId1"/>
          <a:tile tx="0" ty="0" sx="100000" sy="100000" flip="none" algn="tl"/>
        </a:blipFill>
      </dgm:spPr>
      <dgm:t>
        <a:bodyPr/>
        <a:lstStyle/>
        <a:p>
          <a:pPr rtl="1"/>
          <a:r>
            <a:rPr lang="fa-IR" dirty="0" smtClean="0">
              <a:solidFill>
                <a:srgbClr val="FF0000"/>
              </a:solidFill>
              <a:cs typeface="B Titr" panose="00000700000000000000" pitchFamily="2" charset="-78"/>
            </a:rPr>
            <a:t>کانت</a:t>
          </a:r>
          <a:r>
            <a:rPr lang="fa-IR" dirty="0" smtClean="0">
              <a:solidFill>
                <a:srgbClr val="FFFF00"/>
              </a:solidFill>
              <a:cs typeface="B Titr" panose="00000700000000000000" pitchFamily="2" charset="-78"/>
            </a:rPr>
            <a:t> نیز مانند غزالی نظر دارد : «می توان گفت که آدمی گرایش به هرگونه بدی دارد ، چون تمایلی دارد که با اصرار وی را به راهی جزآنچه مورد تأیید عقل است ، می کشاند و هرچند مادام که تمایلات شریرانه اش خفته باشد ، بیگانه است ، ولی فقط به کمک تقوی یعنی با خویشتن داری و کفّ نفس می تواند اخلاقا خوب شود. »</a:t>
          </a:r>
          <a:endParaRPr lang="fa-IR" dirty="0">
            <a:solidFill>
              <a:srgbClr val="FFFF00"/>
            </a:solidFill>
            <a:cs typeface="B Titr" panose="00000700000000000000" pitchFamily="2" charset="-78"/>
          </a:endParaRPr>
        </a:p>
      </dgm:t>
    </dgm:pt>
    <dgm:pt modelId="{ED1351E9-37F8-4B54-8D92-71C364BEC98D}" type="parTrans" cxnId="{33331CFA-786E-4C61-AE15-70B50ACA429F}">
      <dgm:prSet/>
      <dgm:spPr/>
      <dgm:t>
        <a:bodyPr/>
        <a:lstStyle/>
        <a:p>
          <a:pPr rtl="1"/>
          <a:endParaRPr lang="fa-IR"/>
        </a:p>
      </dgm:t>
    </dgm:pt>
    <dgm:pt modelId="{7F36ED42-B5AE-4601-8BBE-FD7243D5A4CD}" type="sibTrans" cxnId="{33331CFA-786E-4C61-AE15-70B50ACA429F}">
      <dgm:prSet/>
      <dgm:spPr/>
      <dgm:t>
        <a:bodyPr/>
        <a:lstStyle/>
        <a:p>
          <a:pPr rtl="1"/>
          <a:endParaRPr lang="fa-IR"/>
        </a:p>
      </dgm:t>
    </dgm:pt>
    <dgm:pt modelId="{059A95F2-E114-407A-BF83-546106E92489}">
      <dgm:prSet phldrT="[Text]" custT="1"/>
      <dgm:spPr>
        <a:blipFill rotWithShape="0">
          <a:blip xmlns:r="http://schemas.openxmlformats.org/officeDocument/2006/relationships" r:embed="rId1"/>
          <a:tile tx="0" ty="0" sx="100000" sy="100000" flip="none" algn="tl"/>
        </a:blipFill>
      </dgm:spPr>
      <dgm:t>
        <a:bodyPr/>
        <a:lstStyle/>
        <a:p>
          <a:pPr rtl="1"/>
          <a:r>
            <a:rPr lang="fa-IR" sz="1400" dirty="0" smtClean="0">
              <a:solidFill>
                <a:srgbClr val="FF0000"/>
              </a:solidFill>
              <a:cs typeface="B Titr" panose="00000700000000000000" pitchFamily="2" charset="-78"/>
            </a:rPr>
            <a:t>ژان ژاک روسو </a:t>
          </a:r>
          <a:r>
            <a:rPr lang="fa-IR" sz="1400" dirty="0" smtClean="0">
              <a:solidFill>
                <a:srgbClr val="FFFF00"/>
              </a:solidFill>
              <a:cs typeface="B Titr" panose="00000700000000000000" pitchFamily="2" charset="-78"/>
            </a:rPr>
            <a:t>مثل رواقیون نسبت به جوهر آدمی خوش بین است : «آدمی طبیعتا خوب است و مادام که چیزی خارج از وی او را به فساد نکشانده است همچنان خوب بابقی می ماند . »</a:t>
          </a:r>
          <a:endParaRPr lang="fa-IR" sz="1400" dirty="0">
            <a:solidFill>
              <a:srgbClr val="FFFF00"/>
            </a:solidFill>
            <a:cs typeface="B Titr" panose="00000700000000000000" pitchFamily="2" charset="-78"/>
          </a:endParaRPr>
        </a:p>
      </dgm:t>
    </dgm:pt>
    <dgm:pt modelId="{566CCB77-3E08-47F0-AFCA-553906675AFA}" type="parTrans" cxnId="{9F3453B8-7B50-443E-BC02-AB89CE5E34CE}">
      <dgm:prSet/>
      <dgm:spPr/>
      <dgm:t>
        <a:bodyPr/>
        <a:lstStyle/>
        <a:p>
          <a:pPr rtl="1"/>
          <a:endParaRPr lang="fa-IR"/>
        </a:p>
      </dgm:t>
    </dgm:pt>
    <dgm:pt modelId="{BB28DBCC-9718-4E08-8A31-AA137C8485EF}" type="sibTrans" cxnId="{9F3453B8-7B50-443E-BC02-AB89CE5E34CE}">
      <dgm:prSet/>
      <dgm:spPr/>
      <dgm:t>
        <a:bodyPr/>
        <a:lstStyle/>
        <a:p>
          <a:pPr rtl="1"/>
          <a:endParaRPr lang="fa-IR"/>
        </a:p>
      </dgm:t>
    </dgm:pt>
    <dgm:pt modelId="{38449571-F615-4E9C-8CA3-AEED249DBB33}" type="pres">
      <dgm:prSet presAssocID="{0ABC7DF7-5DBE-473B-A1C6-71A4AEC0270B}" presName="linear" presStyleCnt="0">
        <dgm:presLayoutVars>
          <dgm:animLvl val="lvl"/>
          <dgm:resizeHandles val="exact"/>
        </dgm:presLayoutVars>
      </dgm:prSet>
      <dgm:spPr/>
      <dgm:t>
        <a:bodyPr/>
        <a:lstStyle/>
        <a:p>
          <a:pPr rtl="1"/>
          <a:endParaRPr lang="fa-IR"/>
        </a:p>
      </dgm:t>
    </dgm:pt>
    <dgm:pt modelId="{39FBC648-AA92-4DE4-B562-43066FD995EC}" type="pres">
      <dgm:prSet presAssocID="{89CB6A33-4E46-488F-AF7A-1B585D9A26BD}" presName="parentText" presStyleLbl="node1" presStyleIdx="0" presStyleCnt="3">
        <dgm:presLayoutVars>
          <dgm:chMax val="0"/>
          <dgm:bulletEnabled val="1"/>
        </dgm:presLayoutVars>
      </dgm:prSet>
      <dgm:spPr/>
      <dgm:t>
        <a:bodyPr/>
        <a:lstStyle/>
        <a:p>
          <a:pPr rtl="1"/>
          <a:endParaRPr lang="fa-IR"/>
        </a:p>
      </dgm:t>
    </dgm:pt>
    <dgm:pt modelId="{C0A8DC56-5D42-4291-BD4E-4EE9E7025F7F}" type="pres">
      <dgm:prSet presAssocID="{9AB86106-EC01-45C5-B79B-688D7CBE49BA}" presName="spacer" presStyleCnt="0"/>
      <dgm:spPr/>
    </dgm:pt>
    <dgm:pt modelId="{03B96A9D-FA81-488D-90CA-8A6B98305422}" type="pres">
      <dgm:prSet presAssocID="{084AA9A6-8990-4303-8B32-84A7F6FEABE7}" presName="parentText" presStyleLbl="node1" presStyleIdx="1" presStyleCnt="3">
        <dgm:presLayoutVars>
          <dgm:chMax val="0"/>
          <dgm:bulletEnabled val="1"/>
        </dgm:presLayoutVars>
      </dgm:prSet>
      <dgm:spPr/>
      <dgm:t>
        <a:bodyPr/>
        <a:lstStyle/>
        <a:p>
          <a:pPr rtl="1"/>
          <a:endParaRPr lang="fa-IR"/>
        </a:p>
      </dgm:t>
    </dgm:pt>
    <dgm:pt modelId="{BF5B2FC3-7157-43E6-B582-E3D5964FBD1D}" type="pres">
      <dgm:prSet presAssocID="{7F36ED42-B5AE-4601-8BBE-FD7243D5A4CD}" presName="spacer" presStyleCnt="0"/>
      <dgm:spPr/>
    </dgm:pt>
    <dgm:pt modelId="{C89544A3-26C5-419B-9300-EF44178432D0}" type="pres">
      <dgm:prSet presAssocID="{059A95F2-E114-407A-BF83-546106E92489}" presName="parentText" presStyleLbl="node1" presStyleIdx="2" presStyleCnt="3" custLinFactY="1254" custLinFactNeighborX="-6" custLinFactNeighborY="100000">
        <dgm:presLayoutVars>
          <dgm:chMax val="0"/>
          <dgm:bulletEnabled val="1"/>
        </dgm:presLayoutVars>
      </dgm:prSet>
      <dgm:spPr/>
      <dgm:t>
        <a:bodyPr/>
        <a:lstStyle/>
        <a:p>
          <a:pPr rtl="1"/>
          <a:endParaRPr lang="fa-IR"/>
        </a:p>
      </dgm:t>
    </dgm:pt>
  </dgm:ptLst>
  <dgm:cxnLst>
    <dgm:cxn modelId="{3F483E0E-864D-4489-8C17-CD739F9980AF}" type="presOf" srcId="{0ABC7DF7-5DBE-473B-A1C6-71A4AEC0270B}" destId="{38449571-F615-4E9C-8CA3-AEED249DBB33}" srcOrd="0" destOrd="0" presId="urn:microsoft.com/office/officeart/2005/8/layout/vList2"/>
    <dgm:cxn modelId="{B3DDA777-0074-4753-B0A5-FB773D656F95}" type="presOf" srcId="{084AA9A6-8990-4303-8B32-84A7F6FEABE7}" destId="{03B96A9D-FA81-488D-90CA-8A6B98305422}" srcOrd="0" destOrd="0" presId="urn:microsoft.com/office/officeart/2005/8/layout/vList2"/>
    <dgm:cxn modelId="{9F3453B8-7B50-443E-BC02-AB89CE5E34CE}" srcId="{0ABC7DF7-5DBE-473B-A1C6-71A4AEC0270B}" destId="{059A95F2-E114-407A-BF83-546106E92489}" srcOrd="2" destOrd="0" parTransId="{566CCB77-3E08-47F0-AFCA-553906675AFA}" sibTransId="{BB28DBCC-9718-4E08-8A31-AA137C8485EF}"/>
    <dgm:cxn modelId="{437AB788-6181-4EBA-B3C2-8B84B1D457F4}" type="presOf" srcId="{89CB6A33-4E46-488F-AF7A-1B585D9A26BD}" destId="{39FBC648-AA92-4DE4-B562-43066FD995EC}" srcOrd="0" destOrd="0" presId="urn:microsoft.com/office/officeart/2005/8/layout/vList2"/>
    <dgm:cxn modelId="{33331CFA-786E-4C61-AE15-70B50ACA429F}" srcId="{0ABC7DF7-5DBE-473B-A1C6-71A4AEC0270B}" destId="{084AA9A6-8990-4303-8B32-84A7F6FEABE7}" srcOrd="1" destOrd="0" parTransId="{ED1351E9-37F8-4B54-8D92-71C364BEC98D}" sibTransId="{7F36ED42-B5AE-4601-8BBE-FD7243D5A4CD}"/>
    <dgm:cxn modelId="{35D328A8-415A-4EC7-9A57-D82B886BDEAD}" srcId="{0ABC7DF7-5DBE-473B-A1C6-71A4AEC0270B}" destId="{89CB6A33-4E46-488F-AF7A-1B585D9A26BD}" srcOrd="0" destOrd="0" parTransId="{962903C0-A5BE-4BFB-A7F5-E1AE0BCC3DE2}" sibTransId="{9AB86106-EC01-45C5-B79B-688D7CBE49BA}"/>
    <dgm:cxn modelId="{AB6C4ACD-56FC-471B-9A68-7CC20B209C4A}" type="presOf" srcId="{059A95F2-E114-407A-BF83-546106E92489}" destId="{C89544A3-26C5-419B-9300-EF44178432D0}" srcOrd="0" destOrd="0" presId="urn:microsoft.com/office/officeart/2005/8/layout/vList2"/>
    <dgm:cxn modelId="{16C00413-3D74-4316-8F4F-9FF0FF5FBDC8}" type="presParOf" srcId="{38449571-F615-4E9C-8CA3-AEED249DBB33}" destId="{39FBC648-AA92-4DE4-B562-43066FD995EC}" srcOrd="0" destOrd="0" presId="urn:microsoft.com/office/officeart/2005/8/layout/vList2"/>
    <dgm:cxn modelId="{3DFBFE1D-590B-477D-93AF-712A12AE5EB4}" type="presParOf" srcId="{38449571-F615-4E9C-8CA3-AEED249DBB33}" destId="{C0A8DC56-5D42-4291-BD4E-4EE9E7025F7F}" srcOrd="1" destOrd="0" presId="urn:microsoft.com/office/officeart/2005/8/layout/vList2"/>
    <dgm:cxn modelId="{24273576-9426-416F-B229-0E159C91CC24}" type="presParOf" srcId="{38449571-F615-4E9C-8CA3-AEED249DBB33}" destId="{03B96A9D-FA81-488D-90CA-8A6B98305422}" srcOrd="2" destOrd="0" presId="urn:microsoft.com/office/officeart/2005/8/layout/vList2"/>
    <dgm:cxn modelId="{C02681F1-CCFB-4885-B05F-C5B8C3FB51FD}" type="presParOf" srcId="{38449571-F615-4E9C-8CA3-AEED249DBB33}" destId="{BF5B2FC3-7157-43E6-B582-E3D5964FBD1D}" srcOrd="3" destOrd="0" presId="urn:microsoft.com/office/officeart/2005/8/layout/vList2"/>
    <dgm:cxn modelId="{AB9CFCF6-E56B-40DA-BFF9-48324D11B212}" type="presParOf" srcId="{38449571-F615-4E9C-8CA3-AEED249DBB33}" destId="{C89544A3-26C5-419B-9300-EF44178432D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5D56E107-994C-406B-B0EA-1CF5D1D72445}" type="doc">
      <dgm:prSet loTypeId="urn:microsoft.com/office/officeart/2005/8/layout/list1" loCatId="list" qsTypeId="urn:microsoft.com/office/officeart/2009/2/quickstyle/3d8" qsCatId="3D" csTypeId="urn:microsoft.com/office/officeart/2005/8/colors/accent1_2" csCatId="accent1" phldr="1"/>
      <dgm:spPr/>
      <dgm:t>
        <a:bodyPr/>
        <a:lstStyle/>
        <a:p>
          <a:pPr rtl="1"/>
          <a:endParaRPr lang="fa-IR"/>
        </a:p>
      </dgm:t>
    </dgm:pt>
    <dgm:pt modelId="{7FB80DA1-DE5E-4D9D-B62B-E28D10F86BCB}" type="pres">
      <dgm:prSet presAssocID="{5D56E107-994C-406B-B0EA-1CF5D1D72445}" presName="linear" presStyleCnt="0">
        <dgm:presLayoutVars>
          <dgm:dir/>
          <dgm:animLvl val="lvl"/>
          <dgm:resizeHandles val="exact"/>
        </dgm:presLayoutVars>
      </dgm:prSet>
      <dgm:spPr/>
      <dgm:t>
        <a:bodyPr/>
        <a:lstStyle/>
        <a:p>
          <a:pPr rtl="1"/>
          <a:endParaRPr lang="fa-IR"/>
        </a:p>
      </dgm:t>
    </dgm:pt>
  </dgm:ptLst>
  <dgm:cxnLst>
    <dgm:cxn modelId="{4733A129-12B8-45D7-8622-9D73C42B80C9}" type="presOf" srcId="{5D56E107-994C-406B-B0EA-1CF5D1D72445}" destId="{7FB80DA1-DE5E-4D9D-B62B-E28D10F86BCB}" srcOrd="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2B166A7-611B-46B2-A2B5-0B3EB0526AAA}" type="doc">
      <dgm:prSet loTypeId="urn:microsoft.com/office/officeart/2005/8/layout/chevron2" loCatId="process" qsTypeId="urn:microsoft.com/office/officeart/2005/8/quickstyle/3d2" qsCatId="3D" csTypeId="urn:microsoft.com/office/officeart/2005/8/colors/accent1_2" csCatId="accent1" phldr="1"/>
      <dgm:spPr/>
      <dgm:t>
        <a:bodyPr/>
        <a:lstStyle/>
        <a:p>
          <a:pPr rtl="1"/>
          <a:endParaRPr lang="fa-IR"/>
        </a:p>
      </dgm:t>
    </dgm:pt>
    <dgm:pt modelId="{FDCE086F-F44D-4D16-BB44-8598B51F34E0}">
      <dgm:prSet phldrT="[Text]" custT="1"/>
      <dgm:spPr/>
      <dgm:t>
        <a:bodyPr/>
        <a:lstStyle/>
        <a:p>
          <a:pPr rtl="1"/>
          <a:r>
            <a:rPr lang="fa-IR" sz="2400" dirty="0" smtClean="0">
              <a:solidFill>
                <a:srgbClr val="FFFF00"/>
              </a:solidFill>
              <a:cs typeface="B Titr" pitchFamily="2" charset="-78"/>
            </a:rPr>
            <a:t>رواقیان </a:t>
          </a:r>
          <a:endParaRPr lang="fa-IR" sz="2400" dirty="0">
            <a:solidFill>
              <a:srgbClr val="FFFF00"/>
            </a:solidFill>
            <a:cs typeface="B Titr" pitchFamily="2" charset="-78"/>
          </a:endParaRPr>
        </a:p>
      </dgm:t>
    </dgm:pt>
    <dgm:pt modelId="{FBC7E033-A6B8-4C96-95A9-FB86D096E6A5}" type="parTrans" cxnId="{6E58EECF-7688-43FB-A5A1-D485FDB7F0D4}">
      <dgm:prSet/>
      <dgm:spPr/>
      <dgm:t>
        <a:bodyPr/>
        <a:lstStyle/>
        <a:p>
          <a:pPr rtl="1"/>
          <a:endParaRPr lang="fa-IR"/>
        </a:p>
      </dgm:t>
    </dgm:pt>
    <dgm:pt modelId="{D7148308-6252-4357-A6AA-6FC72A51A5CE}" type="sibTrans" cxnId="{6E58EECF-7688-43FB-A5A1-D485FDB7F0D4}">
      <dgm:prSet/>
      <dgm:spPr/>
      <dgm:t>
        <a:bodyPr/>
        <a:lstStyle/>
        <a:p>
          <a:pPr rtl="1"/>
          <a:endParaRPr lang="fa-IR"/>
        </a:p>
      </dgm:t>
    </dgm:pt>
    <dgm:pt modelId="{04470654-E06A-49EB-8604-3DCB76ACADE5}">
      <dgm:prSet phldrT="[Text]" custT="1"/>
      <dgm:spPr>
        <a:blipFill rotWithShape="0">
          <a:blip xmlns:r="http://schemas.openxmlformats.org/officeDocument/2006/relationships" r:embed="rId1"/>
          <a:tile tx="0" ty="0" sx="100000" sy="100000" flip="none" algn="tl"/>
        </a:blipFill>
      </dgm:spPr>
      <dgm:t>
        <a:bodyPr/>
        <a:lstStyle/>
        <a:p>
          <a:pPr rtl="1"/>
          <a:r>
            <a:rPr lang="fa-IR" sz="2000" dirty="0" smtClean="0">
              <a:cs typeface="B Titr" pitchFamily="2" charset="-78"/>
            </a:rPr>
            <a:t>انسان را تربیت پذیر می دانند.آنها اثر محیط را بر تربیت می پذیرند </a:t>
          </a:r>
          <a:endParaRPr lang="fa-IR" sz="2000" dirty="0">
            <a:cs typeface="B Titr" pitchFamily="2" charset="-78"/>
          </a:endParaRPr>
        </a:p>
      </dgm:t>
    </dgm:pt>
    <dgm:pt modelId="{6ECE8E4D-8C0C-4BD4-9CB9-245CFB706410}" type="parTrans" cxnId="{4BE08189-D654-45A5-9970-ECE0040CD29F}">
      <dgm:prSet/>
      <dgm:spPr/>
      <dgm:t>
        <a:bodyPr/>
        <a:lstStyle/>
        <a:p>
          <a:pPr rtl="1"/>
          <a:endParaRPr lang="fa-IR"/>
        </a:p>
      </dgm:t>
    </dgm:pt>
    <dgm:pt modelId="{7D85BD08-9C7F-4236-B103-CFC28CD738E0}" type="sibTrans" cxnId="{4BE08189-D654-45A5-9970-ECE0040CD29F}">
      <dgm:prSet/>
      <dgm:spPr/>
      <dgm:t>
        <a:bodyPr/>
        <a:lstStyle/>
        <a:p>
          <a:pPr rtl="1"/>
          <a:endParaRPr lang="fa-IR"/>
        </a:p>
      </dgm:t>
    </dgm:pt>
    <dgm:pt modelId="{69927DE2-11F8-4F3D-933A-716CC32D1E3B}">
      <dgm:prSet phldrT="[Text]" custT="1"/>
      <dgm:spPr/>
      <dgm:t>
        <a:bodyPr/>
        <a:lstStyle/>
        <a:p>
          <a:pPr rtl="1"/>
          <a:r>
            <a:rPr lang="fa-IR" sz="2800" dirty="0" smtClean="0">
              <a:solidFill>
                <a:srgbClr val="FFFF00"/>
              </a:solidFill>
              <a:cs typeface="B Titr" pitchFamily="2" charset="-78"/>
            </a:rPr>
            <a:t>کانت</a:t>
          </a:r>
          <a:endParaRPr lang="fa-IR" sz="2800" dirty="0">
            <a:solidFill>
              <a:srgbClr val="FFFF00"/>
            </a:solidFill>
            <a:cs typeface="B Titr" pitchFamily="2" charset="-78"/>
          </a:endParaRPr>
        </a:p>
      </dgm:t>
    </dgm:pt>
    <dgm:pt modelId="{CCE7ACD4-1195-4B35-B73B-566F0655ED0F}" type="parTrans" cxnId="{4604F27C-2E0D-4253-9C96-3FB20543D67D}">
      <dgm:prSet/>
      <dgm:spPr/>
      <dgm:t>
        <a:bodyPr/>
        <a:lstStyle/>
        <a:p>
          <a:pPr rtl="1"/>
          <a:endParaRPr lang="fa-IR"/>
        </a:p>
      </dgm:t>
    </dgm:pt>
    <dgm:pt modelId="{E2DA3486-FA64-4626-8949-A9503032F00F}" type="sibTrans" cxnId="{4604F27C-2E0D-4253-9C96-3FB20543D67D}">
      <dgm:prSet/>
      <dgm:spPr/>
      <dgm:t>
        <a:bodyPr/>
        <a:lstStyle/>
        <a:p>
          <a:pPr rtl="1"/>
          <a:endParaRPr lang="fa-IR"/>
        </a:p>
      </dgm:t>
    </dgm:pt>
    <dgm:pt modelId="{7F7808B5-19C8-4A12-BA0D-3864C5A6750B}">
      <dgm:prSet custT="1"/>
      <dgm:spPr/>
      <dgm:t>
        <a:bodyPr/>
        <a:lstStyle/>
        <a:p>
          <a:pPr rtl="1"/>
          <a:r>
            <a:rPr lang="fa-IR" sz="2400" dirty="0" smtClean="0">
              <a:solidFill>
                <a:srgbClr val="FFFF00"/>
              </a:solidFill>
              <a:cs typeface="B Titr" pitchFamily="2" charset="-78"/>
            </a:rPr>
            <a:t>غزالی </a:t>
          </a:r>
          <a:endParaRPr lang="fa-IR" sz="2400" dirty="0">
            <a:solidFill>
              <a:srgbClr val="FFFF00"/>
            </a:solidFill>
            <a:cs typeface="B Titr" pitchFamily="2" charset="-78"/>
          </a:endParaRPr>
        </a:p>
      </dgm:t>
    </dgm:pt>
    <dgm:pt modelId="{472926C7-D4BA-4009-BEF0-49D16F6B2D2A}" type="parTrans" cxnId="{E9DCADD0-B84C-42AD-ABD1-EC2DD4A70B1D}">
      <dgm:prSet/>
      <dgm:spPr/>
      <dgm:t>
        <a:bodyPr/>
        <a:lstStyle/>
        <a:p>
          <a:pPr rtl="1"/>
          <a:endParaRPr lang="fa-IR"/>
        </a:p>
      </dgm:t>
    </dgm:pt>
    <dgm:pt modelId="{0C0C7148-2AC8-4F27-B684-A6DDC7EAA2F1}" type="sibTrans" cxnId="{E9DCADD0-B84C-42AD-ABD1-EC2DD4A70B1D}">
      <dgm:prSet/>
      <dgm:spPr/>
      <dgm:t>
        <a:bodyPr/>
        <a:lstStyle/>
        <a:p>
          <a:pPr rtl="1"/>
          <a:endParaRPr lang="fa-IR"/>
        </a:p>
      </dgm:t>
    </dgm:pt>
    <dgm:pt modelId="{6634CAA9-1384-4846-BAFA-A453B83EF65A}">
      <dgm:prSet custT="1"/>
      <dgm:spPr>
        <a:blipFill rotWithShape="0">
          <a:blip xmlns:r="http://schemas.openxmlformats.org/officeDocument/2006/relationships" r:embed="rId1"/>
          <a:tile tx="0" ty="0" sx="100000" sy="100000" flip="none" algn="tl"/>
        </a:blipFill>
      </dgm:spPr>
      <dgm:t>
        <a:bodyPr/>
        <a:lstStyle/>
        <a:p>
          <a:pPr rtl="1"/>
          <a:r>
            <a:rPr lang="fa-IR" sz="2000" dirty="0" smtClean="0">
              <a:cs typeface="B Titr" pitchFamily="2" charset="-78"/>
            </a:rPr>
            <a:t>بشر را تربیت پذیر می داند حتی آنها که فطرتا شرور هستند </a:t>
          </a:r>
          <a:endParaRPr lang="fa-IR" sz="2000" dirty="0">
            <a:cs typeface="B Titr" pitchFamily="2" charset="-78"/>
          </a:endParaRPr>
        </a:p>
      </dgm:t>
    </dgm:pt>
    <dgm:pt modelId="{978AA054-01BB-457D-81E2-21D0ABE8702A}" type="parTrans" cxnId="{71A1C903-9200-4BD5-B6B1-53053B50F75D}">
      <dgm:prSet/>
      <dgm:spPr/>
      <dgm:t>
        <a:bodyPr/>
        <a:lstStyle/>
        <a:p>
          <a:pPr rtl="1"/>
          <a:endParaRPr lang="fa-IR"/>
        </a:p>
      </dgm:t>
    </dgm:pt>
    <dgm:pt modelId="{C7AA200C-7B48-488E-916E-2F8E2FBE0A27}" type="sibTrans" cxnId="{71A1C903-9200-4BD5-B6B1-53053B50F75D}">
      <dgm:prSet/>
      <dgm:spPr/>
      <dgm:t>
        <a:bodyPr/>
        <a:lstStyle/>
        <a:p>
          <a:pPr rtl="1"/>
          <a:endParaRPr lang="fa-IR"/>
        </a:p>
      </dgm:t>
    </dgm:pt>
    <dgm:pt modelId="{AB4934C2-8AC8-4B9F-ACE9-8F4E030AFFD4}">
      <dgm:prSet phldrT="[Text]" custT="1"/>
      <dgm:spPr>
        <a:blipFill rotWithShape="0">
          <a:blip xmlns:r="http://schemas.openxmlformats.org/officeDocument/2006/relationships" r:embed="rId1"/>
          <a:tile tx="0" ty="0" sx="100000" sy="100000" flip="none" algn="tl"/>
        </a:blipFill>
      </dgm:spPr>
      <dgm:t>
        <a:bodyPr/>
        <a:lstStyle/>
        <a:p>
          <a:pPr rtl="1"/>
          <a:r>
            <a:rPr lang="fa-IR" sz="1800" dirty="0" smtClean="0">
              <a:cs typeface="B Titr" pitchFamily="2" charset="-78"/>
            </a:rPr>
            <a:t>انسان را تریبت پذیر می داند و مانند غزالی نسبت به گوهر آدمی بدبین است . </a:t>
          </a:r>
          <a:endParaRPr lang="fa-IR" sz="1800" dirty="0">
            <a:cs typeface="B Titr" pitchFamily="2" charset="-78"/>
          </a:endParaRPr>
        </a:p>
      </dgm:t>
    </dgm:pt>
    <dgm:pt modelId="{3BBF10B4-B062-4640-8265-E9D7CC31C397}" type="sibTrans" cxnId="{92D0D206-1D9E-470A-BD07-DC4D088FB4F4}">
      <dgm:prSet/>
      <dgm:spPr/>
      <dgm:t>
        <a:bodyPr/>
        <a:lstStyle/>
        <a:p>
          <a:pPr rtl="1"/>
          <a:endParaRPr lang="fa-IR"/>
        </a:p>
      </dgm:t>
    </dgm:pt>
    <dgm:pt modelId="{7B29C689-9F0C-4149-876C-9F4DC0650701}" type="parTrans" cxnId="{92D0D206-1D9E-470A-BD07-DC4D088FB4F4}">
      <dgm:prSet/>
      <dgm:spPr/>
      <dgm:t>
        <a:bodyPr/>
        <a:lstStyle/>
        <a:p>
          <a:pPr rtl="1"/>
          <a:endParaRPr lang="fa-IR"/>
        </a:p>
      </dgm:t>
    </dgm:pt>
    <dgm:pt modelId="{D1A91EBD-BAEA-4092-932D-F039B0A1D8B1}" type="pres">
      <dgm:prSet presAssocID="{D2B166A7-611B-46B2-A2B5-0B3EB0526AAA}" presName="linearFlow" presStyleCnt="0">
        <dgm:presLayoutVars>
          <dgm:dir/>
          <dgm:animLvl val="lvl"/>
          <dgm:resizeHandles val="exact"/>
        </dgm:presLayoutVars>
      </dgm:prSet>
      <dgm:spPr/>
      <dgm:t>
        <a:bodyPr/>
        <a:lstStyle/>
        <a:p>
          <a:pPr rtl="1"/>
          <a:endParaRPr lang="fa-IR"/>
        </a:p>
      </dgm:t>
    </dgm:pt>
    <dgm:pt modelId="{1BB0E9D5-1703-4790-B5C7-64D1615A382B}" type="pres">
      <dgm:prSet presAssocID="{FDCE086F-F44D-4D16-BB44-8598B51F34E0}" presName="composite" presStyleCnt="0"/>
      <dgm:spPr/>
    </dgm:pt>
    <dgm:pt modelId="{0AB6AD4B-D0CB-4461-8C64-0CEEEAB0299C}" type="pres">
      <dgm:prSet presAssocID="{FDCE086F-F44D-4D16-BB44-8598B51F34E0}" presName="parentText" presStyleLbl="alignNode1" presStyleIdx="0" presStyleCnt="3">
        <dgm:presLayoutVars>
          <dgm:chMax val="1"/>
          <dgm:bulletEnabled val="1"/>
        </dgm:presLayoutVars>
      </dgm:prSet>
      <dgm:spPr/>
      <dgm:t>
        <a:bodyPr/>
        <a:lstStyle/>
        <a:p>
          <a:pPr rtl="1"/>
          <a:endParaRPr lang="fa-IR"/>
        </a:p>
      </dgm:t>
    </dgm:pt>
    <dgm:pt modelId="{E15F5C37-A566-4050-9516-4BED58E18B20}" type="pres">
      <dgm:prSet presAssocID="{FDCE086F-F44D-4D16-BB44-8598B51F34E0}" presName="descendantText" presStyleLbl="alignAcc1" presStyleIdx="0" presStyleCnt="3">
        <dgm:presLayoutVars>
          <dgm:bulletEnabled val="1"/>
        </dgm:presLayoutVars>
      </dgm:prSet>
      <dgm:spPr/>
      <dgm:t>
        <a:bodyPr/>
        <a:lstStyle/>
        <a:p>
          <a:pPr rtl="1"/>
          <a:endParaRPr lang="fa-IR"/>
        </a:p>
      </dgm:t>
    </dgm:pt>
    <dgm:pt modelId="{CE0E8529-35E2-47EE-95D5-78A9B2AA542C}" type="pres">
      <dgm:prSet presAssocID="{D7148308-6252-4357-A6AA-6FC72A51A5CE}" presName="sp" presStyleCnt="0"/>
      <dgm:spPr/>
    </dgm:pt>
    <dgm:pt modelId="{65689634-7727-4DE3-9BF7-86DBC511154C}" type="pres">
      <dgm:prSet presAssocID="{7F7808B5-19C8-4A12-BA0D-3864C5A6750B}" presName="composite" presStyleCnt="0"/>
      <dgm:spPr/>
    </dgm:pt>
    <dgm:pt modelId="{D4940F1E-DA88-46D9-AAAF-B90325994E03}" type="pres">
      <dgm:prSet presAssocID="{7F7808B5-19C8-4A12-BA0D-3864C5A6750B}" presName="parentText" presStyleLbl="alignNode1" presStyleIdx="1" presStyleCnt="3">
        <dgm:presLayoutVars>
          <dgm:chMax val="1"/>
          <dgm:bulletEnabled val="1"/>
        </dgm:presLayoutVars>
      </dgm:prSet>
      <dgm:spPr/>
      <dgm:t>
        <a:bodyPr/>
        <a:lstStyle/>
        <a:p>
          <a:pPr rtl="1"/>
          <a:endParaRPr lang="fa-IR"/>
        </a:p>
      </dgm:t>
    </dgm:pt>
    <dgm:pt modelId="{9B139D08-9054-4CE8-97CB-E73B5F77EAD5}" type="pres">
      <dgm:prSet presAssocID="{7F7808B5-19C8-4A12-BA0D-3864C5A6750B}" presName="descendantText" presStyleLbl="alignAcc1" presStyleIdx="1" presStyleCnt="3">
        <dgm:presLayoutVars>
          <dgm:bulletEnabled val="1"/>
        </dgm:presLayoutVars>
      </dgm:prSet>
      <dgm:spPr/>
      <dgm:t>
        <a:bodyPr/>
        <a:lstStyle/>
        <a:p>
          <a:pPr rtl="1"/>
          <a:endParaRPr lang="fa-IR"/>
        </a:p>
      </dgm:t>
    </dgm:pt>
    <dgm:pt modelId="{445AE5F9-1F16-4032-B675-6F5D45574274}" type="pres">
      <dgm:prSet presAssocID="{0C0C7148-2AC8-4F27-B684-A6DDC7EAA2F1}" presName="sp" presStyleCnt="0"/>
      <dgm:spPr/>
    </dgm:pt>
    <dgm:pt modelId="{2F2B6EA8-6D15-4A1D-84EB-7AE4F896FE9C}" type="pres">
      <dgm:prSet presAssocID="{69927DE2-11F8-4F3D-933A-716CC32D1E3B}" presName="composite" presStyleCnt="0"/>
      <dgm:spPr/>
    </dgm:pt>
    <dgm:pt modelId="{694551C7-EC53-4714-B73B-390788B2CABD}" type="pres">
      <dgm:prSet presAssocID="{69927DE2-11F8-4F3D-933A-716CC32D1E3B}" presName="parentText" presStyleLbl="alignNode1" presStyleIdx="2" presStyleCnt="3">
        <dgm:presLayoutVars>
          <dgm:chMax val="1"/>
          <dgm:bulletEnabled val="1"/>
        </dgm:presLayoutVars>
      </dgm:prSet>
      <dgm:spPr/>
      <dgm:t>
        <a:bodyPr/>
        <a:lstStyle/>
        <a:p>
          <a:pPr rtl="1"/>
          <a:endParaRPr lang="fa-IR"/>
        </a:p>
      </dgm:t>
    </dgm:pt>
    <dgm:pt modelId="{C971AACA-B46B-4F71-A4B8-C886E4684367}" type="pres">
      <dgm:prSet presAssocID="{69927DE2-11F8-4F3D-933A-716CC32D1E3B}" presName="descendantText" presStyleLbl="alignAcc1" presStyleIdx="2" presStyleCnt="3">
        <dgm:presLayoutVars>
          <dgm:bulletEnabled val="1"/>
        </dgm:presLayoutVars>
      </dgm:prSet>
      <dgm:spPr>
        <a:blipFill rotWithShape="0">
          <a:blip xmlns:r="http://schemas.openxmlformats.org/officeDocument/2006/relationships" r:embed="rId1"/>
          <a:tile tx="0" ty="0" sx="100000" sy="100000" flip="none" algn="tl"/>
        </a:blipFill>
      </dgm:spPr>
      <dgm:t>
        <a:bodyPr/>
        <a:lstStyle/>
        <a:p>
          <a:pPr rtl="1"/>
          <a:endParaRPr lang="fa-IR"/>
        </a:p>
      </dgm:t>
    </dgm:pt>
  </dgm:ptLst>
  <dgm:cxnLst>
    <dgm:cxn modelId="{12BF3482-F8F2-4172-904C-82961B15B829}" type="presOf" srcId="{AB4934C2-8AC8-4B9F-ACE9-8F4E030AFFD4}" destId="{C971AACA-B46B-4F71-A4B8-C886E4684367}" srcOrd="0" destOrd="0" presId="urn:microsoft.com/office/officeart/2005/8/layout/chevron2"/>
    <dgm:cxn modelId="{894F5BE8-BCB8-4873-9F41-3784E9EAFD04}" type="presOf" srcId="{6634CAA9-1384-4846-BAFA-A453B83EF65A}" destId="{9B139D08-9054-4CE8-97CB-E73B5F77EAD5}" srcOrd="0" destOrd="0" presId="urn:microsoft.com/office/officeart/2005/8/layout/chevron2"/>
    <dgm:cxn modelId="{4BE08189-D654-45A5-9970-ECE0040CD29F}" srcId="{FDCE086F-F44D-4D16-BB44-8598B51F34E0}" destId="{04470654-E06A-49EB-8604-3DCB76ACADE5}" srcOrd="0" destOrd="0" parTransId="{6ECE8E4D-8C0C-4BD4-9CB9-245CFB706410}" sibTransId="{7D85BD08-9C7F-4236-B103-CFC28CD738E0}"/>
    <dgm:cxn modelId="{2FF7BBFA-E183-4E3C-A2B5-09021EBC342D}" type="presOf" srcId="{7F7808B5-19C8-4A12-BA0D-3864C5A6750B}" destId="{D4940F1E-DA88-46D9-AAAF-B90325994E03}" srcOrd="0" destOrd="0" presId="urn:microsoft.com/office/officeart/2005/8/layout/chevron2"/>
    <dgm:cxn modelId="{AF01EDFD-310E-4E63-B94B-D44A5F8F791E}" type="presOf" srcId="{FDCE086F-F44D-4D16-BB44-8598B51F34E0}" destId="{0AB6AD4B-D0CB-4461-8C64-0CEEEAB0299C}" srcOrd="0" destOrd="0" presId="urn:microsoft.com/office/officeart/2005/8/layout/chevron2"/>
    <dgm:cxn modelId="{6E58EECF-7688-43FB-A5A1-D485FDB7F0D4}" srcId="{D2B166A7-611B-46B2-A2B5-0B3EB0526AAA}" destId="{FDCE086F-F44D-4D16-BB44-8598B51F34E0}" srcOrd="0" destOrd="0" parTransId="{FBC7E033-A6B8-4C96-95A9-FB86D096E6A5}" sibTransId="{D7148308-6252-4357-A6AA-6FC72A51A5CE}"/>
    <dgm:cxn modelId="{45465A2D-6811-4C0E-8A49-AEFF77261AB4}" type="presOf" srcId="{04470654-E06A-49EB-8604-3DCB76ACADE5}" destId="{E15F5C37-A566-4050-9516-4BED58E18B20}" srcOrd="0" destOrd="0" presId="urn:microsoft.com/office/officeart/2005/8/layout/chevron2"/>
    <dgm:cxn modelId="{92D0D206-1D9E-470A-BD07-DC4D088FB4F4}" srcId="{69927DE2-11F8-4F3D-933A-716CC32D1E3B}" destId="{AB4934C2-8AC8-4B9F-ACE9-8F4E030AFFD4}" srcOrd="0" destOrd="0" parTransId="{7B29C689-9F0C-4149-876C-9F4DC0650701}" sibTransId="{3BBF10B4-B062-4640-8265-E9D7CC31C397}"/>
    <dgm:cxn modelId="{71A1C903-9200-4BD5-B6B1-53053B50F75D}" srcId="{7F7808B5-19C8-4A12-BA0D-3864C5A6750B}" destId="{6634CAA9-1384-4846-BAFA-A453B83EF65A}" srcOrd="0" destOrd="0" parTransId="{978AA054-01BB-457D-81E2-21D0ABE8702A}" sibTransId="{C7AA200C-7B48-488E-916E-2F8E2FBE0A27}"/>
    <dgm:cxn modelId="{EB1D5EDB-4582-4F00-909A-122BB4C26CF8}" type="presOf" srcId="{D2B166A7-611B-46B2-A2B5-0B3EB0526AAA}" destId="{D1A91EBD-BAEA-4092-932D-F039B0A1D8B1}" srcOrd="0" destOrd="0" presId="urn:microsoft.com/office/officeart/2005/8/layout/chevron2"/>
    <dgm:cxn modelId="{E9DCADD0-B84C-42AD-ABD1-EC2DD4A70B1D}" srcId="{D2B166A7-611B-46B2-A2B5-0B3EB0526AAA}" destId="{7F7808B5-19C8-4A12-BA0D-3864C5A6750B}" srcOrd="1" destOrd="0" parTransId="{472926C7-D4BA-4009-BEF0-49D16F6B2D2A}" sibTransId="{0C0C7148-2AC8-4F27-B684-A6DDC7EAA2F1}"/>
    <dgm:cxn modelId="{87F0770B-04C1-4E29-AF24-08DABCD2330A}" type="presOf" srcId="{69927DE2-11F8-4F3D-933A-716CC32D1E3B}" destId="{694551C7-EC53-4714-B73B-390788B2CABD}" srcOrd="0" destOrd="0" presId="urn:microsoft.com/office/officeart/2005/8/layout/chevron2"/>
    <dgm:cxn modelId="{4604F27C-2E0D-4253-9C96-3FB20543D67D}" srcId="{D2B166A7-611B-46B2-A2B5-0B3EB0526AAA}" destId="{69927DE2-11F8-4F3D-933A-716CC32D1E3B}" srcOrd="2" destOrd="0" parTransId="{CCE7ACD4-1195-4B35-B73B-566F0655ED0F}" sibTransId="{E2DA3486-FA64-4626-8949-A9503032F00F}"/>
    <dgm:cxn modelId="{F644BED4-D5EC-4770-AB6C-6709F6303746}" type="presParOf" srcId="{D1A91EBD-BAEA-4092-932D-F039B0A1D8B1}" destId="{1BB0E9D5-1703-4790-B5C7-64D1615A382B}" srcOrd="0" destOrd="0" presId="urn:microsoft.com/office/officeart/2005/8/layout/chevron2"/>
    <dgm:cxn modelId="{BE39F2F1-F499-479E-8C97-FFF3041A04C6}" type="presParOf" srcId="{1BB0E9D5-1703-4790-B5C7-64D1615A382B}" destId="{0AB6AD4B-D0CB-4461-8C64-0CEEEAB0299C}" srcOrd="0" destOrd="0" presId="urn:microsoft.com/office/officeart/2005/8/layout/chevron2"/>
    <dgm:cxn modelId="{5E26F102-FCF7-4567-BD88-0B450582D96B}" type="presParOf" srcId="{1BB0E9D5-1703-4790-B5C7-64D1615A382B}" destId="{E15F5C37-A566-4050-9516-4BED58E18B20}" srcOrd="1" destOrd="0" presId="urn:microsoft.com/office/officeart/2005/8/layout/chevron2"/>
    <dgm:cxn modelId="{0D6D1BFD-FC2E-49A1-8274-56EB4A987273}" type="presParOf" srcId="{D1A91EBD-BAEA-4092-932D-F039B0A1D8B1}" destId="{CE0E8529-35E2-47EE-95D5-78A9B2AA542C}" srcOrd="1" destOrd="0" presId="urn:microsoft.com/office/officeart/2005/8/layout/chevron2"/>
    <dgm:cxn modelId="{263E30D1-843D-4449-8A91-B01E10DB175B}" type="presParOf" srcId="{D1A91EBD-BAEA-4092-932D-F039B0A1D8B1}" destId="{65689634-7727-4DE3-9BF7-86DBC511154C}" srcOrd="2" destOrd="0" presId="urn:microsoft.com/office/officeart/2005/8/layout/chevron2"/>
    <dgm:cxn modelId="{FCD9617E-FC15-45CA-A479-1DACED86BE0A}" type="presParOf" srcId="{65689634-7727-4DE3-9BF7-86DBC511154C}" destId="{D4940F1E-DA88-46D9-AAAF-B90325994E03}" srcOrd="0" destOrd="0" presId="urn:microsoft.com/office/officeart/2005/8/layout/chevron2"/>
    <dgm:cxn modelId="{E68E4508-BB33-4B16-9D94-78DBF4FA93ED}" type="presParOf" srcId="{65689634-7727-4DE3-9BF7-86DBC511154C}" destId="{9B139D08-9054-4CE8-97CB-E73B5F77EAD5}" srcOrd="1" destOrd="0" presId="urn:microsoft.com/office/officeart/2005/8/layout/chevron2"/>
    <dgm:cxn modelId="{B6AE1094-09DB-4655-BF40-1913AA9E031F}" type="presParOf" srcId="{D1A91EBD-BAEA-4092-932D-F039B0A1D8B1}" destId="{445AE5F9-1F16-4032-B675-6F5D45574274}" srcOrd="3" destOrd="0" presId="urn:microsoft.com/office/officeart/2005/8/layout/chevron2"/>
    <dgm:cxn modelId="{8C0D7368-9826-439F-A6F2-E79B4A561970}" type="presParOf" srcId="{D1A91EBD-BAEA-4092-932D-F039B0A1D8B1}" destId="{2F2B6EA8-6D15-4A1D-84EB-7AE4F896FE9C}" srcOrd="4" destOrd="0" presId="urn:microsoft.com/office/officeart/2005/8/layout/chevron2"/>
    <dgm:cxn modelId="{15468E52-5CED-486F-9C60-466725F11425}" type="presParOf" srcId="{2F2B6EA8-6D15-4A1D-84EB-7AE4F896FE9C}" destId="{694551C7-EC53-4714-B73B-390788B2CABD}" srcOrd="0" destOrd="0" presId="urn:microsoft.com/office/officeart/2005/8/layout/chevron2"/>
    <dgm:cxn modelId="{DC10B423-B904-49B2-A679-B3D327DF6DD9}" type="presParOf" srcId="{2F2B6EA8-6D15-4A1D-84EB-7AE4F896FE9C}" destId="{C971AACA-B46B-4F71-A4B8-C886E468436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3BE17203-C1D3-4378-9C9A-C7D8B697527B}" type="doc">
      <dgm:prSet loTypeId="urn:microsoft.com/office/officeart/2005/8/layout/vList5" loCatId="list" qsTypeId="urn:microsoft.com/office/officeart/2005/8/quickstyle/3d2" qsCatId="3D" csTypeId="urn:microsoft.com/office/officeart/2005/8/colors/accent1_2" csCatId="accent1" phldr="1"/>
      <dgm:spPr/>
      <dgm:t>
        <a:bodyPr/>
        <a:lstStyle/>
        <a:p>
          <a:pPr rtl="1"/>
          <a:endParaRPr lang="fa-IR"/>
        </a:p>
      </dgm:t>
    </dgm:pt>
    <dgm:pt modelId="{B2A0F909-FD81-4471-8319-77B72806D247}">
      <dgm:prSet phldrT="[Text]"/>
      <dgm:spPr>
        <a:solidFill>
          <a:srgbClr val="92D050"/>
        </a:solidFill>
      </dgm:spPr>
      <dgm:t>
        <a:bodyPr/>
        <a:lstStyle/>
        <a:p>
          <a:pPr rtl="1"/>
          <a:r>
            <a:rPr lang="fa-IR" dirty="0" smtClean="0">
              <a:cs typeface="B Titr" pitchFamily="2" charset="-78"/>
            </a:rPr>
            <a:t>جالینوس</a:t>
          </a:r>
          <a:endParaRPr lang="fa-IR" dirty="0">
            <a:cs typeface="B Titr" pitchFamily="2" charset="-78"/>
          </a:endParaRPr>
        </a:p>
      </dgm:t>
    </dgm:pt>
    <dgm:pt modelId="{3329D069-F89C-43AB-B7A5-EFF19B0D38B8}" type="parTrans" cxnId="{D59B9AA7-C547-43C0-9B7A-D25E5099112B}">
      <dgm:prSet/>
      <dgm:spPr/>
      <dgm:t>
        <a:bodyPr/>
        <a:lstStyle/>
        <a:p>
          <a:pPr rtl="1"/>
          <a:endParaRPr lang="fa-IR"/>
        </a:p>
      </dgm:t>
    </dgm:pt>
    <dgm:pt modelId="{83AFE130-D5F4-48BA-AA6B-139432EB894A}" type="sibTrans" cxnId="{D59B9AA7-C547-43C0-9B7A-D25E5099112B}">
      <dgm:prSet/>
      <dgm:spPr/>
      <dgm:t>
        <a:bodyPr/>
        <a:lstStyle/>
        <a:p>
          <a:pPr rtl="1"/>
          <a:endParaRPr lang="fa-IR"/>
        </a:p>
      </dgm:t>
    </dgm:pt>
    <dgm:pt modelId="{7CD96ADC-EB50-4674-8117-CCC8971BA354}">
      <dgm:prSet phldrT="[Text]"/>
      <dgm:spPr>
        <a:solidFill>
          <a:srgbClr val="FFC000">
            <a:alpha val="90000"/>
          </a:srgbClr>
        </a:solidFill>
      </dgm:spPr>
      <dgm:t>
        <a:bodyPr/>
        <a:lstStyle/>
        <a:p>
          <a:pPr rtl="1"/>
          <a:r>
            <a:rPr lang="fa-IR" dirty="0" smtClean="0">
              <a:cs typeface="B Titr" pitchFamily="2" charset="-78"/>
            </a:rPr>
            <a:t>ا نسان را در دودسته ی تربیت پذیر و تربیت ناپذیر تقسیم می کند . افراد تربیت ناپذیر را باز به دو دسته تقسیم می کند : 1- آنها که به طبع اهل خیرند شرور نمی شوند .           (کم اند) 2- آنها که به طبع شرورند قبول خیر نمی کنند. (زیادند) و گروه تربیت پذیر به مجالست اخیار خیر می شوند وبه مخالطت اشرار شریر می شوند .</a:t>
          </a:r>
          <a:endParaRPr lang="fa-IR" dirty="0"/>
        </a:p>
      </dgm:t>
    </dgm:pt>
    <dgm:pt modelId="{F28C470D-FC8D-46DA-910E-F1131E4767B4}" type="parTrans" cxnId="{1B4187F2-6F8B-4AA8-88BC-C187F85903DA}">
      <dgm:prSet/>
      <dgm:spPr/>
      <dgm:t>
        <a:bodyPr/>
        <a:lstStyle/>
        <a:p>
          <a:pPr rtl="1"/>
          <a:endParaRPr lang="fa-IR"/>
        </a:p>
      </dgm:t>
    </dgm:pt>
    <dgm:pt modelId="{6AA84930-3065-4838-9FC6-E522F8C98830}" type="sibTrans" cxnId="{1B4187F2-6F8B-4AA8-88BC-C187F85903DA}">
      <dgm:prSet/>
      <dgm:spPr/>
      <dgm:t>
        <a:bodyPr/>
        <a:lstStyle/>
        <a:p>
          <a:pPr rtl="1"/>
          <a:endParaRPr lang="fa-IR"/>
        </a:p>
      </dgm:t>
    </dgm:pt>
    <dgm:pt modelId="{20F47B9E-11E7-4624-A905-E6C17D787041}">
      <dgm:prSet phldrT="[Text]"/>
      <dgm:spPr>
        <a:solidFill>
          <a:srgbClr val="92D050"/>
        </a:solidFill>
      </dgm:spPr>
      <dgm:t>
        <a:bodyPr/>
        <a:lstStyle/>
        <a:p>
          <a:pPr rtl="1"/>
          <a:r>
            <a:rPr lang="fa-IR" dirty="0" smtClean="0">
              <a:cs typeface="B Titr" pitchFamily="2" charset="-78"/>
            </a:rPr>
            <a:t>خواجه نصیرالدین طوسی</a:t>
          </a:r>
          <a:endParaRPr lang="fa-IR" dirty="0">
            <a:cs typeface="B Titr" pitchFamily="2" charset="-78"/>
          </a:endParaRPr>
        </a:p>
      </dgm:t>
    </dgm:pt>
    <dgm:pt modelId="{3282B6AB-8554-444B-985F-7F47C192042C}" type="parTrans" cxnId="{47E8BD98-B0AF-49C9-8315-62846F7DBDC0}">
      <dgm:prSet/>
      <dgm:spPr/>
      <dgm:t>
        <a:bodyPr/>
        <a:lstStyle/>
        <a:p>
          <a:pPr rtl="1"/>
          <a:endParaRPr lang="fa-IR"/>
        </a:p>
      </dgm:t>
    </dgm:pt>
    <dgm:pt modelId="{6309B310-8339-41DE-8661-446349958424}" type="sibTrans" cxnId="{47E8BD98-B0AF-49C9-8315-62846F7DBDC0}">
      <dgm:prSet/>
      <dgm:spPr/>
      <dgm:t>
        <a:bodyPr/>
        <a:lstStyle/>
        <a:p>
          <a:pPr rtl="1"/>
          <a:endParaRPr lang="fa-IR"/>
        </a:p>
      </dgm:t>
    </dgm:pt>
    <dgm:pt modelId="{19D5A057-407B-4FC0-BF55-664D99FDFBD0}">
      <dgm:prSet phldrT="[Text]" custT="1"/>
      <dgm:spPr>
        <a:solidFill>
          <a:srgbClr val="FFC000">
            <a:alpha val="90000"/>
          </a:srgbClr>
        </a:solidFill>
      </dgm:spPr>
      <dgm:t>
        <a:bodyPr/>
        <a:lstStyle/>
        <a:p>
          <a:pPr rtl="1"/>
          <a:r>
            <a:rPr lang="fa-IR" sz="1800" dirty="0" smtClean="0">
              <a:cs typeface="B Titr" pitchFamily="2" charset="-78"/>
            </a:rPr>
            <a:t>همه را تریبت پذیر می داند حتی آنها که به نظر قدما تربیت ناپذیرند .با تکرار مواعظ و تواتر تأدیب و تهذیب و مؤاخذ ت به سیاست پسندیده عده ای زود و عده ای دیر تربیت می شوند</a:t>
          </a:r>
          <a:endParaRPr lang="fa-IR" sz="1800" dirty="0"/>
        </a:p>
      </dgm:t>
    </dgm:pt>
    <dgm:pt modelId="{0F276273-EE97-47A6-83DF-B7F14556D2AA}" type="parTrans" cxnId="{B70829DE-05EB-461A-8A68-91CE67155E1A}">
      <dgm:prSet/>
      <dgm:spPr/>
      <dgm:t>
        <a:bodyPr/>
        <a:lstStyle/>
        <a:p>
          <a:pPr rtl="1"/>
          <a:endParaRPr lang="fa-IR"/>
        </a:p>
      </dgm:t>
    </dgm:pt>
    <dgm:pt modelId="{171971A3-A3D6-4817-8626-D190E89E0551}" type="sibTrans" cxnId="{B70829DE-05EB-461A-8A68-91CE67155E1A}">
      <dgm:prSet/>
      <dgm:spPr/>
      <dgm:t>
        <a:bodyPr/>
        <a:lstStyle/>
        <a:p>
          <a:pPr rtl="1"/>
          <a:endParaRPr lang="fa-IR"/>
        </a:p>
      </dgm:t>
    </dgm:pt>
    <dgm:pt modelId="{505E1EB0-B83F-462B-9F4B-ED2C04EE197E}">
      <dgm:prSet phldrT="[Text]" custT="1"/>
      <dgm:spPr>
        <a:solidFill>
          <a:srgbClr val="92D050"/>
        </a:solidFill>
      </dgm:spPr>
      <dgm:t>
        <a:bodyPr/>
        <a:lstStyle/>
        <a:p>
          <a:pPr rtl="1"/>
          <a:r>
            <a:rPr lang="fa-IR" sz="2000" dirty="0" smtClean="0">
              <a:cs typeface="B Titr" pitchFamily="2" charset="-78"/>
            </a:rPr>
            <a:t>ژان ژاک روسو</a:t>
          </a:r>
          <a:endParaRPr lang="fa-IR" sz="2000" dirty="0">
            <a:cs typeface="B Titr" pitchFamily="2" charset="-78"/>
          </a:endParaRPr>
        </a:p>
      </dgm:t>
    </dgm:pt>
    <dgm:pt modelId="{B6927F91-ECA5-42E6-B622-66B978CE473E}" type="parTrans" cxnId="{B3B13716-A9CF-4C8C-AA46-ACBC15096B26}">
      <dgm:prSet/>
      <dgm:spPr/>
      <dgm:t>
        <a:bodyPr/>
        <a:lstStyle/>
        <a:p>
          <a:pPr rtl="1"/>
          <a:endParaRPr lang="fa-IR"/>
        </a:p>
      </dgm:t>
    </dgm:pt>
    <dgm:pt modelId="{DA1A13D8-4D91-4CEA-9838-706B77B024AE}" type="sibTrans" cxnId="{B3B13716-A9CF-4C8C-AA46-ACBC15096B26}">
      <dgm:prSet/>
      <dgm:spPr/>
      <dgm:t>
        <a:bodyPr/>
        <a:lstStyle/>
        <a:p>
          <a:pPr rtl="1"/>
          <a:endParaRPr lang="fa-IR"/>
        </a:p>
      </dgm:t>
    </dgm:pt>
    <dgm:pt modelId="{E13D8955-A52F-4403-B2F9-3B55B861B1C6}">
      <dgm:prSet phldrT="[Text]" custT="1"/>
      <dgm:spPr>
        <a:solidFill>
          <a:srgbClr val="FFC000">
            <a:alpha val="90000"/>
          </a:srgbClr>
        </a:solidFill>
      </dgm:spPr>
      <dgm:t>
        <a:bodyPr/>
        <a:lstStyle/>
        <a:p>
          <a:pPr rtl="1"/>
          <a:r>
            <a:rPr lang="fa-IR" sz="2000" dirty="0" smtClean="0">
              <a:cs typeface="B Titr" pitchFamily="2" charset="-78"/>
            </a:rPr>
            <a:t>روسو نسبت جوهر آدمی خوش بین است و اجتماع را مسئول  فسا دآدمی  معرفی می کند </a:t>
          </a:r>
          <a:endParaRPr lang="fa-IR" sz="2000" dirty="0"/>
        </a:p>
      </dgm:t>
    </dgm:pt>
    <dgm:pt modelId="{F86DC949-7840-4D79-8AB6-ABAD8D124FB9}" type="parTrans" cxnId="{349E9830-D9FE-4CCC-B091-486C6A70BE75}">
      <dgm:prSet/>
      <dgm:spPr/>
      <dgm:t>
        <a:bodyPr/>
        <a:lstStyle/>
        <a:p>
          <a:pPr rtl="1"/>
          <a:endParaRPr lang="fa-IR"/>
        </a:p>
      </dgm:t>
    </dgm:pt>
    <dgm:pt modelId="{443D8569-EEBF-4961-B716-FE6BF1EA0B66}" type="sibTrans" cxnId="{349E9830-D9FE-4CCC-B091-486C6A70BE75}">
      <dgm:prSet/>
      <dgm:spPr/>
      <dgm:t>
        <a:bodyPr/>
        <a:lstStyle/>
        <a:p>
          <a:pPr rtl="1"/>
          <a:endParaRPr lang="fa-IR"/>
        </a:p>
      </dgm:t>
    </dgm:pt>
    <dgm:pt modelId="{E8BA304D-AA47-47DE-8FA8-E4A1FA6849E7}" type="pres">
      <dgm:prSet presAssocID="{3BE17203-C1D3-4378-9C9A-C7D8B697527B}" presName="Name0" presStyleCnt="0">
        <dgm:presLayoutVars>
          <dgm:dir/>
          <dgm:animLvl val="lvl"/>
          <dgm:resizeHandles val="exact"/>
        </dgm:presLayoutVars>
      </dgm:prSet>
      <dgm:spPr/>
      <dgm:t>
        <a:bodyPr/>
        <a:lstStyle/>
        <a:p>
          <a:pPr rtl="1"/>
          <a:endParaRPr lang="fa-IR"/>
        </a:p>
      </dgm:t>
    </dgm:pt>
    <dgm:pt modelId="{F0B86920-4998-43AC-A72F-74D47A2F8690}" type="pres">
      <dgm:prSet presAssocID="{B2A0F909-FD81-4471-8319-77B72806D247}" presName="linNode" presStyleCnt="0"/>
      <dgm:spPr/>
    </dgm:pt>
    <dgm:pt modelId="{53D0DF1D-C95A-415E-AAEB-6DF2869221A0}" type="pres">
      <dgm:prSet presAssocID="{B2A0F909-FD81-4471-8319-77B72806D247}" presName="parentText" presStyleLbl="node1" presStyleIdx="0" presStyleCnt="3" custScaleX="68331">
        <dgm:presLayoutVars>
          <dgm:chMax val="1"/>
          <dgm:bulletEnabled val="1"/>
        </dgm:presLayoutVars>
      </dgm:prSet>
      <dgm:spPr/>
      <dgm:t>
        <a:bodyPr/>
        <a:lstStyle/>
        <a:p>
          <a:pPr rtl="1"/>
          <a:endParaRPr lang="fa-IR"/>
        </a:p>
      </dgm:t>
    </dgm:pt>
    <dgm:pt modelId="{8429F363-3030-4051-967F-95CA7C9992A1}" type="pres">
      <dgm:prSet presAssocID="{B2A0F909-FD81-4471-8319-77B72806D247}" presName="descendantText" presStyleLbl="alignAccFollowNode1" presStyleIdx="0" presStyleCnt="3" custScaleX="214325" custScaleY="124852">
        <dgm:presLayoutVars>
          <dgm:bulletEnabled val="1"/>
        </dgm:presLayoutVars>
      </dgm:prSet>
      <dgm:spPr/>
      <dgm:t>
        <a:bodyPr/>
        <a:lstStyle/>
        <a:p>
          <a:pPr rtl="1"/>
          <a:endParaRPr lang="fa-IR"/>
        </a:p>
      </dgm:t>
    </dgm:pt>
    <dgm:pt modelId="{6D66B2A0-DB3C-495B-9447-7BBE4B971AA6}" type="pres">
      <dgm:prSet presAssocID="{83AFE130-D5F4-48BA-AA6B-139432EB894A}" presName="sp" presStyleCnt="0"/>
      <dgm:spPr/>
    </dgm:pt>
    <dgm:pt modelId="{7A67B77A-F228-4CEB-8ADB-2D6075C146BA}" type="pres">
      <dgm:prSet presAssocID="{20F47B9E-11E7-4624-A905-E6C17D787041}" presName="linNode" presStyleCnt="0"/>
      <dgm:spPr/>
    </dgm:pt>
    <dgm:pt modelId="{1DB9A69E-F647-49E7-ADEA-D019861577ED}" type="pres">
      <dgm:prSet presAssocID="{20F47B9E-11E7-4624-A905-E6C17D787041}" presName="parentText" presStyleLbl="node1" presStyleIdx="1" presStyleCnt="3" custScaleX="73944">
        <dgm:presLayoutVars>
          <dgm:chMax val="1"/>
          <dgm:bulletEnabled val="1"/>
        </dgm:presLayoutVars>
      </dgm:prSet>
      <dgm:spPr/>
      <dgm:t>
        <a:bodyPr/>
        <a:lstStyle/>
        <a:p>
          <a:pPr rtl="1"/>
          <a:endParaRPr lang="fa-IR"/>
        </a:p>
      </dgm:t>
    </dgm:pt>
    <dgm:pt modelId="{9D60FE83-1E5D-4196-A97E-4085ADE24C67}" type="pres">
      <dgm:prSet presAssocID="{20F47B9E-11E7-4624-A905-E6C17D787041}" presName="descendantText" presStyleLbl="alignAccFollowNode1" presStyleIdx="1" presStyleCnt="3" custScaleX="200052">
        <dgm:presLayoutVars>
          <dgm:bulletEnabled val="1"/>
        </dgm:presLayoutVars>
      </dgm:prSet>
      <dgm:spPr/>
      <dgm:t>
        <a:bodyPr/>
        <a:lstStyle/>
        <a:p>
          <a:pPr rtl="1"/>
          <a:endParaRPr lang="fa-IR"/>
        </a:p>
      </dgm:t>
    </dgm:pt>
    <dgm:pt modelId="{BEEFEEE5-B151-4708-B57B-27E305883B93}" type="pres">
      <dgm:prSet presAssocID="{6309B310-8339-41DE-8661-446349958424}" presName="sp" presStyleCnt="0"/>
      <dgm:spPr/>
    </dgm:pt>
    <dgm:pt modelId="{317602DD-FD15-4633-9BC4-E0E74351F972}" type="pres">
      <dgm:prSet presAssocID="{505E1EB0-B83F-462B-9F4B-ED2C04EE197E}" presName="linNode" presStyleCnt="0"/>
      <dgm:spPr/>
    </dgm:pt>
    <dgm:pt modelId="{B9FA5F2A-3128-497B-A39A-D1AAE8E93943}" type="pres">
      <dgm:prSet presAssocID="{505E1EB0-B83F-462B-9F4B-ED2C04EE197E}" presName="parentText" presStyleLbl="node1" presStyleIdx="2" presStyleCnt="3" custScaleX="60713">
        <dgm:presLayoutVars>
          <dgm:chMax val="1"/>
          <dgm:bulletEnabled val="1"/>
        </dgm:presLayoutVars>
      </dgm:prSet>
      <dgm:spPr/>
      <dgm:t>
        <a:bodyPr/>
        <a:lstStyle/>
        <a:p>
          <a:pPr rtl="1"/>
          <a:endParaRPr lang="fa-IR"/>
        </a:p>
      </dgm:t>
    </dgm:pt>
    <dgm:pt modelId="{1167B6F6-4E5E-430C-BEFA-C32F17E079B6}" type="pres">
      <dgm:prSet presAssocID="{505E1EB0-B83F-462B-9F4B-ED2C04EE197E}" presName="descendantText" presStyleLbl="alignAccFollowNode1" presStyleIdx="2" presStyleCnt="3" custScaleX="131991">
        <dgm:presLayoutVars>
          <dgm:bulletEnabled val="1"/>
        </dgm:presLayoutVars>
      </dgm:prSet>
      <dgm:spPr/>
      <dgm:t>
        <a:bodyPr/>
        <a:lstStyle/>
        <a:p>
          <a:pPr rtl="1"/>
          <a:endParaRPr lang="fa-IR"/>
        </a:p>
      </dgm:t>
    </dgm:pt>
  </dgm:ptLst>
  <dgm:cxnLst>
    <dgm:cxn modelId="{92FF7B7F-9E02-4E22-AF42-E5366E7AA083}" type="presOf" srcId="{19D5A057-407B-4FC0-BF55-664D99FDFBD0}" destId="{9D60FE83-1E5D-4196-A97E-4085ADE24C67}" srcOrd="0" destOrd="0" presId="urn:microsoft.com/office/officeart/2005/8/layout/vList5"/>
    <dgm:cxn modelId="{D59B9AA7-C547-43C0-9B7A-D25E5099112B}" srcId="{3BE17203-C1D3-4378-9C9A-C7D8B697527B}" destId="{B2A0F909-FD81-4471-8319-77B72806D247}" srcOrd="0" destOrd="0" parTransId="{3329D069-F89C-43AB-B7A5-EFF19B0D38B8}" sibTransId="{83AFE130-D5F4-48BA-AA6B-139432EB894A}"/>
    <dgm:cxn modelId="{349E9830-D9FE-4CCC-B091-486C6A70BE75}" srcId="{505E1EB0-B83F-462B-9F4B-ED2C04EE197E}" destId="{E13D8955-A52F-4403-B2F9-3B55B861B1C6}" srcOrd="0" destOrd="0" parTransId="{F86DC949-7840-4D79-8AB6-ABAD8D124FB9}" sibTransId="{443D8569-EEBF-4961-B716-FE6BF1EA0B66}"/>
    <dgm:cxn modelId="{B70829DE-05EB-461A-8A68-91CE67155E1A}" srcId="{20F47B9E-11E7-4624-A905-E6C17D787041}" destId="{19D5A057-407B-4FC0-BF55-664D99FDFBD0}" srcOrd="0" destOrd="0" parTransId="{0F276273-EE97-47A6-83DF-B7F14556D2AA}" sibTransId="{171971A3-A3D6-4817-8626-D190E89E0551}"/>
    <dgm:cxn modelId="{27CDF253-B6A2-4ED6-B50F-CD9FF9E6B53A}" type="presOf" srcId="{7CD96ADC-EB50-4674-8117-CCC8971BA354}" destId="{8429F363-3030-4051-967F-95CA7C9992A1}" srcOrd="0" destOrd="0" presId="urn:microsoft.com/office/officeart/2005/8/layout/vList5"/>
    <dgm:cxn modelId="{52D5030C-EAD7-4682-9529-6E54D599576F}" type="presOf" srcId="{B2A0F909-FD81-4471-8319-77B72806D247}" destId="{53D0DF1D-C95A-415E-AAEB-6DF2869221A0}" srcOrd="0" destOrd="0" presId="urn:microsoft.com/office/officeart/2005/8/layout/vList5"/>
    <dgm:cxn modelId="{2A6D9B2C-4C6B-4F49-A8E4-375B565299D3}" type="presOf" srcId="{E13D8955-A52F-4403-B2F9-3B55B861B1C6}" destId="{1167B6F6-4E5E-430C-BEFA-C32F17E079B6}" srcOrd="0" destOrd="0" presId="urn:microsoft.com/office/officeart/2005/8/layout/vList5"/>
    <dgm:cxn modelId="{B3B13716-A9CF-4C8C-AA46-ACBC15096B26}" srcId="{3BE17203-C1D3-4378-9C9A-C7D8B697527B}" destId="{505E1EB0-B83F-462B-9F4B-ED2C04EE197E}" srcOrd="2" destOrd="0" parTransId="{B6927F91-ECA5-42E6-B622-66B978CE473E}" sibTransId="{DA1A13D8-4D91-4CEA-9838-706B77B024AE}"/>
    <dgm:cxn modelId="{42C1BD83-0147-4E4A-BB90-EC72370C8479}" type="presOf" srcId="{20F47B9E-11E7-4624-A905-E6C17D787041}" destId="{1DB9A69E-F647-49E7-ADEA-D019861577ED}" srcOrd="0" destOrd="0" presId="urn:microsoft.com/office/officeart/2005/8/layout/vList5"/>
    <dgm:cxn modelId="{1B4187F2-6F8B-4AA8-88BC-C187F85903DA}" srcId="{B2A0F909-FD81-4471-8319-77B72806D247}" destId="{7CD96ADC-EB50-4674-8117-CCC8971BA354}" srcOrd="0" destOrd="0" parTransId="{F28C470D-FC8D-46DA-910E-F1131E4767B4}" sibTransId="{6AA84930-3065-4838-9FC6-E522F8C98830}"/>
    <dgm:cxn modelId="{032CA9B0-4D49-4688-8605-B4E80AD39483}" type="presOf" srcId="{505E1EB0-B83F-462B-9F4B-ED2C04EE197E}" destId="{B9FA5F2A-3128-497B-A39A-D1AAE8E93943}" srcOrd="0" destOrd="0" presId="urn:microsoft.com/office/officeart/2005/8/layout/vList5"/>
    <dgm:cxn modelId="{47E8BD98-B0AF-49C9-8315-62846F7DBDC0}" srcId="{3BE17203-C1D3-4378-9C9A-C7D8B697527B}" destId="{20F47B9E-11E7-4624-A905-E6C17D787041}" srcOrd="1" destOrd="0" parTransId="{3282B6AB-8554-444B-985F-7F47C192042C}" sibTransId="{6309B310-8339-41DE-8661-446349958424}"/>
    <dgm:cxn modelId="{527B8E32-34C2-4453-9B05-9E964FC41118}" type="presOf" srcId="{3BE17203-C1D3-4378-9C9A-C7D8B697527B}" destId="{E8BA304D-AA47-47DE-8FA8-E4A1FA6849E7}" srcOrd="0" destOrd="0" presId="urn:microsoft.com/office/officeart/2005/8/layout/vList5"/>
    <dgm:cxn modelId="{5A9E3D81-8DEA-4FE2-8824-7C6A66FEBC12}" type="presParOf" srcId="{E8BA304D-AA47-47DE-8FA8-E4A1FA6849E7}" destId="{F0B86920-4998-43AC-A72F-74D47A2F8690}" srcOrd="0" destOrd="0" presId="urn:microsoft.com/office/officeart/2005/8/layout/vList5"/>
    <dgm:cxn modelId="{6B7DC4BA-4F39-408D-8A18-C86C013F0A08}" type="presParOf" srcId="{F0B86920-4998-43AC-A72F-74D47A2F8690}" destId="{53D0DF1D-C95A-415E-AAEB-6DF2869221A0}" srcOrd="0" destOrd="0" presId="urn:microsoft.com/office/officeart/2005/8/layout/vList5"/>
    <dgm:cxn modelId="{D3DDDC2E-9333-4487-A5B1-8B6156234135}" type="presParOf" srcId="{F0B86920-4998-43AC-A72F-74D47A2F8690}" destId="{8429F363-3030-4051-967F-95CA7C9992A1}" srcOrd="1" destOrd="0" presId="urn:microsoft.com/office/officeart/2005/8/layout/vList5"/>
    <dgm:cxn modelId="{9B404FFE-5916-4020-A3D2-95ABA852ADAC}" type="presParOf" srcId="{E8BA304D-AA47-47DE-8FA8-E4A1FA6849E7}" destId="{6D66B2A0-DB3C-495B-9447-7BBE4B971AA6}" srcOrd="1" destOrd="0" presId="urn:microsoft.com/office/officeart/2005/8/layout/vList5"/>
    <dgm:cxn modelId="{F12A988E-3CA7-423E-877A-71EDD8A68B47}" type="presParOf" srcId="{E8BA304D-AA47-47DE-8FA8-E4A1FA6849E7}" destId="{7A67B77A-F228-4CEB-8ADB-2D6075C146BA}" srcOrd="2" destOrd="0" presId="urn:microsoft.com/office/officeart/2005/8/layout/vList5"/>
    <dgm:cxn modelId="{26045398-1F3D-4EC0-8FE9-50BC06A7E635}" type="presParOf" srcId="{7A67B77A-F228-4CEB-8ADB-2D6075C146BA}" destId="{1DB9A69E-F647-49E7-ADEA-D019861577ED}" srcOrd="0" destOrd="0" presId="urn:microsoft.com/office/officeart/2005/8/layout/vList5"/>
    <dgm:cxn modelId="{B1C25773-58CE-4C4D-831E-1A2211A0282C}" type="presParOf" srcId="{7A67B77A-F228-4CEB-8ADB-2D6075C146BA}" destId="{9D60FE83-1E5D-4196-A97E-4085ADE24C67}" srcOrd="1" destOrd="0" presId="urn:microsoft.com/office/officeart/2005/8/layout/vList5"/>
    <dgm:cxn modelId="{4D07D9DD-ED4F-49A2-8408-674AB9047F81}" type="presParOf" srcId="{E8BA304D-AA47-47DE-8FA8-E4A1FA6849E7}" destId="{BEEFEEE5-B151-4708-B57B-27E305883B93}" srcOrd="3" destOrd="0" presId="urn:microsoft.com/office/officeart/2005/8/layout/vList5"/>
    <dgm:cxn modelId="{A78AD390-8EAC-44D2-84F4-14453AC9F96F}" type="presParOf" srcId="{E8BA304D-AA47-47DE-8FA8-E4A1FA6849E7}" destId="{317602DD-FD15-4633-9BC4-E0E74351F972}" srcOrd="4" destOrd="0" presId="urn:microsoft.com/office/officeart/2005/8/layout/vList5"/>
    <dgm:cxn modelId="{1364F581-2D3A-42EB-B7AD-4BA3BD8BF1CF}" type="presParOf" srcId="{317602DD-FD15-4633-9BC4-E0E74351F972}" destId="{B9FA5F2A-3128-497B-A39A-D1AAE8E93943}" srcOrd="0" destOrd="0" presId="urn:microsoft.com/office/officeart/2005/8/layout/vList5"/>
    <dgm:cxn modelId="{2934C9BB-0194-4A5E-902F-10019719814C}" type="presParOf" srcId="{317602DD-FD15-4633-9BC4-E0E74351F972}" destId="{1167B6F6-4E5E-430C-BEFA-C32F17E079B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FA9D15C-A96B-48D2-9329-650ACFC77E74}" type="doc">
      <dgm:prSet loTypeId="urn:microsoft.com/office/officeart/2005/8/layout/target1" loCatId="relationship" qsTypeId="urn:microsoft.com/office/officeart/2005/8/quickstyle/3d5" qsCatId="3D" csTypeId="urn:microsoft.com/office/officeart/2005/8/colors/accent1_2" csCatId="accent1" phldr="1"/>
      <dgm:spPr/>
    </dgm:pt>
    <dgm:pt modelId="{030AD090-2692-48AA-BD23-4FC5CFE7F0D9}">
      <dgm:prSet phldrT="[Text]"/>
      <dgm:spPr/>
      <dgm:t>
        <a:bodyPr/>
        <a:lstStyle/>
        <a:p>
          <a:pPr rtl="1"/>
          <a:r>
            <a:rPr lang="fa-IR" dirty="0" smtClean="0"/>
            <a:t>علم</a:t>
          </a:r>
          <a:endParaRPr lang="fa-IR" dirty="0"/>
        </a:p>
      </dgm:t>
    </dgm:pt>
    <dgm:pt modelId="{C356A010-83CB-4F03-BA48-15909D8D6E5C}" type="parTrans" cxnId="{904A22B4-6930-4A53-AF35-C122EB73D87F}">
      <dgm:prSet/>
      <dgm:spPr/>
      <dgm:t>
        <a:bodyPr/>
        <a:lstStyle/>
        <a:p>
          <a:pPr rtl="1"/>
          <a:endParaRPr lang="fa-IR"/>
        </a:p>
      </dgm:t>
    </dgm:pt>
    <dgm:pt modelId="{DB271A4D-FF9A-4BF0-8965-836EA9254C76}" type="sibTrans" cxnId="{904A22B4-6930-4A53-AF35-C122EB73D87F}">
      <dgm:prSet/>
      <dgm:spPr/>
      <dgm:t>
        <a:bodyPr/>
        <a:lstStyle/>
        <a:p>
          <a:pPr rtl="1"/>
          <a:endParaRPr lang="fa-IR"/>
        </a:p>
      </dgm:t>
    </dgm:pt>
    <dgm:pt modelId="{94D827E7-F71C-4EE3-988B-761C146FD399}">
      <dgm:prSet phldrT="[Text]"/>
      <dgm:spPr/>
      <dgm:t>
        <a:bodyPr/>
        <a:lstStyle/>
        <a:p>
          <a:pPr rtl="1"/>
          <a:r>
            <a:rPr lang="fa-IR" dirty="0" smtClean="0"/>
            <a:t>فلسفه عملی</a:t>
          </a:r>
          <a:endParaRPr lang="fa-IR" dirty="0"/>
        </a:p>
      </dgm:t>
    </dgm:pt>
    <dgm:pt modelId="{5110972A-2D94-4B79-9DA3-CB6B36DDA089}" type="parTrans" cxnId="{29F4C316-DAC5-46A9-9222-C12478DB888D}">
      <dgm:prSet/>
      <dgm:spPr/>
      <dgm:t>
        <a:bodyPr/>
        <a:lstStyle/>
        <a:p>
          <a:pPr rtl="1"/>
          <a:endParaRPr lang="fa-IR"/>
        </a:p>
      </dgm:t>
    </dgm:pt>
    <dgm:pt modelId="{69315617-F8A4-474A-B937-C510FF73FD51}" type="sibTrans" cxnId="{29F4C316-DAC5-46A9-9222-C12478DB888D}">
      <dgm:prSet/>
      <dgm:spPr/>
      <dgm:t>
        <a:bodyPr/>
        <a:lstStyle/>
        <a:p>
          <a:pPr rtl="1"/>
          <a:endParaRPr lang="fa-IR"/>
        </a:p>
      </dgm:t>
    </dgm:pt>
    <dgm:pt modelId="{6763F849-F4AE-4AF3-8649-6604BB8AB47F}">
      <dgm:prSet phldrT="[Text]"/>
      <dgm:spPr/>
      <dgm:t>
        <a:bodyPr/>
        <a:lstStyle/>
        <a:p>
          <a:pPr rtl="1"/>
          <a:r>
            <a:rPr lang="fa-IR" dirty="0" smtClean="0"/>
            <a:t>فنون</a:t>
          </a:r>
          <a:endParaRPr lang="fa-IR" dirty="0"/>
        </a:p>
      </dgm:t>
    </dgm:pt>
    <dgm:pt modelId="{B5E9C1AB-1FB8-4DA4-8B60-2AD54F9E6E6D}" type="parTrans" cxnId="{0653704D-47DD-446E-82A8-9ACEAE397FCF}">
      <dgm:prSet/>
      <dgm:spPr/>
      <dgm:t>
        <a:bodyPr/>
        <a:lstStyle/>
        <a:p>
          <a:pPr rtl="1"/>
          <a:endParaRPr lang="fa-IR"/>
        </a:p>
      </dgm:t>
    </dgm:pt>
    <dgm:pt modelId="{6F570CF5-D760-4E17-B776-88325A84AFC4}" type="sibTrans" cxnId="{0653704D-47DD-446E-82A8-9ACEAE397FCF}">
      <dgm:prSet/>
      <dgm:spPr/>
      <dgm:t>
        <a:bodyPr/>
        <a:lstStyle/>
        <a:p>
          <a:pPr rtl="1"/>
          <a:endParaRPr lang="fa-IR"/>
        </a:p>
      </dgm:t>
    </dgm:pt>
    <dgm:pt modelId="{6581657F-EC5C-45EE-94E1-AAB12076BEBB}">
      <dgm:prSet phldrT="[Text]"/>
      <dgm:spPr/>
      <dgm:t>
        <a:bodyPr/>
        <a:lstStyle/>
        <a:p>
          <a:pPr rtl="1"/>
          <a:r>
            <a:rPr lang="fa-IR" dirty="0" smtClean="0"/>
            <a:t>آفرینش </a:t>
          </a:r>
          <a:endParaRPr lang="fa-IR" dirty="0"/>
        </a:p>
      </dgm:t>
    </dgm:pt>
    <dgm:pt modelId="{E03EA6D9-2B7F-4717-99B1-83EA4F182BA4}" type="parTrans" cxnId="{784F023A-F41C-45DB-B2FC-D9D290E31B50}">
      <dgm:prSet/>
      <dgm:spPr/>
      <dgm:t>
        <a:bodyPr/>
        <a:lstStyle/>
        <a:p>
          <a:pPr rtl="1"/>
          <a:endParaRPr lang="fa-IR"/>
        </a:p>
      </dgm:t>
    </dgm:pt>
    <dgm:pt modelId="{B7DE3769-BDCC-4876-B4D4-89F40DD7CC3F}" type="sibTrans" cxnId="{784F023A-F41C-45DB-B2FC-D9D290E31B50}">
      <dgm:prSet/>
      <dgm:spPr/>
      <dgm:t>
        <a:bodyPr/>
        <a:lstStyle/>
        <a:p>
          <a:pPr rtl="1"/>
          <a:endParaRPr lang="fa-IR"/>
        </a:p>
      </dgm:t>
    </dgm:pt>
    <dgm:pt modelId="{FFEBA3CE-CFC3-4E1D-9440-D9D70B661FE1}" type="pres">
      <dgm:prSet presAssocID="{AFA9D15C-A96B-48D2-9329-650ACFC77E74}" presName="composite" presStyleCnt="0">
        <dgm:presLayoutVars>
          <dgm:chMax val="5"/>
          <dgm:dir/>
          <dgm:resizeHandles val="exact"/>
        </dgm:presLayoutVars>
      </dgm:prSet>
      <dgm:spPr/>
    </dgm:pt>
    <dgm:pt modelId="{F7A31808-65AC-4EC4-9614-C2D58A927FA6}" type="pres">
      <dgm:prSet presAssocID="{030AD090-2692-48AA-BD23-4FC5CFE7F0D9}" presName="circle1" presStyleLbl="lnNode1" presStyleIdx="0" presStyleCnt="4"/>
      <dgm:spPr>
        <a:solidFill>
          <a:srgbClr val="00B050"/>
        </a:solidFill>
      </dgm:spPr>
    </dgm:pt>
    <dgm:pt modelId="{23C0458A-3E4E-450D-ADB9-9934F3B245B4}" type="pres">
      <dgm:prSet presAssocID="{030AD090-2692-48AA-BD23-4FC5CFE7F0D9}" presName="text1" presStyleLbl="revTx" presStyleIdx="0" presStyleCnt="4">
        <dgm:presLayoutVars>
          <dgm:bulletEnabled val="1"/>
        </dgm:presLayoutVars>
      </dgm:prSet>
      <dgm:spPr/>
      <dgm:t>
        <a:bodyPr/>
        <a:lstStyle/>
        <a:p>
          <a:pPr rtl="1"/>
          <a:endParaRPr lang="fa-IR"/>
        </a:p>
      </dgm:t>
    </dgm:pt>
    <dgm:pt modelId="{CB9C7D98-2BC8-48F8-9961-F4AA05A8FD8F}" type="pres">
      <dgm:prSet presAssocID="{030AD090-2692-48AA-BD23-4FC5CFE7F0D9}" presName="line1" presStyleLbl="callout" presStyleIdx="0" presStyleCnt="8"/>
      <dgm:spPr/>
    </dgm:pt>
    <dgm:pt modelId="{9F75E2C1-BB54-4880-8449-BF0939A2CD5E}" type="pres">
      <dgm:prSet presAssocID="{030AD090-2692-48AA-BD23-4FC5CFE7F0D9}" presName="d1" presStyleLbl="callout" presStyleIdx="1" presStyleCnt="8"/>
      <dgm:spPr>
        <a:ln w="28575"/>
      </dgm:spPr>
    </dgm:pt>
    <dgm:pt modelId="{0A2C2092-D029-4715-B9D1-E1DA64CA6EA7}" type="pres">
      <dgm:prSet presAssocID="{94D827E7-F71C-4EE3-988B-761C146FD399}" presName="circle2" presStyleLbl="lnNode1" presStyleIdx="1" presStyleCnt="4"/>
      <dgm:spPr>
        <a:solidFill>
          <a:schemeClr val="bg1"/>
        </a:solidFill>
      </dgm:spPr>
    </dgm:pt>
    <dgm:pt modelId="{81E8662C-8A59-4185-A61C-8AB6845EE9FF}" type="pres">
      <dgm:prSet presAssocID="{94D827E7-F71C-4EE3-988B-761C146FD399}" presName="text2" presStyleLbl="revTx" presStyleIdx="1" presStyleCnt="4">
        <dgm:presLayoutVars>
          <dgm:bulletEnabled val="1"/>
        </dgm:presLayoutVars>
      </dgm:prSet>
      <dgm:spPr/>
      <dgm:t>
        <a:bodyPr/>
        <a:lstStyle/>
        <a:p>
          <a:pPr rtl="1"/>
          <a:endParaRPr lang="fa-IR"/>
        </a:p>
      </dgm:t>
    </dgm:pt>
    <dgm:pt modelId="{88F9BBF5-2D06-483D-8AD9-9A408F409C3B}" type="pres">
      <dgm:prSet presAssocID="{94D827E7-F71C-4EE3-988B-761C146FD399}" presName="line2" presStyleLbl="callout" presStyleIdx="2" presStyleCnt="8"/>
      <dgm:spPr/>
    </dgm:pt>
    <dgm:pt modelId="{56E2D390-6CB7-4473-81F8-BAC415122C96}" type="pres">
      <dgm:prSet presAssocID="{94D827E7-F71C-4EE3-988B-761C146FD399}" presName="d2" presStyleLbl="callout" presStyleIdx="3" presStyleCnt="8"/>
      <dgm:spPr>
        <a:ln w="28575"/>
      </dgm:spPr>
    </dgm:pt>
    <dgm:pt modelId="{B1CBB378-1B1C-42C0-9139-89AE01000834}" type="pres">
      <dgm:prSet presAssocID="{6763F849-F4AE-4AF3-8649-6604BB8AB47F}" presName="circle3" presStyleLbl="lnNode1" presStyleIdx="2" presStyleCnt="4"/>
      <dgm:spPr>
        <a:solidFill>
          <a:srgbClr val="FF0000"/>
        </a:solidFill>
      </dgm:spPr>
      <dgm:t>
        <a:bodyPr/>
        <a:lstStyle/>
        <a:p>
          <a:pPr rtl="1"/>
          <a:endParaRPr lang="fa-IR"/>
        </a:p>
      </dgm:t>
    </dgm:pt>
    <dgm:pt modelId="{43B6A84F-3DDE-428A-9FCF-199F16B4A696}" type="pres">
      <dgm:prSet presAssocID="{6763F849-F4AE-4AF3-8649-6604BB8AB47F}" presName="text3" presStyleLbl="revTx" presStyleIdx="2" presStyleCnt="4">
        <dgm:presLayoutVars>
          <dgm:bulletEnabled val="1"/>
        </dgm:presLayoutVars>
      </dgm:prSet>
      <dgm:spPr/>
      <dgm:t>
        <a:bodyPr/>
        <a:lstStyle/>
        <a:p>
          <a:pPr rtl="1"/>
          <a:endParaRPr lang="fa-IR"/>
        </a:p>
      </dgm:t>
    </dgm:pt>
    <dgm:pt modelId="{E92320E6-4448-4A12-8002-D00FACF073C9}" type="pres">
      <dgm:prSet presAssocID="{6763F849-F4AE-4AF3-8649-6604BB8AB47F}" presName="line3" presStyleLbl="callout" presStyleIdx="4" presStyleCnt="8"/>
      <dgm:spPr/>
    </dgm:pt>
    <dgm:pt modelId="{A3D821A4-CF1B-449C-B376-0BDBD3649432}" type="pres">
      <dgm:prSet presAssocID="{6763F849-F4AE-4AF3-8649-6604BB8AB47F}" presName="d3" presStyleLbl="callout" presStyleIdx="5" presStyleCnt="8"/>
      <dgm:spPr>
        <a:ln w="28575"/>
      </dgm:spPr>
    </dgm:pt>
    <dgm:pt modelId="{7E5B83CF-9659-47E9-B875-1556A5C8E9E7}" type="pres">
      <dgm:prSet presAssocID="{6581657F-EC5C-45EE-94E1-AAB12076BEBB}" presName="circle4" presStyleLbl="lnNode1" presStyleIdx="3" presStyleCnt="4"/>
      <dgm:spPr>
        <a:solidFill>
          <a:srgbClr val="FFC000"/>
        </a:solidFill>
      </dgm:spPr>
    </dgm:pt>
    <dgm:pt modelId="{C04A2458-E783-4793-B245-53B7FF644BB9}" type="pres">
      <dgm:prSet presAssocID="{6581657F-EC5C-45EE-94E1-AAB12076BEBB}" presName="text4" presStyleLbl="revTx" presStyleIdx="3" presStyleCnt="4">
        <dgm:presLayoutVars>
          <dgm:bulletEnabled val="1"/>
        </dgm:presLayoutVars>
      </dgm:prSet>
      <dgm:spPr/>
      <dgm:t>
        <a:bodyPr/>
        <a:lstStyle/>
        <a:p>
          <a:pPr rtl="1"/>
          <a:endParaRPr lang="fa-IR"/>
        </a:p>
      </dgm:t>
    </dgm:pt>
    <dgm:pt modelId="{D69CCFF0-3024-4994-8104-DB411C490C7C}" type="pres">
      <dgm:prSet presAssocID="{6581657F-EC5C-45EE-94E1-AAB12076BEBB}" presName="line4" presStyleLbl="callout" presStyleIdx="6" presStyleCnt="8"/>
      <dgm:spPr/>
    </dgm:pt>
    <dgm:pt modelId="{D7633242-B3A4-44F8-B161-632DDEA720B6}" type="pres">
      <dgm:prSet presAssocID="{6581657F-EC5C-45EE-94E1-AAB12076BEBB}" presName="d4" presStyleLbl="callout" presStyleIdx="7" presStyleCnt="8"/>
      <dgm:spPr>
        <a:ln w="28575">
          <a:solidFill>
            <a:schemeClr val="tx2"/>
          </a:solidFill>
        </a:ln>
      </dgm:spPr>
    </dgm:pt>
  </dgm:ptLst>
  <dgm:cxnLst>
    <dgm:cxn modelId="{0653704D-47DD-446E-82A8-9ACEAE397FCF}" srcId="{AFA9D15C-A96B-48D2-9329-650ACFC77E74}" destId="{6763F849-F4AE-4AF3-8649-6604BB8AB47F}" srcOrd="2" destOrd="0" parTransId="{B5E9C1AB-1FB8-4DA4-8B60-2AD54F9E6E6D}" sibTransId="{6F570CF5-D760-4E17-B776-88325A84AFC4}"/>
    <dgm:cxn modelId="{784F023A-F41C-45DB-B2FC-D9D290E31B50}" srcId="{AFA9D15C-A96B-48D2-9329-650ACFC77E74}" destId="{6581657F-EC5C-45EE-94E1-AAB12076BEBB}" srcOrd="3" destOrd="0" parTransId="{E03EA6D9-2B7F-4717-99B1-83EA4F182BA4}" sibTransId="{B7DE3769-BDCC-4876-B4D4-89F40DD7CC3F}"/>
    <dgm:cxn modelId="{85ADE1EA-90F5-4D2B-8875-55696FEE1073}" type="presOf" srcId="{030AD090-2692-48AA-BD23-4FC5CFE7F0D9}" destId="{23C0458A-3E4E-450D-ADB9-9934F3B245B4}" srcOrd="0" destOrd="0" presId="urn:microsoft.com/office/officeart/2005/8/layout/target1"/>
    <dgm:cxn modelId="{29F4C316-DAC5-46A9-9222-C12478DB888D}" srcId="{AFA9D15C-A96B-48D2-9329-650ACFC77E74}" destId="{94D827E7-F71C-4EE3-988B-761C146FD399}" srcOrd="1" destOrd="0" parTransId="{5110972A-2D94-4B79-9DA3-CB6B36DDA089}" sibTransId="{69315617-F8A4-474A-B937-C510FF73FD51}"/>
    <dgm:cxn modelId="{D078B267-DFAA-4CC9-A4FE-65C0CD0744AC}" type="presOf" srcId="{AFA9D15C-A96B-48D2-9329-650ACFC77E74}" destId="{FFEBA3CE-CFC3-4E1D-9440-D9D70B661FE1}" srcOrd="0" destOrd="0" presId="urn:microsoft.com/office/officeart/2005/8/layout/target1"/>
    <dgm:cxn modelId="{BC362816-9A1C-47AA-8600-8A52EA0CDFC8}" type="presOf" srcId="{6763F849-F4AE-4AF3-8649-6604BB8AB47F}" destId="{43B6A84F-3DDE-428A-9FCF-199F16B4A696}" srcOrd="0" destOrd="0" presId="urn:microsoft.com/office/officeart/2005/8/layout/target1"/>
    <dgm:cxn modelId="{904A22B4-6930-4A53-AF35-C122EB73D87F}" srcId="{AFA9D15C-A96B-48D2-9329-650ACFC77E74}" destId="{030AD090-2692-48AA-BD23-4FC5CFE7F0D9}" srcOrd="0" destOrd="0" parTransId="{C356A010-83CB-4F03-BA48-15909D8D6E5C}" sibTransId="{DB271A4D-FF9A-4BF0-8965-836EA9254C76}"/>
    <dgm:cxn modelId="{2A4C4045-B68C-48AA-95A0-B9923AD36AA6}" type="presOf" srcId="{6581657F-EC5C-45EE-94E1-AAB12076BEBB}" destId="{C04A2458-E783-4793-B245-53B7FF644BB9}" srcOrd="0" destOrd="0" presId="urn:microsoft.com/office/officeart/2005/8/layout/target1"/>
    <dgm:cxn modelId="{8C5E31C4-B6B4-44F3-9540-1CF50FC92397}" type="presOf" srcId="{94D827E7-F71C-4EE3-988B-761C146FD399}" destId="{81E8662C-8A59-4185-A61C-8AB6845EE9FF}" srcOrd="0" destOrd="0" presId="urn:microsoft.com/office/officeart/2005/8/layout/target1"/>
    <dgm:cxn modelId="{F29E62DE-DFA8-4FAC-B440-28A048D666D6}" type="presParOf" srcId="{FFEBA3CE-CFC3-4E1D-9440-D9D70B661FE1}" destId="{F7A31808-65AC-4EC4-9614-C2D58A927FA6}" srcOrd="0" destOrd="0" presId="urn:microsoft.com/office/officeart/2005/8/layout/target1"/>
    <dgm:cxn modelId="{11673C7A-08D8-4B9A-9326-861808CCF0F2}" type="presParOf" srcId="{FFEBA3CE-CFC3-4E1D-9440-D9D70B661FE1}" destId="{23C0458A-3E4E-450D-ADB9-9934F3B245B4}" srcOrd="1" destOrd="0" presId="urn:microsoft.com/office/officeart/2005/8/layout/target1"/>
    <dgm:cxn modelId="{E07AABA3-4184-4EAA-A384-1B0EFEF4C8B2}" type="presParOf" srcId="{FFEBA3CE-CFC3-4E1D-9440-D9D70B661FE1}" destId="{CB9C7D98-2BC8-48F8-9961-F4AA05A8FD8F}" srcOrd="2" destOrd="0" presId="urn:microsoft.com/office/officeart/2005/8/layout/target1"/>
    <dgm:cxn modelId="{BD4829BA-4423-455A-81ED-08ACE9491CDB}" type="presParOf" srcId="{FFEBA3CE-CFC3-4E1D-9440-D9D70B661FE1}" destId="{9F75E2C1-BB54-4880-8449-BF0939A2CD5E}" srcOrd="3" destOrd="0" presId="urn:microsoft.com/office/officeart/2005/8/layout/target1"/>
    <dgm:cxn modelId="{F89D779A-3030-414F-A218-C86BEE296069}" type="presParOf" srcId="{FFEBA3CE-CFC3-4E1D-9440-D9D70B661FE1}" destId="{0A2C2092-D029-4715-B9D1-E1DA64CA6EA7}" srcOrd="4" destOrd="0" presId="urn:microsoft.com/office/officeart/2005/8/layout/target1"/>
    <dgm:cxn modelId="{A9A9EE8E-9E5F-4CBE-A026-E3AC788AAAFF}" type="presParOf" srcId="{FFEBA3CE-CFC3-4E1D-9440-D9D70B661FE1}" destId="{81E8662C-8A59-4185-A61C-8AB6845EE9FF}" srcOrd="5" destOrd="0" presId="urn:microsoft.com/office/officeart/2005/8/layout/target1"/>
    <dgm:cxn modelId="{B2C4FB9A-F84E-4D4D-99F3-F7A885EE173F}" type="presParOf" srcId="{FFEBA3CE-CFC3-4E1D-9440-D9D70B661FE1}" destId="{88F9BBF5-2D06-483D-8AD9-9A408F409C3B}" srcOrd="6" destOrd="0" presId="urn:microsoft.com/office/officeart/2005/8/layout/target1"/>
    <dgm:cxn modelId="{D3FB8D60-C4C2-492A-8963-877E1F5DDA62}" type="presParOf" srcId="{FFEBA3CE-CFC3-4E1D-9440-D9D70B661FE1}" destId="{56E2D390-6CB7-4473-81F8-BAC415122C96}" srcOrd="7" destOrd="0" presId="urn:microsoft.com/office/officeart/2005/8/layout/target1"/>
    <dgm:cxn modelId="{3BA46685-AF3B-4E19-8450-8E69AF6BF317}" type="presParOf" srcId="{FFEBA3CE-CFC3-4E1D-9440-D9D70B661FE1}" destId="{B1CBB378-1B1C-42C0-9139-89AE01000834}" srcOrd="8" destOrd="0" presId="urn:microsoft.com/office/officeart/2005/8/layout/target1"/>
    <dgm:cxn modelId="{5B432004-19F3-45E8-B53B-14A868B14921}" type="presParOf" srcId="{FFEBA3CE-CFC3-4E1D-9440-D9D70B661FE1}" destId="{43B6A84F-3DDE-428A-9FCF-199F16B4A696}" srcOrd="9" destOrd="0" presId="urn:microsoft.com/office/officeart/2005/8/layout/target1"/>
    <dgm:cxn modelId="{76C2FD66-0ABD-4560-A9F3-1A1CA40BEB33}" type="presParOf" srcId="{FFEBA3CE-CFC3-4E1D-9440-D9D70B661FE1}" destId="{E92320E6-4448-4A12-8002-D00FACF073C9}" srcOrd="10" destOrd="0" presId="urn:microsoft.com/office/officeart/2005/8/layout/target1"/>
    <dgm:cxn modelId="{3923188F-D413-4994-A2E7-CFC3FC1547F8}" type="presParOf" srcId="{FFEBA3CE-CFC3-4E1D-9440-D9D70B661FE1}" destId="{A3D821A4-CF1B-449C-B376-0BDBD3649432}" srcOrd="11" destOrd="0" presId="urn:microsoft.com/office/officeart/2005/8/layout/target1"/>
    <dgm:cxn modelId="{877CCF97-E0CF-4FD9-B59E-6DC60B886036}" type="presParOf" srcId="{FFEBA3CE-CFC3-4E1D-9440-D9D70B661FE1}" destId="{7E5B83CF-9659-47E9-B875-1556A5C8E9E7}" srcOrd="12" destOrd="0" presId="urn:microsoft.com/office/officeart/2005/8/layout/target1"/>
    <dgm:cxn modelId="{F408C471-1DF8-4FAB-B770-835E01249959}" type="presParOf" srcId="{FFEBA3CE-CFC3-4E1D-9440-D9D70B661FE1}" destId="{C04A2458-E783-4793-B245-53B7FF644BB9}" srcOrd="13" destOrd="0" presId="urn:microsoft.com/office/officeart/2005/8/layout/target1"/>
    <dgm:cxn modelId="{DEE14F0E-11AA-43A8-94B3-25663514AF29}" type="presParOf" srcId="{FFEBA3CE-CFC3-4E1D-9440-D9D70B661FE1}" destId="{D69CCFF0-3024-4994-8104-DB411C490C7C}" srcOrd="14" destOrd="0" presId="urn:microsoft.com/office/officeart/2005/8/layout/target1"/>
    <dgm:cxn modelId="{02EACA67-63C2-4AE7-9DC9-4D61E2B8352F}" type="presParOf" srcId="{FFEBA3CE-CFC3-4E1D-9440-D9D70B661FE1}" destId="{D7633242-B3A4-44F8-B161-632DDEA720B6}" srcOrd="15"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D3AD1C5B-5DB4-4599-A678-3196A8DF4AEA}" type="doc">
      <dgm:prSet loTypeId="urn:microsoft.com/office/officeart/2005/8/layout/chevron1" loCatId="process" qsTypeId="urn:microsoft.com/office/officeart/2005/8/quickstyle/3d9" qsCatId="3D" csTypeId="urn:microsoft.com/office/officeart/2005/8/colors/accent1_2" csCatId="accent1" phldr="1"/>
      <dgm:spPr/>
    </dgm:pt>
    <dgm:pt modelId="{6C7753D0-44A3-4AD9-BCFD-B96269DC5176}">
      <dgm:prSet phldrT="[Text]"/>
      <dgm:spPr>
        <a:solidFill>
          <a:srgbClr val="FFC000"/>
        </a:solidFill>
      </dgm:spPr>
      <dgm:t>
        <a:bodyPr/>
        <a:lstStyle/>
        <a:p>
          <a:pPr rtl="1"/>
          <a:r>
            <a:rPr lang="fa-IR" dirty="0" smtClean="0">
              <a:solidFill>
                <a:schemeClr val="tx1"/>
              </a:solidFill>
              <a:cs typeface="B Titr" pitchFamily="2" charset="-78"/>
            </a:rPr>
            <a:t>کارورزی </a:t>
          </a:r>
          <a:endParaRPr lang="fa-IR" dirty="0">
            <a:solidFill>
              <a:schemeClr val="tx1"/>
            </a:solidFill>
            <a:cs typeface="B Titr" pitchFamily="2" charset="-78"/>
          </a:endParaRPr>
        </a:p>
      </dgm:t>
    </dgm:pt>
    <dgm:pt modelId="{1B8EB775-FB77-4135-95D8-17E646528776}" type="parTrans" cxnId="{7EA2A2B7-D2D5-4AA6-8805-DDC8F2503B83}">
      <dgm:prSet/>
      <dgm:spPr/>
      <dgm:t>
        <a:bodyPr/>
        <a:lstStyle/>
        <a:p>
          <a:pPr rtl="1"/>
          <a:endParaRPr lang="fa-IR"/>
        </a:p>
      </dgm:t>
    </dgm:pt>
    <dgm:pt modelId="{173C38DE-6DDC-4CC5-86B5-94FB3C95666D}" type="sibTrans" cxnId="{7EA2A2B7-D2D5-4AA6-8805-DDC8F2503B83}">
      <dgm:prSet/>
      <dgm:spPr/>
      <dgm:t>
        <a:bodyPr/>
        <a:lstStyle/>
        <a:p>
          <a:pPr rtl="1"/>
          <a:endParaRPr lang="fa-IR"/>
        </a:p>
      </dgm:t>
    </dgm:pt>
    <dgm:pt modelId="{E9B2ECE5-E8F6-4F03-9D0E-E388594BE990}">
      <dgm:prSet phldrT="[Text]"/>
      <dgm:spPr>
        <a:solidFill>
          <a:srgbClr val="FFC000"/>
        </a:solidFill>
      </dgm:spPr>
      <dgm:t>
        <a:bodyPr/>
        <a:lstStyle/>
        <a:p>
          <a:pPr rtl="1"/>
          <a:r>
            <a:rPr lang="fa-IR" b="1" dirty="0" smtClean="0">
              <a:solidFill>
                <a:schemeClr val="tx1"/>
              </a:solidFill>
              <a:cs typeface="B Titr" pitchFamily="2" charset="-78"/>
            </a:rPr>
            <a:t>کسب صلاحیت</a:t>
          </a:r>
          <a:endParaRPr lang="fa-IR" b="1" dirty="0">
            <a:solidFill>
              <a:schemeClr val="tx1"/>
            </a:solidFill>
            <a:cs typeface="B Titr" pitchFamily="2" charset="-78"/>
          </a:endParaRPr>
        </a:p>
      </dgm:t>
    </dgm:pt>
    <dgm:pt modelId="{214431C3-6904-4533-A25F-68A1F3342EBF}" type="parTrans" cxnId="{51660C5C-5863-47D6-98DE-19269658F969}">
      <dgm:prSet/>
      <dgm:spPr/>
      <dgm:t>
        <a:bodyPr/>
        <a:lstStyle/>
        <a:p>
          <a:pPr rtl="1"/>
          <a:endParaRPr lang="fa-IR"/>
        </a:p>
      </dgm:t>
    </dgm:pt>
    <dgm:pt modelId="{0E54BEF0-1536-4664-A6BB-5BA794A9996D}" type="sibTrans" cxnId="{51660C5C-5863-47D6-98DE-19269658F969}">
      <dgm:prSet/>
      <dgm:spPr/>
      <dgm:t>
        <a:bodyPr/>
        <a:lstStyle/>
        <a:p>
          <a:pPr rtl="1"/>
          <a:endParaRPr lang="fa-IR"/>
        </a:p>
      </dgm:t>
    </dgm:pt>
    <dgm:pt modelId="{1DFAC7DD-FAB1-4DE5-B33F-6D245C6F71D7}">
      <dgm:prSet phldrT="[Text]"/>
      <dgm:spPr>
        <a:solidFill>
          <a:srgbClr val="FFC000"/>
        </a:solidFill>
      </dgm:spPr>
      <dgm:t>
        <a:bodyPr/>
        <a:lstStyle/>
        <a:p>
          <a:pPr rtl="1"/>
          <a:r>
            <a:rPr lang="fa-IR" dirty="0" smtClean="0">
              <a:solidFill>
                <a:schemeClr val="tx1"/>
              </a:solidFill>
              <a:cs typeface="B Titr" pitchFamily="2" charset="-78"/>
            </a:rPr>
            <a:t>اسقلال عملی </a:t>
          </a:r>
          <a:endParaRPr lang="fa-IR" dirty="0">
            <a:solidFill>
              <a:schemeClr val="tx1"/>
            </a:solidFill>
            <a:cs typeface="B Titr" pitchFamily="2" charset="-78"/>
          </a:endParaRPr>
        </a:p>
      </dgm:t>
    </dgm:pt>
    <dgm:pt modelId="{E5623E94-56F1-406B-A91E-3B8E4C1309A8}" type="parTrans" cxnId="{830E8AD8-827C-4A11-96F7-38EAA963580E}">
      <dgm:prSet/>
      <dgm:spPr/>
      <dgm:t>
        <a:bodyPr/>
        <a:lstStyle/>
        <a:p>
          <a:pPr rtl="1"/>
          <a:endParaRPr lang="fa-IR"/>
        </a:p>
      </dgm:t>
    </dgm:pt>
    <dgm:pt modelId="{0FFB0673-924C-4887-A1E7-F35C3A220857}" type="sibTrans" cxnId="{830E8AD8-827C-4A11-96F7-38EAA963580E}">
      <dgm:prSet/>
      <dgm:spPr/>
      <dgm:t>
        <a:bodyPr/>
        <a:lstStyle/>
        <a:p>
          <a:pPr rtl="1"/>
          <a:endParaRPr lang="fa-IR"/>
        </a:p>
      </dgm:t>
    </dgm:pt>
    <dgm:pt modelId="{93652147-2432-42D4-A512-D372B95813AE}">
      <dgm:prSet phldrT="[Text]" custT="1"/>
      <dgm:spPr>
        <a:solidFill>
          <a:srgbClr val="FFC000"/>
        </a:solidFill>
      </dgm:spPr>
      <dgm:t>
        <a:bodyPr/>
        <a:lstStyle/>
        <a:p>
          <a:pPr rtl="1"/>
          <a:r>
            <a:rPr lang="fa-IR" sz="1800" b="1" dirty="0" smtClean="0">
              <a:solidFill>
                <a:schemeClr val="tx1"/>
              </a:solidFill>
              <a:cs typeface="B Titr" pitchFamily="2" charset="-78"/>
            </a:rPr>
            <a:t>موفقیت مربی</a:t>
          </a:r>
          <a:endParaRPr lang="fa-IR" sz="1800" b="1" dirty="0">
            <a:solidFill>
              <a:schemeClr val="tx1"/>
            </a:solidFill>
            <a:cs typeface="B Titr" pitchFamily="2" charset="-78"/>
          </a:endParaRPr>
        </a:p>
      </dgm:t>
    </dgm:pt>
    <dgm:pt modelId="{FF7828B7-091D-4FB1-B6FA-8DB6AD70A8B0}" type="parTrans" cxnId="{F500F495-132F-4D8E-B01F-E14CF8EB0AB4}">
      <dgm:prSet/>
      <dgm:spPr/>
      <dgm:t>
        <a:bodyPr/>
        <a:lstStyle/>
        <a:p>
          <a:pPr rtl="1"/>
          <a:endParaRPr lang="fa-IR"/>
        </a:p>
      </dgm:t>
    </dgm:pt>
    <dgm:pt modelId="{A69021D2-B606-4A9A-89F5-AD5028F277DE}" type="sibTrans" cxnId="{F500F495-132F-4D8E-B01F-E14CF8EB0AB4}">
      <dgm:prSet/>
      <dgm:spPr/>
      <dgm:t>
        <a:bodyPr/>
        <a:lstStyle/>
        <a:p>
          <a:pPr rtl="1"/>
          <a:endParaRPr lang="fa-IR"/>
        </a:p>
      </dgm:t>
    </dgm:pt>
    <dgm:pt modelId="{A5983C74-2A9B-47C7-9110-B098FC5D4846}" type="pres">
      <dgm:prSet presAssocID="{D3AD1C5B-5DB4-4599-A678-3196A8DF4AEA}" presName="Name0" presStyleCnt="0">
        <dgm:presLayoutVars>
          <dgm:dir/>
          <dgm:animLvl val="lvl"/>
          <dgm:resizeHandles val="exact"/>
        </dgm:presLayoutVars>
      </dgm:prSet>
      <dgm:spPr/>
    </dgm:pt>
    <dgm:pt modelId="{11333129-3294-4F1D-9713-52F60B1A2DC0}" type="pres">
      <dgm:prSet presAssocID="{6C7753D0-44A3-4AD9-BCFD-B96269DC5176}" presName="parTxOnly" presStyleLbl="node1" presStyleIdx="0" presStyleCnt="4">
        <dgm:presLayoutVars>
          <dgm:chMax val="0"/>
          <dgm:chPref val="0"/>
          <dgm:bulletEnabled val="1"/>
        </dgm:presLayoutVars>
      </dgm:prSet>
      <dgm:spPr/>
      <dgm:t>
        <a:bodyPr/>
        <a:lstStyle/>
        <a:p>
          <a:pPr rtl="1"/>
          <a:endParaRPr lang="fa-IR"/>
        </a:p>
      </dgm:t>
    </dgm:pt>
    <dgm:pt modelId="{31F05B0F-64F6-4D89-A202-891DF48A66F0}" type="pres">
      <dgm:prSet presAssocID="{173C38DE-6DDC-4CC5-86B5-94FB3C95666D}" presName="parTxOnlySpace" presStyleCnt="0"/>
      <dgm:spPr/>
    </dgm:pt>
    <dgm:pt modelId="{6634FCC6-8AF9-4416-809A-4DAAF9CC94D8}" type="pres">
      <dgm:prSet presAssocID="{E9B2ECE5-E8F6-4F03-9D0E-E388594BE990}" presName="parTxOnly" presStyleLbl="node1" presStyleIdx="1" presStyleCnt="4">
        <dgm:presLayoutVars>
          <dgm:chMax val="0"/>
          <dgm:chPref val="0"/>
          <dgm:bulletEnabled val="1"/>
        </dgm:presLayoutVars>
      </dgm:prSet>
      <dgm:spPr/>
      <dgm:t>
        <a:bodyPr/>
        <a:lstStyle/>
        <a:p>
          <a:pPr rtl="1"/>
          <a:endParaRPr lang="fa-IR"/>
        </a:p>
      </dgm:t>
    </dgm:pt>
    <dgm:pt modelId="{4A96E561-7F3D-42CB-BC2F-A807DFA56628}" type="pres">
      <dgm:prSet presAssocID="{0E54BEF0-1536-4664-A6BB-5BA794A9996D}" presName="parTxOnlySpace" presStyleCnt="0"/>
      <dgm:spPr/>
    </dgm:pt>
    <dgm:pt modelId="{0A132AFA-21C5-4E1E-B8A6-7AE552437D9C}" type="pres">
      <dgm:prSet presAssocID="{1DFAC7DD-FAB1-4DE5-B33F-6D245C6F71D7}" presName="parTxOnly" presStyleLbl="node1" presStyleIdx="2" presStyleCnt="4">
        <dgm:presLayoutVars>
          <dgm:chMax val="0"/>
          <dgm:chPref val="0"/>
          <dgm:bulletEnabled val="1"/>
        </dgm:presLayoutVars>
      </dgm:prSet>
      <dgm:spPr/>
      <dgm:t>
        <a:bodyPr/>
        <a:lstStyle/>
        <a:p>
          <a:pPr rtl="1"/>
          <a:endParaRPr lang="fa-IR"/>
        </a:p>
      </dgm:t>
    </dgm:pt>
    <dgm:pt modelId="{BD48ED20-A5A0-46E5-93D7-9B2780258A26}" type="pres">
      <dgm:prSet presAssocID="{0FFB0673-924C-4887-A1E7-F35C3A220857}" presName="parTxOnlySpace" presStyleCnt="0"/>
      <dgm:spPr/>
    </dgm:pt>
    <dgm:pt modelId="{528AC24C-0D00-4993-A718-81FDD221A2D4}" type="pres">
      <dgm:prSet presAssocID="{93652147-2432-42D4-A512-D372B95813AE}" presName="parTxOnly" presStyleLbl="node1" presStyleIdx="3" presStyleCnt="4">
        <dgm:presLayoutVars>
          <dgm:chMax val="0"/>
          <dgm:chPref val="0"/>
          <dgm:bulletEnabled val="1"/>
        </dgm:presLayoutVars>
      </dgm:prSet>
      <dgm:spPr/>
      <dgm:t>
        <a:bodyPr/>
        <a:lstStyle/>
        <a:p>
          <a:pPr rtl="1"/>
          <a:endParaRPr lang="fa-IR"/>
        </a:p>
      </dgm:t>
    </dgm:pt>
  </dgm:ptLst>
  <dgm:cxnLst>
    <dgm:cxn modelId="{51660C5C-5863-47D6-98DE-19269658F969}" srcId="{D3AD1C5B-5DB4-4599-A678-3196A8DF4AEA}" destId="{E9B2ECE5-E8F6-4F03-9D0E-E388594BE990}" srcOrd="1" destOrd="0" parTransId="{214431C3-6904-4533-A25F-68A1F3342EBF}" sibTransId="{0E54BEF0-1536-4664-A6BB-5BA794A9996D}"/>
    <dgm:cxn modelId="{9146BDBD-A609-4846-827F-7A9E3C8FCEE7}" type="presOf" srcId="{E9B2ECE5-E8F6-4F03-9D0E-E388594BE990}" destId="{6634FCC6-8AF9-4416-809A-4DAAF9CC94D8}" srcOrd="0" destOrd="0" presId="urn:microsoft.com/office/officeart/2005/8/layout/chevron1"/>
    <dgm:cxn modelId="{B15E5995-07FA-417B-8793-F07A3077FE1D}" type="presOf" srcId="{93652147-2432-42D4-A512-D372B95813AE}" destId="{528AC24C-0D00-4993-A718-81FDD221A2D4}" srcOrd="0" destOrd="0" presId="urn:microsoft.com/office/officeart/2005/8/layout/chevron1"/>
    <dgm:cxn modelId="{C996E842-EFDF-4887-8543-88361FD47E53}" type="presOf" srcId="{6C7753D0-44A3-4AD9-BCFD-B96269DC5176}" destId="{11333129-3294-4F1D-9713-52F60B1A2DC0}" srcOrd="0" destOrd="0" presId="urn:microsoft.com/office/officeart/2005/8/layout/chevron1"/>
    <dgm:cxn modelId="{7EA2A2B7-D2D5-4AA6-8805-DDC8F2503B83}" srcId="{D3AD1C5B-5DB4-4599-A678-3196A8DF4AEA}" destId="{6C7753D0-44A3-4AD9-BCFD-B96269DC5176}" srcOrd="0" destOrd="0" parTransId="{1B8EB775-FB77-4135-95D8-17E646528776}" sibTransId="{173C38DE-6DDC-4CC5-86B5-94FB3C95666D}"/>
    <dgm:cxn modelId="{E81C1CE3-FEF7-4D91-BDDB-0A12E14A98D8}" type="presOf" srcId="{D3AD1C5B-5DB4-4599-A678-3196A8DF4AEA}" destId="{A5983C74-2A9B-47C7-9110-B098FC5D4846}" srcOrd="0" destOrd="0" presId="urn:microsoft.com/office/officeart/2005/8/layout/chevron1"/>
    <dgm:cxn modelId="{F500F495-132F-4D8E-B01F-E14CF8EB0AB4}" srcId="{D3AD1C5B-5DB4-4599-A678-3196A8DF4AEA}" destId="{93652147-2432-42D4-A512-D372B95813AE}" srcOrd="3" destOrd="0" parTransId="{FF7828B7-091D-4FB1-B6FA-8DB6AD70A8B0}" sibTransId="{A69021D2-B606-4A9A-89F5-AD5028F277DE}"/>
    <dgm:cxn modelId="{830E8AD8-827C-4A11-96F7-38EAA963580E}" srcId="{D3AD1C5B-5DB4-4599-A678-3196A8DF4AEA}" destId="{1DFAC7DD-FAB1-4DE5-B33F-6D245C6F71D7}" srcOrd="2" destOrd="0" parTransId="{E5623E94-56F1-406B-A91E-3B8E4C1309A8}" sibTransId="{0FFB0673-924C-4887-A1E7-F35C3A220857}"/>
    <dgm:cxn modelId="{E7469284-73EF-4B7A-8693-3E790B6A35D4}" type="presOf" srcId="{1DFAC7DD-FAB1-4DE5-B33F-6D245C6F71D7}" destId="{0A132AFA-21C5-4E1E-B8A6-7AE552437D9C}" srcOrd="0" destOrd="0" presId="urn:microsoft.com/office/officeart/2005/8/layout/chevron1"/>
    <dgm:cxn modelId="{02F4742C-C544-4951-BDED-AA9D59051177}" type="presParOf" srcId="{A5983C74-2A9B-47C7-9110-B098FC5D4846}" destId="{11333129-3294-4F1D-9713-52F60B1A2DC0}" srcOrd="0" destOrd="0" presId="urn:microsoft.com/office/officeart/2005/8/layout/chevron1"/>
    <dgm:cxn modelId="{467BB474-FB58-4622-8DF8-3E4660F7C966}" type="presParOf" srcId="{A5983C74-2A9B-47C7-9110-B098FC5D4846}" destId="{31F05B0F-64F6-4D89-A202-891DF48A66F0}" srcOrd="1" destOrd="0" presId="urn:microsoft.com/office/officeart/2005/8/layout/chevron1"/>
    <dgm:cxn modelId="{0D1AF955-B5BE-4BF9-B690-0DE14EA4CEFC}" type="presParOf" srcId="{A5983C74-2A9B-47C7-9110-B098FC5D4846}" destId="{6634FCC6-8AF9-4416-809A-4DAAF9CC94D8}" srcOrd="2" destOrd="0" presId="urn:microsoft.com/office/officeart/2005/8/layout/chevron1"/>
    <dgm:cxn modelId="{94B02273-2C2A-49F6-80D0-A7AD7A20D7D3}" type="presParOf" srcId="{A5983C74-2A9B-47C7-9110-B098FC5D4846}" destId="{4A96E561-7F3D-42CB-BC2F-A807DFA56628}" srcOrd="3" destOrd="0" presId="urn:microsoft.com/office/officeart/2005/8/layout/chevron1"/>
    <dgm:cxn modelId="{55A249D6-92B6-46B5-805E-03906DD20D14}" type="presParOf" srcId="{A5983C74-2A9B-47C7-9110-B098FC5D4846}" destId="{0A132AFA-21C5-4E1E-B8A6-7AE552437D9C}" srcOrd="4" destOrd="0" presId="urn:microsoft.com/office/officeart/2005/8/layout/chevron1"/>
    <dgm:cxn modelId="{926AA18E-44E7-4427-ABCC-97059BF7DC02}" type="presParOf" srcId="{A5983C74-2A9B-47C7-9110-B098FC5D4846}" destId="{BD48ED20-A5A0-46E5-93D7-9B2780258A26}" srcOrd="5" destOrd="0" presId="urn:microsoft.com/office/officeart/2005/8/layout/chevron1"/>
    <dgm:cxn modelId="{584AF7B6-8FC8-4233-9508-020D3B4657FF}" type="presParOf" srcId="{A5983C74-2A9B-47C7-9110-B098FC5D4846}" destId="{528AC24C-0D00-4993-A718-81FDD221A2D4}" srcOrd="6" destOrd="0" presId="urn:microsoft.com/office/officeart/2005/8/layout/chevron1"/>
  </dgm:cxnLst>
  <dgm:bg>
    <a:solidFill>
      <a:schemeClr val="tx1">
        <a:lumMod val="50000"/>
        <a:lumOff val="5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04CE9DFA-A447-403B-A249-8FBDD62DE27C}" type="doc">
      <dgm:prSet loTypeId="urn:microsoft.com/office/officeart/2005/8/layout/pyramid4" loCatId="relationship" qsTypeId="urn:microsoft.com/office/officeart/2005/8/quickstyle/3d5" qsCatId="3D" csTypeId="urn:microsoft.com/office/officeart/2005/8/colors/accent1_2" csCatId="accent1" phldr="1"/>
      <dgm:spPr/>
      <dgm:t>
        <a:bodyPr/>
        <a:lstStyle/>
        <a:p>
          <a:pPr rtl="1"/>
          <a:endParaRPr lang="fa-IR"/>
        </a:p>
      </dgm:t>
    </dgm:pt>
    <dgm:pt modelId="{4AC8C59D-9196-488A-BED0-B3C935FDFEEF}">
      <dgm:prSet phldrT="[Text]" custT="1"/>
      <dgm:spPr>
        <a:blipFill rotWithShape="0">
          <a:blip xmlns:r="http://schemas.openxmlformats.org/officeDocument/2006/relationships" r:embed="rId1"/>
          <a:tile tx="0" ty="0" sx="100000" sy="100000" flip="none" algn="tl"/>
        </a:blipFill>
      </dgm:spPr>
      <dgm:t>
        <a:bodyPr anchor="t"/>
        <a:lstStyle/>
        <a:p>
          <a:pPr rtl="1">
            <a:lnSpc>
              <a:spcPct val="100000"/>
            </a:lnSpc>
          </a:pPr>
          <a:r>
            <a:rPr lang="fa-IR" sz="1050" dirty="0" smtClean="0">
              <a:solidFill>
                <a:srgbClr val="002060"/>
              </a:solidFill>
              <a:cs typeface="B Titr" panose="00000700000000000000" pitchFamily="2" charset="-78"/>
            </a:rPr>
            <a:t>1</a:t>
          </a:r>
          <a:r>
            <a:rPr lang="fa-IR" sz="1000" dirty="0" smtClean="0">
              <a:solidFill>
                <a:srgbClr val="002060"/>
              </a:solidFill>
              <a:cs typeface="B Titr" panose="00000700000000000000" pitchFamily="2" charset="-78"/>
            </a:rPr>
            <a:t>-رشد در بستر طبیعت فرد رخ می دهد و باعث بقای نوع می شود . (اصل حیاتی</a:t>
          </a:r>
          <a:r>
            <a:rPr lang="fa-IR" sz="900" dirty="0" smtClean="0">
              <a:solidFill>
                <a:srgbClr val="002060"/>
              </a:solidFill>
              <a:cs typeface="B Titr" panose="00000700000000000000" pitchFamily="2" charset="-78"/>
            </a:rPr>
            <a:t>)</a:t>
          </a:r>
          <a:endParaRPr lang="fa-IR" sz="900" dirty="0">
            <a:solidFill>
              <a:srgbClr val="002060"/>
            </a:solidFill>
            <a:cs typeface="B Titr" panose="00000700000000000000" pitchFamily="2" charset="-78"/>
          </a:endParaRPr>
        </a:p>
      </dgm:t>
    </dgm:pt>
    <dgm:pt modelId="{17E45358-E1CC-4C9D-AE83-15B2F6468D68}" type="parTrans" cxnId="{7FC78C15-9820-4CB5-93E5-592F02304DC4}">
      <dgm:prSet/>
      <dgm:spPr/>
      <dgm:t>
        <a:bodyPr/>
        <a:lstStyle/>
        <a:p>
          <a:pPr rtl="1"/>
          <a:endParaRPr lang="fa-IR"/>
        </a:p>
      </dgm:t>
    </dgm:pt>
    <dgm:pt modelId="{0AB3328E-672D-4939-9364-1C17967EA405}" type="sibTrans" cxnId="{7FC78C15-9820-4CB5-93E5-592F02304DC4}">
      <dgm:prSet/>
      <dgm:spPr/>
      <dgm:t>
        <a:bodyPr/>
        <a:lstStyle/>
        <a:p>
          <a:pPr rtl="1"/>
          <a:endParaRPr lang="fa-IR"/>
        </a:p>
      </dgm:t>
    </dgm:pt>
    <dgm:pt modelId="{13CF2570-9388-4712-963B-4F52525AB954}">
      <dgm:prSet phldrT="[Text]" custT="1"/>
      <dgm:spPr>
        <a:blipFill rotWithShape="0">
          <a:blip xmlns:r="http://schemas.openxmlformats.org/officeDocument/2006/relationships" r:embed="rId2"/>
          <a:tile tx="0" ty="0" sx="100000" sy="100000" flip="none" algn="tl"/>
        </a:blipFill>
      </dgm:spPr>
      <dgm:t>
        <a:bodyPr/>
        <a:lstStyle/>
        <a:p>
          <a:pPr rtl="1"/>
          <a:r>
            <a:rPr lang="fa-IR" sz="1200" dirty="0" smtClean="0">
              <a:solidFill>
                <a:srgbClr val="FF0000"/>
              </a:solidFill>
              <a:cs typeface="B Titr" panose="00000700000000000000" pitchFamily="2" charset="-78"/>
            </a:rPr>
            <a:t>2-هر نوع موجود ، طبیعت (جوهر و اصل ویژه خود ) را دارد (مجموعه خصوصیّات ویژه فرد)</a:t>
          </a:r>
          <a:endParaRPr lang="fa-IR" sz="1200" dirty="0">
            <a:solidFill>
              <a:srgbClr val="FF0000"/>
            </a:solidFill>
            <a:cs typeface="B Titr" panose="00000700000000000000" pitchFamily="2" charset="-78"/>
          </a:endParaRPr>
        </a:p>
      </dgm:t>
    </dgm:pt>
    <dgm:pt modelId="{31C0026C-7E6E-4E3B-80B8-B9734D699BAB}" type="parTrans" cxnId="{DF5FDC73-4C82-42EC-B8BF-937ADA0415DA}">
      <dgm:prSet/>
      <dgm:spPr/>
      <dgm:t>
        <a:bodyPr/>
        <a:lstStyle/>
        <a:p>
          <a:pPr rtl="1"/>
          <a:endParaRPr lang="fa-IR"/>
        </a:p>
      </dgm:t>
    </dgm:pt>
    <dgm:pt modelId="{36084B7D-6268-4020-BF23-4B5E5E0227E7}" type="sibTrans" cxnId="{DF5FDC73-4C82-42EC-B8BF-937ADA0415DA}">
      <dgm:prSet/>
      <dgm:spPr/>
      <dgm:t>
        <a:bodyPr/>
        <a:lstStyle/>
        <a:p>
          <a:pPr rtl="1"/>
          <a:endParaRPr lang="fa-IR"/>
        </a:p>
      </dgm:t>
    </dgm:pt>
    <dgm:pt modelId="{235E4E90-1695-4BD6-A8B7-87EB8C69F289}">
      <dgm:prSet phldrT="[Text]" custT="1"/>
      <dgm:spPr>
        <a:blipFill rotWithShape="0">
          <a:blip xmlns:r="http://schemas.openxmlformats.org/officeDocument/2006/relationships" r:embed="rId3"/>
          <a:tile tx="0" ty="0" sx="100000" sy="100000" flip="none" algn="tl"/>
        </a:blipFill>
      </dgm:spPr>
      <dgm:t>
        <a:bodyPr/>
        <a:lstStyle/>
        <a:p>
          <a:pPr rtl="1"/>
          <a:r>
            <a:rPr lang="fa-IR" sz="1800" dirty="0" smtClean="0">
              <a:cs typeface="B Titr" panose="00000700000000000000" pitchFamily="2" charset="-78"/>
            </a:rPr>
            <a:t>طبیعت در موجود </a:t>
          </a:r>
          <a:endParaRPr lang="fa-IR" sz="1800" dirty="0">
            <a:cs typeface="B Titr" panose="00000700000000000000" pitchFamily="2" charset="-78"/>
          </a:endParaRPr>
        </a:p>
      </dgm:t>
    </dgm:pt>
    <dgm:pt modelId="{01D873AC-1BAF-417A-8FFD-2ADDE36F7C18}" type="parTrans" cxnId="{B12ABC31-6098-4552-9494-A39850018F9D}">
      <dgm:prSet/>
      <dgm:spPr/>
      <dgm:t>
        <a:bodyPr/>
        <a:lstStyle/>
        <a:p>
          <a:pPr rtl="1"/>
          <a:endParaRPr lang="fa-IR"/>
        </a:p>
      </dgm:t>
    </dgm:pt>
    <dgm:pt modelId="{FD8479FF-B9E4-422D-B931-927CC5D3DA7B}" type="sibTrans" cxnId="{B12ABC31-6098-4552-9494-A39850018F9D}">
      <dgm:prSet/>
      <dgm:spPr/>
      <dgm:t>
        <a:bodyPr/>
        <a:lstStyle/>
        <a:p>
          <a:pPr rtl="1"/>
          <a:endParaRPr lang="fa-IR"/>
        </a:p>
      </dgm:t>
    </dgm:pt>
    <dgm:pt modelId="{06881C6A-6854-4EFD-8BF2-7FE3107AEAF7}">
      <dgm:prSet phldrT="[Text]" custT="1"/>
      <dgm:spPr>
        <a:blipFill rotWithShape="0">
          <a:blip xmlns:r="http://schemas.openxmlformats.org/officeDocument/2006/relationships" r:embed="rId4"/>
          <a:tile tx="0" ty="0" sx="100000" sy="100000" flip="none" algn="tl"/>
        </a:blipFill>
      </dgm:spPr>
      <dgm:t>
        <a:bodyPr/>
        <a:lstStyle/>
        <a:p>
          <a:pPr rtl="1"/>
          <a:r>
            <a:rPr lang="fa-IR" sz="1100" dirty="0" smtClean="0">
              <a:solidFill>
                <a:srgbClr val="002060"/>
              </a:solidFill>
              <a:cs typeface="B Titr" panose="00000700000000000000" pitchFamily="2" charset="-78"/>
            </a:rPr>
            <a:t>3-در یک نوع به ویژه انسان آنچه مادرزادی ،غریزی و خود بخودی باشد طبیعت نامیده می شود . </a:t>
          </a:r>
          <a:endParaRPr lang="fa-IR" sz="1100" dirty="0">
            <a:solidFill>
              <a:srgbClr val="002060"/>
            </a:solidFill>
            <a:cs typeface="B Titr" panose="00000700000000000000" pitchFamily="2" charset="-78"/>
          </a:endParaRPr>
        </a:p>
      </dgm:t>
    </dgm:pt>
    <dgm:pt modelId="{13221838-312F-4A80-82D4-66D4894C4FBA}" type="parTrans" cxnId="{A5AFE03A-79A9-45F2-B68A-E372FCD7AA3C}">
      <dgm:prSet/>
      <dgm:spPr/>
      <dgm:t>
        <a:bodyPr/>
        <a:lstStyle/>
        <a:p>
          <a:pPr rtl="1"/>
          <a:endParaRPr lang="fa-IR"/>
        </a:p>
      </dgm:t>
    </dgm:pt>
    <dgm:pt modelId="{CEAC364B-B347-482D-84F7-BD54294818EB}" type="sibTrans" cxnId="{A5AFE03A-79A9-45F2-B68A-E372FCD7AA3C}">
      <dgm:prSet/>
      <dgm:spPr/>
      <dgm:t>
        <a:bodyPr/>
        <a:lstStyle/>
        <a:p>
          <a:pPr rtl="1"/>
          <a:endParaRPr lang="fa-IR"/>
        </a:p>
      </dgm:t>
    </dgm:pt>
    <dgm:pt modelId="{2F5D7BAA-DABE-4799-926A-011BA7AD628F}" type="pres">
      <dgm:prSet presAssocID="{04CE9DFA-A447-403B-A249-8FBDD62DE27C}" presName="compositeShape" presStyleCnt="0">
        <dgm:presLayoutVars>
          <dgm:chMax val="9"/>
          <dgm:dir/>
          <dgm:resizeHandles val="exact"/>
        </dgm:presLayoutVars>
      </dgm:prSet>
      <dgm:spPr/>
      <dgm:t>
        <a:bodyPr/>
        <a:lstStyle/>
        <a:p>
          <a:pPr rtl="1"/>
          <a:endParaRPr lang="fa-IR"/>
        </a:p>
      </dgm:t>
    </dgm:pt>
    <dgm:pt modelId="{3BE4B15D-AB0D-4A93-B520-A65776D7C2BB}" type="pres">
      <dgm:prSet presAssocID="{04CE9DFA-A447-403B-A249-8FBDD62DE27C}" presName="triangle1" presStyleLbl="node1" presStyleIdx="0" presStyleCnt="4">
        <dgm:presLayoutVars>
          <dgm:bulletEnabled val="1"/>
        </dgm:presLayoutVars>
      </dgm:prSet>
      <dgm:spPr/>
      <dgm:t>
        <a:bodyPr/>
        <a:lstStyle/>
        <a:p>
          <a:pPr rtl="1"/>
          <a:endParaRPr lang="fa-IR"/>
        </a:p>
      </dgm:t>
    </dgm:pt>
    <dgm:pt modelId="{D8A03506-5708-4C0B-82D3-431B13242AEF}" type="pres">
      <dgm:prSet presAssocID="{04CE9DFA-A447-403B-A249-8FBDD62DE27C}" presName="triangle2" presStyleLbl="node1" presStyleIdx="1" presStyleCnt="4" custLinFactNeighborX="1565" custLinFactNeighborY="1575">
        <dgm:presLayoutVars>
          <dgm:bulletEnabled val="1"/>
        </dgm:presLayoutVars>
      </dgm:prSet>
      <dgm:spPr/>
      <dgm:t>
        <a:bodyPr/>
        <a:lstStyle/>
        <a:p>
          <a:pPr rtl="1"/>
          <a:endParaRPr lang="fa-IR"/>
        </a:p>
      </dgm:t>
    </dgm:pt>
    <dgm:pt modelId="{B5B07138-A525-471D-94A0-A9024F6469CB}" type="pres">
      <dgm:prSet presAssocID="{04CE9DFA-A447-403B-A249-8FBDD62DE27C}" presName="triangle3" presStyleLbl="node1" presStyleIdx="2" presStyleCnt="4">
        <dgm:presLayoutVars>
          <dgm:bulletEnabled val="1"/>
        </dgm:presLayoutVars>
      </dgm:prSet>
      <dgm:spPr/>
      <dgm:t>
        <a:bodyPr/>
        <a:lstStyle/>
        <a:p>
          <a:pPr rtl="1"/>
          <a:endParaRPr lang="fa-IR"/>
        </a:p>
      </dgm:t>
    </dgm:pt>
    <dgm:pt modelId="{7E700999-E087-4A18-BBD8-9EED91C8D0D2}" type="pres">
      <dgm:prSet presAssocID="{04CE9DFA-A447-403B-A249-8FBDD62DE27C}" presName="triangle4" presStyleLbl="node1" presStyleIdx="3" presStyleCnt="4">
        <dgm:presLayoutVars>
          <dgm:bulletEnabled val="1"/>
        </dgm:presLayoutVars>
      </dgm:prSet>
      <dgm:spPr/>
      <dgm:t>
        <a:bodyPr/>
        <a:lstStyle/>
        <a:p>
          <a:pPr rtl="1"/>
          <a:endParaRPr lang="fa-IR"/>
        </a:p>
      </dgm:t>
    </dgm:pt>
  </dgm:ptLst>
  <dgm:cxnLst>
    <dgm:cxn modelId="{A5AFE03A-79A9-45F2-B68A-E372FCD7AA3C}" srcId="{04CE9DFA-A447-403B-A249-8FBDD62DE27C}" destId="{06881C6A-6854-4EFD-8BF2-7FE3107AEAF7}" srcOrd="3" destOrd="0" parTransId="{13221838-312F-4A80-82D4-66D4894C4FBA}" sibTransId="{CEAC364B-B347-482D-84F7-BD54294818EB}"/>
    <dgm:cxn modelId="{E37A7C1E-04C5-4FBC-BB43-5F31A5EFDA05}" type="presOf" srcId="{04CE9DFA-A447-403B-A249-8FBDD62DE27C}" destId="{2F5D7BAA-DABE-4799-926A-011BA7AD628F}" srcOrd="0" destOrd="0" presId="urn:microsoft.com/office/officeart/2005/8/layout/pyramid4"/>
    <dgm:cxn modelId="{7DBEE9A2-6CC5-4B8E-A16C-2E1EC591C029}" type="presOf" srcId="{13CF2570-9388-4712-963B-4F52525AB954}" destId="{D8A03506-5708-4C0B-82D3-431B13242AEF}" srcOrd="0" destOrd="0" presId="urn:microsoft.com/office/officeart/2005/8/layout/pyramid4"/>
    <dgm:cxn modelId="{B12ABC31-6098-4552-9494-A39850018F9D}" srcId="{04CE9DFA-A447-403B-A249-8FBDD62DE27C}" destId="{235E4E90-1695-4BD6-A8B7-87EB8C69F289}" srcOrd="2" destOrd="0" parTransId="{01D873AC-1BAF-417A-8FFD-2ADDE36F7C18}" sibTransId="{FD8479FF-B9E4-422D-B931-927CC5D3DA7B}"/>
    <dgm:cxn modelId="{7FC78C15-9820-4CB5-93E5-592F02304DC4}" srcId="{04CE9DFA-A447-403B-A249-8FBDD62DE27C}" destId="{4AC8C59D-9196-488A-BED0-B3C935FDFEEF}" srcOrd="0" destOrd="0" parTransId="{17E45358-E1CC-4C9D-AE83-15B2F6468D68}" sibTransId="{0AB3328E-672D-4939-9364-1C17967EA405}"/>
    <dgm:cxn modelId="{A8E07C3E-0162-4FA5-9CA2-825513C812E9}" type="presOf" srcId="{06881C6A-6854-4EFD-8BF2-7FE3107AEAF7}" destId="{7E700999-E087-4A18-BBD8-9EED91C8D0D2}" srcOrd="0" destOrd="0" presId="urn:microsoft.com/office/officeart/2005/8/layout/pyramid4"/>
    <dgm:cxn modelId="{DF5FDC73-4C82-42EC-B8BF-937ADA0415DA}" srcId="{04CE9DFA-A447-403B-A249-8FBDD62DE27C}" destId="{13CF2570-9388-4712-963B-4F52525AB954}" srcOrd="1" destOrd="0" parTransId="{31C0026C-7E6E-4E3B-80B8-B9734D699BAB}" sibTransId="{36084B7D-6268-4020-BF23-4B5E5E0227E7}"/>
    <dgm:cxn modelId="{9D193B03-4E78-4EA0-876A-68395E497DCC}" type="presOf" srcId="{4AC8C59D-9196-488A-BED0-B3C935FDFEEF}" destId="{3BE4B15D-AB0D-4A93-B520-A65776D7C2BB}" srcOrd="0" destOrd="0" presId="urn:microsoft.com/office/officeart/2005/8/layout/pyramid4"/>
    <dgm:cxn modelId="{F846663B-1BA4-48FF-A4BA-4789E93A7D17}" type="presOf" srcId="{235E4E90-1695-4BD6-A8B7-87EB8C69F289}" destId="{B5B07138-A525-471D-94A0-A9024F6469CB}" srcOrd="0" destOrd="0" presId="urn:microsoft.com/office/officeart/2005/8/layout/pyramid4"/>
    <dgm:cxn modelId="{D1165406-01C0-42AF-ACDE-7B1FD5A96E2D}" type="presParOf" srcId="{2F5D7BAA-DABE-4799-926A-011BA7AD628F}" destId="{3BE4B15D-AB0D-4A93-B520-A65776D7C2BB}" srcOrd="0" destOrd="0" presId="urn:microsoft.com/office/officeart/2005/8/layout/pyramid4"/>
    <dgm:cxn modelId="{19EE953C-C5C3-4BC6-9CC1-C075929326B5}" type="presParOf" srcId="{2F5D7BAA-DABE-4799-926A-011BA7AD628F}" destId="{D8A03506-5708-4C0B-82D3-431B13242AEF}" srcOrd="1" destOrd="0" presId="urn:microsoft.com/office/officeart/2005/8/layout/pyramid4"/>
    <dgm:cxn modelId="{A35B208C-7B6B-4D28-AF44-CD638FC7521A}" type="presParOf" srcId="{2F5D7BAA-DABE-4799-926A-011BA7AD628F}" destId="{B5B07138-A525-471D-94A0-A9024F6469CB}" srcOrd="2" destOrd="0" presId="urn:microsoft.com/office/officeart/2005/8/layout/pyramid4"/>
    <dgm:cxn modelId="{BC60C0BA-2896-4111-A220-18DBC27979FA}" type="presParOf" srcId="{2F5D7BAA-DABE-4799-926A-011BA7AD628F}" destId="{7E700999-E087-4A18-BBD8-9EED91C8D0D2}" srcOrd="3" destOrd="0" presId="urn:microsoft.com/office/officeart/2005/8/layout/pyramid4"/>
  </dgm:cxnLst>
  <dgm:bg>
    <a:solidFill>
      <a:srgbClr val="92D05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9265965-B67B-4B43-BEFC-89B4BEC304BD}" type="doc">
      <dgm:prSet loTypeId="urn:microsoft.com/office/officeart/2005/8/layout/rings+Icon" loCatId="officeonline" qsTypeId="urn:microsoft.com/office/officeart/2005/8/quickstyle/3d2" qsCatId="3D" csTypeId="urn:microsoft.com/office/officeart/2005/8/colors/accent1_2" csCatId="accent1" phldr="1"/>
      <dgm:spPr/>
    </dgm:pt>
    <dgm:pt modelId="{59E27054-F344-4999-9231-78FCDED54F21}">
      <dgm:prSet phldrT="[Text]"/>
      <dgm:spPr>
        <a:solidFill>
          <a:srgbClr val="92D050">
            <a:alpha val="50000"/>
          </a:srgbClr>
        </a:solidFill>
      </dgm:spPr>
      <dgm:t>
        <a:bodyPr/>
        <a:lstStyle/>
        <a:p>
          <a:pPr rtl="1"/>
          <a:r>
            <a:rPr lang="fa-IR" dirty="0" smtClean="0">
              <a:solidFill>
                <a:srgbClr val="FF0000"/>
              </a:solidFill>
            </a:rPr>
            <a:t>2-هر نوع موجود ، طبیعت (جوهر و اصل ویژه خود ) را دارد (مجموعه خصوصیّات ویژه فرد)</a:t>
          </a:r>
          <a:endParaRPr lang="fa-IR" dirty="0">
            <a:solidFill>
              <a:srgbClr val="FF0000"/>
            </a:solidFill>
          </a:endParaRPr>
        </a:p>
      </dgm:t>
    </dgm:pt>
    <dgm:pt modelId="{6B449990-5AFF-402C-AFAA-6DC3FB3080CE}" type="parTrans" cxnId="{C19EFABE-9D46-4875-85CE-834C302D7950}">
      <dgm:prSet/>
      <dgm:spPr/>
      <dgm:t>
        <a:bodyPr/>
        <a:lstStyle/>
        <a:p>
          <a:pPr rtl="1"/>
          <a:endParaRPr lang="fa-IR"/>
        </a:p>
      </dgm:t>
    </dgm:pt>
    <dgm:pt modelId="{C71FA22F-116E-49FE-8454-1620E9DCA38C}" type="sibTrans" cxnId="{C19EFABE-9D46-4875-85CE-834C302D7950}">
      <dgm:prSet/>
      <dgm:spPr/>
      <dgm:t>
        <a:bodyPr/>
        <a:lstStyle/>
        <a:p>
          <a:pPr rtl="1"/>
          <a:endParaRPr lang="fa-IR"/>
        </a:p>
      </dgm:t>
    </dgm:pt>
    <dgm:pt modelId="{964C8BD5-EF00-4535-924A-77628229F3B5}">
      <dgm:prSet phldrT="[Text]"/>
      <dgm:spPr>
        <a:solidFill>
          <a:srgbClr val="92D050">
            <a:alpha val="50000"/>
          </a:srgbClr>
        </a:solidFill>
      </dgm:spPr>
      <dgm:t>
        <a:bodyPr/>
        <a:lstStyle/>
        <a:p>
          <a:pPr rtl="1"/>
          <a:r>
            <a:rPr lang="fa-IR" dirty="0" smtClean="0"/>
            <a:t>3</a:t>
          </a:r>
          <a:r>
            <a:rPr lang="fa-IR" dirty="0" smtClean="0">
              <a:solidFill>
                <a:srgbClr val="FF0000"/>
              </a:solidFill>
            </a:rPr>
            <a:t>-در یک نوع به ویژه انسان آنچه مادرزادی ،غریزی و خود بخودی باشد طبیعت نامیده می شود . </a:t>
          </a:r>
          <a:endParaRPr lang="fa-IR" dirty="0">
            <a:solidFill>
              <a:srgbClr val="FF0000"/>
            </a:solidFill>
          </a:endParaRPr>
        </a:p>
      </dgm:t>
    </dgm:pt>
    <dgm:pt modelId="{78061741-D8AD-4863-BF93-0F32853E10E0}" type="parTrans" cxnId="{7B7E8FED-F347-4CEC-97D1-60EE2F3A5B3D}">
      <dgm:prSet/>
      <dgm:spPr/>
      <dgm:t>
        <a:bodyPr/>
        <a:lstStyle/>
        <a:p>
          <a:pPr rtl="1"/>
          <a:endParaRPr lang="fa-IR"/>
        </a:p>
      </dgm:t>
    </dgm:pt>
    <dgm:pt modelId="{F53AE685-181D-4315-B909-DA5660596CAA}" type="sibTrans" cxnId="{7B7E8FED-F347-4CEC-97D1-60EE2F3A5B3D}">
      <dgm:prSet/>
      <dgm:spPr/>
      <dgm:t>
        <a:bodyPr/>
        <a:lstStyle/>
        <a:p>
          <a:pPr rtl="1"/>
          <a:endParaRPr lang="fa-IR"/>
        </a:p>
      </dgm:t>
    </dgm:pt>
    <dgm:pt modelId="{E9D20F96-0849-4B26-97A2-DD1516B7B9D0}">
      <dgm:prSet custT="1"/>
      <dgm:spPr>
        <a:solidFill>
          <a:srgbClr val="00B0F0">
            <a:alpha val="50000"/>
          </a:srgbClr>
        </a:solidFill>
      </dgm:spPr>
      <dgm:t>
        <a:bodyPr/>
        <a:lstStyle/>
        <a:p>
          <a:pPr rtl="1"/>
          <a:r>
            <a:rPr lang="fa-IR" sz="1800" dirty="0" smtClean="0">
              <a:solidFill>
                <a:srgbClr val="FF0000"/>
              </a:solidFill>
            </a:rPr>
            <a:t>طبیعت هر فرد چیزی است  که آدمیان در آن به دنیا می آیند نه آن چیزی که بعدا از راه کشف یا از طریق تمدن و تفکر به آن دست می یابد .(وجه اشتراک او وهمنوعانش)</a:t>
          </a:r>
          <a:endParaRPr lang="fa-IR" sz="1800" dirty="0">
            <a:solidFill>
              <a:srgbClr val="FF0000"/>
            </a:solidFill>
          </a:endParaRPr>
        </a:p>
      </dgm:t>
    </dgm:pt>
    <dgm:pt modelId="{255DE835-F948-4E4C-9130-5EB762708705}" type="parTrans" cxnId="{6DC607AB-572B-41DA-86A8-536D2DB02517}">
      <dgm:prSet/>
      <dgm:spPr/>
      <dgm:t>
        <a:bodyPr/>
        <a:lstStyle/>
        <a:p>
          <a:pPr rtl="1"/>
          <a:endParaRPr lang="fa-IR"/>
        </a:p>
      </dgm:t>
    </dgm:pt>
    <dgm:pt modelId="{8BBE049E-AEDB-4990-B73E-8EA96D6C454A}" type="sibTrans" cxnId="{6DC607AB-572B-41DA-86A8-536D2DB02517}">
      <dgm:prSet/>
      <dgm:spPr/>
      <dgm:t>
        <a:bodyPr/>
        <a:lstStyle/>
        <a:p>
          <a:pPr rtl="1"/>
          <a:endParaRPr lang="fa-IR"/>
        </a:p>
      </dgm:t>
    </dgm:pt>
    <dgm:pt modelId="{34F5A1AF-61FB-4DFE-9B8C-D2AE67F66D5D}" type="pres">
      <dgm:prSet presAssocID="{F9265965-B67B-4B43-BEFC-89B4BEC304BD}" presName="Name0" presStyleCnt="0">
        <dgm:presLayoutVars>
          <dgm:chMax val="7"/>
          <dgm:dir/>
          <dgm:resizeHandles val="exact"/>
        </dgm:presLayoutVars>
      </dgm:prSet>
      <dgm:spPr/>
    </dgm:pt>
    <dgm:pt modelId="{BC874E32-55BB-48E3-B040-412CC6F8B29F}" type="pres">
      <dgm:prSet presAssocID="{F9265965-B67B-4B43-BEFC-89B4BEC304BD}" presName="ellipse1" presStyleLbl="vennNode1" presStyleIdx="0" presStyleCnt="3">
        <dgm:presLayoutVars>
          <dgm:bulletEnabled val="1"/>
        </dgm:presLayoutVars>
      </dgm:prSet>
      <dgm:spPr/>
      <dgm:t>
        <a:bodyPr/>
        <a:lstStyle/>
        <a:p>
          <a:pPr rtl="1"/>
          <a:endParaRPr lang="fa-IR"/>
        </a:p>
      </dgm:t>
    </dgm:pt>
    <dgm:pt modelId="{3101C366-65F4-473B-9BFB-8D0E7624F6D5}" type="pres">
      <dgm:prSet presAssocID="{F9265965-B67B-4B43-BEFC-89B4BEC304BD}" presName="ellipse2" presStyleLbl="vennNode1" presStyleIdx="1" presStyleCnt="3" custLinFactNeighborX="-2949" custLinFactNeighborY="7365">
        <dgm:presLayoutVars>
          <dgm:bulletEnabled val="1"/>
        </dgm:presLayoutVars>
      </dgm:prSet>
      <dgm:spPr/>
      <dgm:t>
        <a:bodyPr/>
        <a:lstStyle/>
        <a:p>
          <a:pPr rtl="1"/>
          <a:endParaRPr lang="fa-IR"/>
        </a:p>
      </dgm:t>
    </dgm:pt>
    <dgm:pt modelId="{B431E504-2BD5-4276-95D4-DDDE9867CD6B}" type="pres">
      <dgm:prSet presAssocID="{F9265965-B67B-4B43-BEFC-89B4BEC304BD}" presName="ellipse3" presStyleLbl="vennNode1" presStyleIdx="2" presStyleCnt="3">
        <dgm:presLayoutVars>
          <dgm:bulletEnabled val="1"/>
        </dgm:presLayoutVars>
      </dgm:prSet>
      <dgm:spPr/>
      <dgm:t>
        <a:bodyPr/>
        <a:lstStyle/>
        <a:p>
          <a:pPr rtl="1"/>
          <a:endParaRPr lang="fa-IR"/>
        </a:p>
      </dgm:t>
    </dgm:pt>
  </dgm:ptLst>
  <dgm:cxnLst>
    <dgm:cxn modelId="{7B7E8FED-F347-4CEC-97D1-60EE2F3A5B3D}" srcId="{F9265965-B67B-4B43-BEFC-89B4BEC304BD}" destId="{964C8BD5-EF00-4535-924A-77628229F3B5}" srcOrd="2" destOrd="0" parTransId="{78061741-D8AD-4863-BF93-0F32853E10E0}" sibTransId="{F53AE685-181D-4315-B909-DA5660596CAA}"/>
    <dgm:cxn modelId="{28BA3380-C2C0-4ACE-BED6-0A08CF6DB03A}" type="presOf" srcId="{964C8BD5-EF00-4535-924A-77628229F3B5}" destId="{B431E504-2BD5-4276-95D4-DDDE9867CD6B}" srcOrd="0" destOrd="0" presId="urn:microsoft.com/office/officeart/2005/8/layout/rings+Icon"/>
    <dgm:cxn modelId="{6DC607AB-572B-41DA-86A8-536D2DB02517}" srcId="{F9265965-B67B-4B43-BEFC-89B4BEC304BD}" destId="{E9D20F96-0849-4B26-97A2-DD1516B7B9D0}" srcOrd="1" destOrd="0" parTransId="{255DE835-F948-4E4C-9130-5EB762708705}" sibTransId="{8BBE049E-AEDB-4990-B73E-8EA96D6C454A}"/>
    <dgm:cxn modelId="{C19EFABE-9D46-4875-85CE-834C302D7950}" srcId="{F9265965-B67B-4B43-BEFC-89B4BEC304BD}" destId="{59E27054-F344-4999-9231-78FCDED54F21}" srcOrd="0" destOrd="0" parTransId="{6B449990-5AFF-402C-AFAA-6DC3FB3080CE}" sibTransId="{C71FA22F-116E-49FE-8454-1620E9DCA38C}"/>
    <dgm:cxn modelId="{FA36D236-B4FB-48A5-A609-A401116469D0}" type="presOf" srcId="{F9265965-B67B-4B43-BEFC-89B4BEC304BD}" destId="{34F5A1AF-61FB-4DFE-9B8C-D2AE67F66D5D}" srcOrd="0" destOrd="0" presId="urn:microsoft.com/office/officeart/2005/8/layout/rings+Icon"/>
    <dgm:cxn modelId="{551D82EF-8AFE-4D61-B196-5F1EE5573EA1}" type="presOf" srcId="{59E27054-F344-4999-9231-78FCDED54F21}" destId="{BC874E32-55BB-48E3-B040-412CC6F8B29F}" srcOrd="0" destOrd="0" presId="urn:microsoft.com/office/officeart/2005/8/layout/rings+Icon"/>
    <dgm:cxn modelId="{164E1ABA-BF6C-4101-9115-50A2C137D299}" type="presOf" srcId="{E9D20F96-0849-4B26-97A2-DD1516B7B9D0}" destId="{3101C366-65F4-473B-9BFB-8D0E7624F6D5}" srcOrd="0" destOrd="0" presId="urn:microsoft.com/office/officeart/2005/8/layout/rings+Icon"/>
    <dgm:cxn modelId="{52F40870-285A-4757-B3EC-3E56DF4D873C}" type="presParOf" srcId="{34F5A1AF-61FB-4DFE-9B8C-D2AE67F66D5D}" destId="{BC874E32-55BB-48E3-B040-412CC6F8B29F}" srcOrd="0" destOrd="0" presId="urn:microsoft.com/office/officeart/2005/8/layout/rings+Icon"/>
    <dgm:cxn modelId="{0239FBEC-ED70-4AF2-8CCF-D0570FEA8F31}" type="presParOf" srcId="{34F5A1AF-61FB-4DFE-9B8C-D2AE67F66D5D}" destId="{3101C366-65F4-473B-9BFB-8D0E7624F6D5}" srcOrd="1" destOrd="0" presId="urn:microsoft.com/office/officeart/2005/8/layout/rings+Icon"/>
    <dgm:cxn modelId="{E87AE3F6-0274-4CF2-A001-10FAAD367EB4}" type="presParOf" srcId="{34F5A1AF-61FB-4DFE-9B8C-D2AE67F66D5D}" destId="{B431E504-2BD5-4276-95D4-DDDE9867CD6B}"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3B09C3-D1DC-4900-99D8-8318B412254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fa-IR"/>
        </a:p>
      </dgm:t>
    </dgm:pt>
    <dgm:pt modelId="{BDE71B77-D218-4637-94ED-7522B0F4582E}">
      <dgm:prSet phldrT="[Text]"/>
      <dgm:spPr/>
      <dgm:t>
        <a:bodyPr/>
        <a:lstStyle/>
        <a:p>
          <a:pPr rtl="1"/>
          <a:r>
            <a:rPr lang="en-US" b="1" dirty="0" smtClean="0">
              <a:solidFill>
                <a:srgbClr val="FF0000"/>
              </a:solidFill>
              <a:cs typeface="B Titr" panose="00000700000000000000" pitchFamily="2" charset="-78"/>
            </a:rPr>
            <a:t>Education</a:t>
          </a:r>
          <a:endParaRPr lang="fa-IR" b="1" dirty="0">
            <a:solidFill>
              <a:srgbClr val="FF0000"/>
            </a:solidFill>
            <a:cs typeface="B Titr" panose="00000700000000000000" pitchFamily="2" charset="-78"/>
          </a:endParaRPr>
        </a:p>
      </dgm:t>
    </dgm:pt>
    <dgm:pt modelId="{125E024F-D091-43D0-B567-A3F82FFBE4F0}" type="parTrans" cxnId="{AEBDAFBC-4A3D-4327-8020-57E6AB2EEA02}">
      <dgm:prSet/>
      <dgm:spPr/>
      <dgm:t>
        <a:bodyPr/>
        <a:lstStyle/>
        <a:p>
          <a:pPr rtl="1"/>
          <a:endParaRPr lang="fa-IR"/>
        </a:p>
      </dgm:t>
    </dgm:pt>
    <dgm:pt modelId="{52979009-97D5-4029-B577-E322326CABF1}" type="sibTrans" cxnId="{AEBDAFBC-4A3D-4327-8020-57E6AB2EEA02}">
      <dgm:prSet/>
      <dgm:spPr/>
      <dgm:t>
        <a:bodyPr/>
        <a:lstStyle/>
        <a:p>
          <a:pPr rtl="1"/>
          <a:endParaRPr lang="fa-IR"/>
        </a:p>
      </dgm:t>
    </dgm:pt>
    <dgm:pt modelId="{94831FA8-5668-47A1-9F81-29BA804564D1}">
      <dgm:prSet phldrT="[Text]"/>
      <dgm:spPr/>
      <dgm:t>
        <a:bodyPr/>
        <a:lstStyle/>
        <a:p>
          <a:pPr rtl="1"/>
          <a:r>
            <a:rPr lang="fa-IR" dirty="0" smtClean="0">
              <a:cs typeface="B Titr" panose="00000700000000000000" pitchFamily="2" charset="-78"/>
            </a:rPr>
            <a:t>نتیجه ی عمل</a:t>
          </a:r>
          <a:endParaRPr lang="fa-IR" dirty="0">
            <a:cs typeface="B Titr" panose="00000700000000000000" pitchFamily="2" charset="-78"/>
          </a:endParaRPr>
        </a:p>
      </dgm:t>
    </dgm:pt>
    <dgm:pt modelId="{E8325FB0-0611-49CA-9680-18DB6A97EFC3}" type="parTrans" cxnId="{C922E654-DD42-48A0-825A-103E4F077DBD}">
      <dgm:prSet/>
      <dgm:spPr/>
      <dgm:t>
        <a:bodyPr/>
        <a:lstStyle/>
        <a:p>
          <a:pPr rtl="1"/>
          <a:endParaRPr lang="fa-IR"/>
        </a:p>
      </dgm:t>
    </dgm:pt>
    <dgm:pt modelId="{30A9097D-E54C-4902-9E4B-D657A81949A1}" type="sibTrans" cxnId="{C922E654-DD42-48A0-825A-103E4F077DBD}">
      <dgm:prSet/>
      <dgm:spPr/>
      <dgm:t>
        <a:bodyPr/>
        <a:lstStyle/>
        <a:p>
          <a:pPr rtl="1"/>
          <a:endParaRPr lang="fa-IR"/>
        </a:p>
      </dgm:t>
    </dgm:pt>
    <dgm:pt modelId="{B388FAAD-37D4-4433-B619-52073F92A1DE}">
      <dgm:prSet phldrT="[Text]"/>
      <dgm:spPr/>
      <dgm:t>
        <a:bodyPr/>
        <a:lstStyle/>
        <a:p>
          <a:pPr rtl="1"/>
          <a:r>
            <a:rPr lang="fa-IR" dirty="0" smtClean="0">
              <a:cs typeface="B Titr" panose="00000700000000000000" pitchFamily="2" charset="-78"/>
            </a:rPr>
            <a:t>رشد خصائل اخلاقی</a:t>
          </a:r>
          <a:endParaRPr lang="fa-IR" dirty="0">
            <a:cs typeface="B Titr" panose="00000700000000000000" pitchFamily="2" charset="-78"/>
          </a:endParaRPr>
        </a:p>
      </dgm:t>
    </dgm:pt>
    <dgm:pt modelId="{320C0FC2-3199-4CA8-BDBC-56A363C91931}" type="parTrans" cxnId="{F35E1534-5234-422D-A9CC-7C45A7E07465}">
      <dgm:prSet/>
      <dgm:spPr/>
      <dgm:t>
        <a:bodyPr/>
        <a:lstStyle/>
        <a:p>
          <a:pPr rtl="1"/>
          <a:endParaRPr lang="fa-IR"/>
        </a:p>
      </dgm:t>
    </dgm:pt>
    <dgm:pt modelId="{DBE6A6E5-ED17-4F98-86A0-401F1D68CA5C}" type="sibTrans" cxnId="{F35E1534-5234-422D-A9CC-7C45A7E07465}">
      <dgm:prSet/>
      <dgm:spPr/>
      <dgm:t>
        <a:bodyPr/>
        <a:lstStyle/>
        <a:p>
          <a:pPr rtl="1"/>
          <a:endParaRPr lang="fa-IR"/>
        </a:p>
      </dgm:t>
    </dgm:pt>
    <dgm:pt modelId="{EF0970D5-9FBB-4E45-81E3-FE3B069A2F5A}">
      <dgm:prSet phldrT="[Text]"/>
      <dgm:spPr/>
      <dgm:t>
        <a:bodyPr/>
        <a:lstStyle/>
        <a:p>
          <a:pPr rtl="1"/>
          <a:r>
            <a:rPr lang="fa-IR" dirty="0" smtClean="0">
              <a:cs typeface="B Titr" panose="00000700000000000000" pitchFamily="2" charset="-78"/>
            </a:rPr>
            <a:t>کسب عادات فکری یا یدی</a:t>
          </a:r>
          <a:endParaRPr lang="fa-IR" dirty="0">
            <a:cs typeface="B Titr" panose="00000700000000000000" pitchFamily="2" charset="-78"/>
          </a:endParaRPr>
        </a:p>
      </dgm:t>
    </dgm:pt>
    <dgm:pt modelId="{87BBAE65-F5E4-4118-8DDF-5A1161809475}" type="parTrans" cxnId="{8497CFA6-E9FE-41C0-946E-09552C88FA12}">
      <dgm:prSet/>
      <dgm:spPr/>
      <dgm:t>
        <a:bodyPr/>
        <a:lstStyle/>
        <a:p>
          <a:pPr rtl="1"/>
          <a:endParaRPr lang="fa-IR"/>
        </a:p>
      </dgm:t>
    </dgm:pt>
    <dgm:pt modelId="{3086A547-986E-46EF-B533-9F1479B89AFB}" type="sibTrans" cxnId="{8497CFA6-E9FE-41C0-946E-09552C88FA12}">
      <dgm:prSet/>
      <dgm:spPr/>
      <dgm:t>
        <a:bodyPr/>
        <a:lstStyle/>
        <a:p>
          <a:pPr rtl="1"/>
          <a:endParaRPr lang="fa-IR"/>
        </a:p>
      </dgm:t>
    </dgm:pt>
    <dgm:pt modelId="{4611F496-76FA-4AAE-ACDE-C8990F33FEAB}">
      <dgm:prSet phldrT="[Text]"/>
      <dgm:spPr/>
      <dgm:t>
        <a:bodyPr/>
        <a:lstStyle/>
        <a:p>
          <a:pPr rtl="1"/>
          <a:r>
            <a:rPr lang="fa-IR" dirty="0" smtClean="0">
              <a:cs typeface="B Titr" panose="00000700000000000000" pitchFamily="2" charset="-78"/>
            </a:rPr>
            <a:t>عمل</a:t>
          </a:r>
          <a:endParaRPr lang="fa-IR" dirty="0">
            <a:cs typeface="B Titr" panose="00000700000000000000" pitchFamily="2" charset="-78"/>
          </a:endParaRPr>
        </a:p>
      </dgm:t>
    </dgm:pt>
    <dgm:pt modelId="{408BC1DB-4516-4C39-8D3D-151F07EF8E39}" type="parTrans" cxnId="{42C44CFF-E2F9-4C68-B17C-B78754B4E322}">
      <dgm:prSet/>
      <dgm:spPr/>
      <dgm:t>
        <a:bodyPr/>
        <a:lstStyle/>
        <a:p>
          <a:pPr rtl="1"/>
          <a:endParaRPr lang="fa-IR"/>
        </a:p>
      </dgm:t>
    </dgm:pt>
    <dgm:pt modelId="{08B0A2A3-6B04-4F2D-B5EF-28D611E45D93}" type="sibTrans" cxnId="{42C44CFF-E2F9-4C68-B17C-B78754B4E322}">
      <dgm:prSet/>
      <dgm:spPr/>
      <dgm:t>
        <a:bodyPr/>
        <a:lstStyle/>
        <a:p>
          <a:pPr rtl="1"/>
          <a:endParaRPr lang="fa-IR"/>
        </a:p>
      </dgm:t>
    </dgm:pt>
    <dgm:pt modelId="{10A6C7F9-C59E-435A-9917-00A340E08E18}">
      <dgm:prSet phldrT="[Text]"/>
      <dgm:spPr/>
      <dgm:t>
        <a:bodyPr/>
        <a:lstStyle/>
        <a:p>
          <a:pPr rtl="1"/>
          <a:r>
            <a:rPr lang="fa-IR" dirty="0" smtClean="0">
              <a:cs typeface="B Titr" panose="00000700000000000000" pitchFamily="2" charset="-78"/>
            </a:rPr>
            <a:t>پرورش کودک و نوجوان</a:t>
          </a:r>
          <a:endParaRPr lang="fa-IR" dirty="0">
            <a:cs typeface="B Titr" panose="00000700000000000000" pitchFamily="2" charset="-78"/>
          </a:endParaRPr>
        </a:p>
      </dgm:t>
    </dgm:pt>
    <dgm:pt modelId="{63F7CD5C-D0D6-4953-90FC-2C5F8641CF40}" type="parTrans" cxnId="{3A7D9071-60BF-48FB-B27B-B362D0FFFB30}">
      <dgm:prSet/>
      <dgm:spPr/>
      <dgm:t>
        <a:bodyPr/>
        <a:lstStyle/>
        <a:p>
          <a:pPr rtl="1"/>
          <a:endParaRPr lang="fa-IR"/>
        </a:p>
      </dgm:t>
    </dgm:pt>
    <dgm:pt modelId="{40BE0619-F87D-48FB-9CF7-CC677B56D21F}" type="sibTrans" cxnId="{3A7D9071-60BF-48FB-B27B-B362D0FFFB30}">
      <dgm:prSet/>
      <dgm:spPr/>
      <dgm:t>
        <a:bodyPr/>
        <a:lstStyle/>
        <a:p>
          <a:pPr rtl="1"/>
          <a:endParaRPr lang="fa-IR"/>
        </a:p>
      </dgm:t>
    </dgm:pt>
    <dgm:pt modelId="{E3102760-081C-485A-B209-68080DDDABD0}">
      <dgm:prSet custT="1"/>
      <dgm:spPr/>
      <dgm:t>
        <a:bodyPr/>
        <a:lstStyle/>
        <a:p>
          <a:pPr rtl="1"/>
          <a:r>
            <a:rPr lang="fa-IR" sz="1200" b="1" dirty="0" smtClean="0">
              <a:solidFill>
                <a:srgbClr val="0070C0"/>
              </a:solidFill>
              <a:cs typeface="B Titr" panose="00000700000000000000" pitchFamily="2" charset="-78"/>
            </a:rPr>
            <a:t>کتاب لغت معتبر لیتره : پرورش کودک یا نوجوان ، مجموعه ی عادات فکری یا یدی که کسب شود ،  مجموعه ی خصئل اخلاقی که رشد کند . </a:t>
          </a:r>
          <a:endParaRPr lang="fa-IR" sz="1200" b="1" dirty="0">
            <a:solidFill>
              <a:srgbClr val="0070C0"/>
            </a:solidFill>
            <a:cs typeface="B Titr" panose="00000700000000000000" pitchFamily="2" charset="-78"/>
          </a:endParaRPr>
        </a:p>
      </dgm:t>
    </dgm:pt>
    <dgm:pt modelId="{709D3EFA-F490-417A-B257-5BB241E58035}" type="parTrans" cxnId="{25C4CF3D-9FE6-4E9E-86BC-42EF7992868B}">
      <dgm:prSet/>
      <dgm:spPr/>
      <dgm:t>
        <a:bodyPr/>
        <a:lstStyle/>
        <a:p>
          <a:pPr rtl="1"/>
          <a:endParaRPr lang="fa-IR"/>
        </a:p>
      </dgm:t>
    </dgm:pt>
    <dgm:pt modelId="{E4488B94-A9C1-4A20-9FC2-EF67ECCF616A}" type="sibTrans" cxnId="{25C4CF3D-9FE6-4E9E-86BC-42EF7992868B}">
      <dgm:prSet/>
      <dgm:spPr/>
      <dgm:t>
        <a:bodyPr/>
        <a:lstStyle/>
        <a:p>
          <a:pPr rtl="1"/>
          <a:endParaRPr lang="fa-IR"/>
        </a:p>
      </dgm:t>
    </dgm:pt>
    <dgm:pt modelId="{7A567654-53C2-4726-AA33-9F8E61E91899}" type="pres">
      <dgm:prSet presAssocID="{7B3B09C3-D1DC-4900-99D8-8318B412254A}" presName="hierChild1" presStyleCnt="0">
        <dgm:presLayoutVars>
          <dgm:chPref val="1"/>
          <dgm:dir/>
          <dgm:animOne val="branch"/>
          <dgm:animLvl val="lvl"/>
          <dgm:resizeHandles/>
        </dgm:presLayoutVars>
      </dgm:prSet>
      <dgm:spPr/>
      <dgm:t>
        <a:bodyPr/>
        <a:lstStyle/>
        <a:p>
          <a:pPr rtl="1"/>
          <a:endParaRPr lang="fa-IR"/>
        </a:p>
      </dgm:t>
    </dgm:pt>
    <dgm:pt modelId="{F11EC512-80C9-4DAE-A02C-4DDDCD734715}" type="pres">
      <dgm:prSet presAssocID="{BDE71B77-D218-4637-94ED-7522B0F4582E}" presName="hierRoot1" presStyleCnt="0"/>
      <dgm:spPr/>
    </dgm:pt>
    <dgm:pt modelId="{73CDBB4A-6A1A-4C01-AD31-451EE1CD61A7}" type="pres">
      <dgm:prSet presAssocID="{BDE71B77-D218-4637-94ED-7522B0F4582E}" presName="composite" presStyleCnt="0"/>
      <dgm:spPr/>
    </dgm:pt>
    <dgm:pt modelId="{D0C9FC01-9A49-4587-93BB-819551B8DBF2}" type="pres">
      <dgm:prSet presAssocID="{BDE71B77-D218-4637-94ED-7522B0F4582E}" presName="background" presStyleLbl="node0" presStyleIdx="0" presStyleCnt="2"/>
      <dgm:spPr/>
    </dgm:pt>
    <dgm:pt modelId="{D7469B70-C6A0-4150-A134-DBFB339BD4A0}" type="pres">
      <dgm:prSet presAssocID="{BDE71B77-D218-4637-94ED-7522B0F4582E}" presName="text" presStyleLbl="fgAcc0" presStyleIdx="0" presStyleCnt="2">
        <dgm:presLayoutVars>
          <dgm:chPref val="3"/>
        </dgm:presLayoutVars>
      </dgm:prSet>
      <dgm:spPr/>
      <dgm:t>
        <a:bodyPr/>
        <a:lstStyle/>
        <a:p>
          <a:pPr rtl="1"/>
          <a:endParaRPr lang="fa-IR"/>
        </a:p>
      </dgm:t>
    </dgm:pt>
    <dgm:pt modelId="{F340FB44-E659-4514-A7C2-42FB39D930ED}" type="pres">
      <dgm:prSet presAssocID="{BDE71B77-D218-4637-94ED-7522B0F4582E}" presName="hierChild2" presStyleCnt="0"/>
      <dgm:spPr/>
    </dgm:pt>
    <dgm:pt modelId="{DC3BB9A9-4845-4B75-A70D-3207B4D84CA2}" type="pres">
      <dgm:prSet presAssocID="{E8325FB0-0611-49CA-9680-18DB6A97EFC3}" presName="Name10" presStyleLbl="parChTrans1D2" presStyleIdx="0" presStyleCnt="2"/>
      <dgm:spPr/>
      <dgm:t>
        <a:bodyPr/>
        <a:lstStyle/>
        <a:p>
          <a:pPr rtl="1"/>
          <a:endParaRPr lang="fa-IR"/>
        </a:p>
      </dgm:t>
    </dgm:pt>
    <dgm:pt modelId="{CCFCDB8B-05E8-4A55-B525-7111B1DF2A16}" type="pres">
      <dgm:prSet presAssocID="{94831FA8-5668-47A1-9F81-29BA804564D1}" presName="hierRoot2" presStyleCnt="0"/>
      <dgm:spPr/>
    </dgm:pt>
    <dgm:pt modelId="{9CFB61FD-55EA-4AF4-8612-7CC801F5545D}" type="pres">
      <dgm:prSet presAssocID="{94831FA8-5668-47A1-9F81-29BA804564D1}" presName="composite2" presStyleCnt="0"/>
      <dgm:spPr/>
    </dgm:pt>
    <dgm:pt modelId="{0CD4FB16-1A74-4998-8223-53FAE911F0EB}" type="pres">
      <dgm:prSet presAssocID="{94831FA8-5668-47A1-9F81-29BA804564D1}" presName="background2" presStyleLbl="node2" presStyleIdx="0" presStyleCnt="2"/>
      <dgm:spPr/>
    </dgm:pt>
    <dgm:pt modelId="{510621E6-525C-4566-B0E7-D62D5A74A8A3}" type="pres">
      <dgm:prSet presAssocID="{94831FA8-5668-47A1-9F81-29BA804564D1}" presName="text2" presStyleLbl="fgAcc2" presStyleIdx="0" presStyleCnt="2">
        <dgm:presLayoutVars>
          <dgm:chPref val="3"/>
        </dgm:presLayoutVars>
      </dgm:prSet>
      <dgm:spPr/>
      <dgm:t>
        <a:bodyPr/>
        <a:lstStyle/>
        <a:p>
          <a:pPr rtl="1"/>
          <a:endParaRPr lang="fa-IR"/>
        </a:p>
      </dgm:t>
    </dgm:pt>
    <dgm:pt modelId="{8DF724E6-5F3A-4DE3-A244-15A9527814CC}" type="pres">
      <dgm:prSet presAssocID="{94831FA8-5668-47A1-9F81-29BA804564D1}" presName="hierChild3" presStyleCnt="0"/>
      <dgm:spPr/>
    </dgm:pt>
    <dgm:pt modelId="{649D7E79-C81F-40D9-ABD9-A0DF7B52BB18}" type="pres">
      <dgm:prSet presAssocID="{320C0FC2-3199-4CA8-BDBC-56A363C91931}" presName="Name17" presStyleLbl="parChTrans1D3" presStyleIdx="0" presStyleCnt="3"/>
      <dgm:spPr/>
      <dgm:t>
        <a:bodyPr/>
        <a:lstStyle/>
        <a:p>
          <a:pPr rtl="1"/>
          <a:endParaRPr lang="fa-IR"/>
        </a:p>
      </dgm:t>
    </dgm:pt>
    <dgm:pt modelId="{D622EA19-1E0D-4338-B857-8C103C2C4932}" type="pres">
      <dgm:prSet presAssocID="{B388FAAD-37D4-4433-B619-52073F92A1DE}" presName="hierRoot3" presStyleCnt="0"/>
      <dgm:spPr/>
    </dgm:pt>
    <dgm:pt modelId="{BC001AAA-122E-4F37-8834-A41D08FFA8D3}" type="pres">
      <dgm:prSet presAssocID="{B388FAAD-37D4-4433-B619-52073F92A1DE}" presName="composite3" presStyleCnt="0"/>
      <dgm:spPr/>
    </dgm:pt>
    <dgm:pt modelId="{DA0156C5-E084-41F9-BF83-4329257E478D}" type="pres">
      <dgm:prSet presAssocID="{B388FAAD-37D4-4433-B619-52073F92A1DE}" presName="background3" presStyleLbl="node3" presStyleIdx="0" presStyleCnt="3"/>
      <dgm:spPr/>
    </dgm:pt>
    <dgm:pt modelId="{921487D2-5C21-4EAE-AF7F-395912BA9C7B}" type="pres">
      <dgm:prSet presAssocID="{B388FAAD-37D4-4433-B619-52073F92A1DE}" presName="text3" presStyleLbl="fgAcc3" presStyleIdx="0" presStyleCnt="3">
        <dgm:presLayoutVars>
          <dgm:chPref val="3"/>
        </dgm:presLayoutVars>
      </dgm:prSet>
      <dgm:spPr/>
      <dgm:t>
        <a:bodyPr/>
        <a:lstStyle/>
        <a:p>
          <a:pPr rtl="1"/>
          <a:endParaRPr lang="fa-IR"/>
        </a:p>
      </dgm:t>
    </dgm:pt>
    <dgm:pt modelId="{451539B3-A2AC-49E8-BE61-15B938C26AB8}" type="pres">
      <dgm:prSet presAssocID="{B388FAAD-37D4-4433-B619-52073F92A1DE}" presName="hierChild4" presStyleCnt="0"/>
      <dgm:spPr/>
    </dgm:pt>
    <dgm:pt modelId="{84EDC333-6AAA-408B-AA80-2B7E3D296FB4}" type="pres">
      <dgm:prSet presAssocID="{87BBAE65-F5E4-4118-8DDF-5A1161809475}" presName="Name17" presStyleLbl="parChTrans1D3" presStyleIdx="1" presStyleCnt="3"/>
      <dgm:spPr/>
      <dgm:t>
        <a:bodyPr/>
        <a:lstStyle/>
        <a:p>
          <a:pPr rtl="1"/>
          <a:endParaRPr lang="fa-IR"/>
        </a:p>
      </dgm:t>
    </dgm:pt>
    <dgm:pt modelId="{793BD290-3F68-4C24-A569-8350987C6219}" type="pres">
      <dgm:prSet presAssocID="{EF0970D5-9FBB-4E45-81E3-FE3B069A2F5A}" presName="hierRoot3" presStyleCnt="0"/>
      <dgm:spPr/>
    </dgm:pt>
    <dgm:pt modelId="{D1B8DC11-1A0C-4C2F-BD33-438EA7E8351B}" type="pres">
      <dgm:prSet presAssocID="{EF0970D5-9FBB-4E45-81E3-FE3B069A2F5A}" presName="composite3" presStyleCnt="0"/>
      <dgm:spPr/>
    </dgm:pt>
    <dgm:pt modelId="{D513818A-2074-4688-93CD-8AA050B2071E}" type="pres">
      <dgm:prSet presAssocID="{EF0970D5-9FBB-4E45-81E3-FE3B069A2F5A}" presName="background3" presStyleLbl="node3" presStyleIdx="1" presStyleCnt="3"/>
      <dgm:spPr/>
    </dgm:pt>
    <dgm:pt modelId="{7553FB48-B1F7-4A83-BE53-6C0309BB1252}" type="pres">
      <dgm:prSet presAssocID="{EF0970D5-9FBB-4E45-81E3-FE3B069A2F5A}" presName="text3" presStyleLbl="fgAcc3" presStyleIdx="1" presStyleCnt="3">
        <dgm:presLayoutVars>
          <dgm:chPref val="3"/>
        </dgm:presLayoutVars>
      </dgm:prSet>
      <dgm:spPr/>
      <dgm:t>
        <a:bodyPr/>
        <a:lstStyle/>
        <a:p>
          <a:pPr rtl="1"/>
          <a:endParaRPr lang="fa-IR"/>
        </a:p>
      </dgm:t>
    </dgm:pt>
    <dgm:pt modelId="{3CCBF2C9-C564-4839-9CBA-07FA752BF9E2}" type="pres">
      <dgm:prSet presAssocID="{EF0970D5-9FBB-4E45-81E3-FE3B069A2F5A}" presName="hierChild4" presStyleCnt="0"/>
      <dgm:spPr/>
    </dgm:pt>
    <dgm:pt modelId="{B827691D-82EF-4B67-B3C2-38664D48DE7D}" type="pres">
      <dgm:prSet presAssocID="{408BC1DB-4516-4C39-8D3D-151F07EF8E39}" presName="Name10" presStyleLbl="parChTrans1D2" presStyleIdx="1" presStyleCnt="2"/>
      <dgm:spPr/>
      <dgm:t>
        <a:bodyPr/>
        <a:lstStyle/>
        <a:p>
          <a:pPr rtl="1"/>
          <a:endParaRPr lang="fa-IR"/>
        </a:p>
      </dgm:t>
    </dgm:pt>
    <dgm:pt modelId="{0BC261D6-2AF8-4C58-AE87-2F3BB584C1AB}" type="pres">
      <dgm:prSet presAssocID="{4611F496-76FA-4AAE-ACDE-C8990F33FEAB}" presName="hierRoot2" presStyleCnt="0"/>
      <dgm:spPr/>
    </dgm:pt>
    <dgm:pt modelId="{F2DEC70D-E008-44F1-92F8-2E23EA6FDA2A}" type="pres">
      <dgm:prSet presAssocID="{4611F496-76FA-4AAE-ACDE-C8990F33FEAB}" presName="composite2" presStyleCnt="0"/>
      <dgm:spPr/>
    </dgm:pt>
    <dgm:pt modelId="{22A56811-407A-4060-98F8-AA24C9D0D6E2}" type="pres">
      <dgm:prSet presAssocID="{4611F496-76FA-4AAE-ACDE-C8990F33FEAB}" presName="background2" presStyleLbl="node2" presStyleIdx="1" presStyleCnt="2"/>
      <dgm:spPr/>
    </dgm:pt>
    <dgm:pt modelId="{E0BEFCC0-B2D0-410A-8D55-49085CBB8904}" type="pres">
      <dgm:prSet presAssocID="{4611F496-76FA-4AAE-ACDE-C8990F33FEAB}" presName="text2" presStyleLbl="fgAcc2" presStyleIdx="1" presStyleCnt="2">
        <dgm:presLayoutVars>
          <dgm:chPref val="3"/>
        </dgm:presLayoutVars>
      </dgm:prSet>
      <dgm:spPr/>
      <dgm:t>
        <a:bodyPr/>
        <a:lstStyle/>
        <a:p>
          <a:pPr rtl="1"/>
          <a:endParaRPr lang="fa-IR"/>
        </a:p>
      </dgm:t>
    </dgm:pt>
    <dgm:pt modelId="{4A72CAC5-4BEE-4C1E-BF20-AA6F25D3BC46}" type="pres">
      <dgm:prSet presAssocID="{4611F496-76FA-4AAE-ACDE-C8990F33FEAB}" presName="hierChild3" presStyleCnt="0"/>
      <dgm:spPr/>
    </dgm:pt>
    <dgm:pt modelId="{77EA71A3-4DB2-4BE4-805F-218E5D13BCA8}" type="pres">
      <dgm:prSet presAssocID="{63F7CD5C-D0D6-4953-90FC-2C5F8641CF40}" presName="Name17" presStyleLbl="parChTrans1D3" presStyleIdx="2" presStyleCnt="3"/>
      <dgm:spPr/>
      <dgm:t>
        <a:bodyPr/>
        <a:lstStyle/>
        <a:p>
          <a:pPr rtl="1"/>
          <a:endParaRPr lang="fa-IR"/>
        </a:p>
      </dgm:t>
    </dgm:pt>
    <dgm:pt modelId="{AC3D61C0-1404-4C0C-AE21-30B7542E5AD8}" type="pres">
      <dgm:prSet presAssocID="{10A6C7F9-C59E-435A-9917-00A340E08E18}" presName="hierRoot3" presStyleCnt="0"/>
      <dgm:spPr/>
    </dgm:pt>
    <dgm:pt modelId="{4082DB43-3C8A-42FE-9CBE-72885E8238AC}" type="pres">
      <dgm:prSet presAssocID="{10A6C7F9-C59E-435A-9917-00A340E08E18}" presName="composite3" presStyleCnt="0"/>
      <dgm:spPr/>
    </dgm:pt>
    <dgm:pt modelId="{700BAB79-8B95-4EC9-8C08-D517891FE941}" type="pres">
      <dgm:prSet presAssocID="{10A6C7F9-C59E-435A-9917-00A340E08E18}" presName="background3" presStyleLbl="node3" presStyleIdx="2" presStyleCnt="3"/>
      <dgm:spPr/>
    </dgm:pt>
    <dgm:pt modelId="{E5D96B98-FCA7-4EF6-B0B5-86C2F48F9A3B}" type="pres">
      <dgm:prSet presAssocID="{10A6C7F9-C59E-435A-9917-00A340E08E18}" presName="text3" presStyleLbl="fgAcc3" presStyleIdx="2" presStyleCnt="3">
        <dgm:presLayoutVars>
          <dgm:chPref val="3"/>
        </dgm:presLayoutVars>
      </dgm:prSet>
      <dgm:spPr/>
      <dgm:t>
        <a:bodyPr/>
        <a:lstStyle/>
        <a:p>
          <a:pPr rtl="1"/>
          <a:endParaRPr lang="fa-IR"/>
        </a:p>
      </dgm:t>
    </dgm:pt>
    <dgm:pt modelId="{FFBFC44B-7459-4B60-916F-687448B092D4}" type="pres">
      <dgm:prSet presAssocID="{10A6C7F9-C59E-435A-9917-00A340E08E18}" presName="hierChild4" presStyleCnt="0"/>
      <dgm:spPr/>
    </dgm:pt>
    <dgm:pt modelId="{D449A9E2-7394-4BF2-9C65-4F8EFB599078}" type="pres">
      <dgm:prSet presAssocID="{E3102760-081C-485A-B209-68080DDDABD0}" presName="hierRoot1" presStyleCnt="0"/>
      <dgm:spPr/>
    </dgm:pt>
    <dgm:pt modelId="{031F136C-5158-42C2-AD87-A078119C6781}" type="pres">
      <dgm:prSet presAssocID="{E3102760-081C-485A-B209-68080DDDABD0}" presName="composite" presStyleCnt="0"/>
      <dgm:spPr/>
    </dgm:pt>
    <dgm:pt modelId="{B473D1DA-7B50-4B8B-A1B3-8196F83CA5FC}" type="pres">
      <dgm:prSet presAssocID="{E3102760-081C-485A-B209-68080DDDABD0}" presName="background" presStyleLbl="node0" presStyleIdx="1" presStyleCnt="2"/>
      <dgm:spPr/>
    </dgm:pt>
    <dgm:pt modelId="{0E6DB84A-BF80-4EA9-BBC6-A48BB65BC480}" type="pres">
      <dgm:prSet presAssocID="{E3102760-081C-485A-B209-68080DDDABD0}" presName="text" presStyleLbl="fgAcc0" presStyleIdx="1" presStyleCnt="2" custScaleX="122503" custScaleY="200008">
        <dgm:presLayoutVars>
          <dgm:chPref val="3"/>
        </dgm:presLayoutVars>
      </dgm:prSet>
      <dgm:spPr/>
      <dgm:t>
        <a:bodyPr/>
        <a:lstStyle/>
        <a:p>
          <a:pPr rtl="1"/>
          <a:endParaRPr lang="fa-IR"/>
        </a:p>
      </dgm:t>
    </dgm:pt>
    <dgm:pt modelId="{8B6C44BC-7310-451D-80AD-DF286D76B1F5}" type="pres">
      <dgm:prSet presAssocID="{E3102760-081C-485A-B209-68080DDDABD0}" presName="hierChild2" presStyleCnt="0"/>
      <dgm:spPr/>
    </dgm:pt>
  </dgm:ptLst>
  <dgm:cxnLst>
    <dgm:cxn modelId="{C98C8709-0829-41F0-A9C5-B0930BB02B2F}" type="presOf" srcId="{4611F496-76FA-4AAE-ACDE-C8990F33FEAB}" destId="{E0BEFCC0-B2D0-410A-8D55-49085CBB8904}" srcOrd="0" destOrd="0" presId="urn:microsoft.com/office/officeart/2005/8/layout/hierarchy1"/>
    <dgm:cxn modelId="{D4996F0D-313A-40A9-8A4E-B36BEA3D7F39}" type="presOf" srcId="{E8325FB0-0611-49CA-9680-18DB6A97EFC3}" destId="{DC3BB9A9-4845-4B75-A70D-3207B4D84CA2}" srcOrd="0" destOrd="0" presId="urn:microsoft.com/office/officeart/2005/8/layout/hierarchy1"/>
    <dgm:cxn modelId="{C922E654-DD42-48A0-825A-103E4F077DBD}" srcId="{BDE71B77-D218-4637-94ED-7522B0F4582E}" destId="{94831FA8-5668-47A1-9F81-29BA804564D1}" srcOrd="0" destOrd="0" parTransId="{E8325FB0-0611-49CA-9680-18DB6A97EFC3}" sibTransId="{30A9097D-E54C-4902-9E4B-D657A81949A1}"/>
    <dgm:cxn modelId="{2A52891A-43C9-41EA-B71D-408192ADA91E}" type="presOf" srcId="{EF0970D5-9FBB-4E45-81E3-FE3B069A2F5A}" destId="{7553FB48-B1F7-4A83-BE53-6C0309BB1252}" srcOrd="0" destOrd="0" presId="urn:microsoft.com/office/officeart/2005/8/layout/hierarchy1"/>
    <dgm:cxn modelId="{3A7D9071-60BF-48FB-B27B-B362D0FFFB30}" srcId="{4611F496-76FA-4AAE-ACDE-C8990F33FEAB}" destId="{10A6C7F9-C59E-435A-9917-00A340E08E18}" srcOrd="0" destOrd="0" parTransId="{63F7CD5C-D0D6-4953-90FC-2C5F8641CF40}" sibTransId="{40BE0619-F87D-48FB-9CF7-CC677B56D21F}"/>
    <dgm:cxn modelId="{0DEF6B06-F30C-4FDC-BDEF-7BEABFFCAFF6}" type="presOf" srcId="{7B3B09C3-D1DC-4900-99D8-8318B412254A}" destId="{7A567654-53C2-4726-AA33-9F8E61E91899}" srcOrd="0" destOrd="0" presId="urn:microsoft.com/office/officeart/2005/8/layout/hierarchy1"/>
    <dgm:cxn modelId="{880A405F-1642-4F62-8C71-43D7BB3003BB}" type="presOf" srcId="{408BC1DB-4516-4C39-8D3D-151F07EF8E39}" destId="{B827691D-82EF-4B67-B3C2-38664D48DE7D}" srcOrd="0" destOrd="0" presId="urn:microsoft.com/office/officeart/2005/8/layout/hierarchy1"/>
    <dgm:cxn modelId="{0A1FA5A0-BC14-4425-B6C8-45CE3A400E42}" type="presOf" srcId="{87BBAE65-F5E4-4118-8DDF-5A1161809475}" destId="{84EDC333-6AAA-408B-AA80-2B7E3D296FB4}" srcOrd="0" destOrd="0" presId="urn:microsoft.com/office/officeart/2005/8/layout/hierarchy1"/>
    <dgm:cxn modelId="{01D3D80A-E0DA-4014-B74B-968EB4C42B26}" type="presOf" srcId="{E3102760-081C-485A-B209-68080DDDABD0}" destId="{0E6DB84A-BF80-4EA9-BBC6-A48BB65BC480}" srcOrd="0" destOrd="0" presId="urn:microsoft.com/office/officeart/2005/8/layout/hierarchy1"/>
    <dgm:cxn modelId="{23817B52-2219-43B2-946C-83D0EBD2AF58}" type="presOf" srcId="{63F7CD5C-D0D6-4953-90FC-2C5F8641CF40}" destId="{77EA71A3-4DB2-4BE4-805F-218E5D13BCA8}" srcOrd="0" destOrd="0" presId="urn:microsoft.com/office/officeart/2005/8/layout/hierarchy1"/>
    <dgm:cxn modelId="{25C4CF3D-9FE6-4E9E-86BC-42EF7992868B}" srcId="{7B3B09C3-D1DC-4900-99D8-8318B412254A}" destId="{E3102760-081C-485A-B209-68080DDDABD0}" srcOrd="1" destOrd="0" parTransId="{709D3EFA-F490-417A-B257-5BB241E58035}" sibTransId="{E4488B94-A9C1-4A20-9FC2-EF67ECCF616A}"/>
    <dgm:cxn modelId="{AEBDAFBC-4A3D-4327-8020-57E6AB2EEA02}" srcId="{7B3B09C3-D1DC-4900-99D8-8318B412254A}" destId="{BDE71B77-D218-4637-94ED-7522B0F4582E}" srcOrd="0" destOrd="0" parTransId="{125E024F-D091-43D0-B567-A3F82FFBE4F0}" sibTransId="{52979009-97D5-4029-B577-E322326CABF1}"/>
    <dgm:cxn modelId="{42C44CFF-E2F9-4C68-B17C-B78754B4E322}" srcId="{BDE71B77-D218-4637-94ED-7522B0F4582E}" destId="{4611F496-76FA-4AAE-ACDE-C8990F33FEAB}" srcOrd="1" destOrd="0" parTransId="{408BC1DB-4516-4C39-8D3D-151F07EF8E39}" sibTransId="{08B0A2A3-6B04-4F2D-B5EF-28D611E45D93}"/>
    <dgm:cxn modelId="{4FD4D1C3-54F5-4247-969B-0AF1028B7D2D}" type="presOf" srcId="{10A6C7F9-C59E-435A-9917-00A340E08E18}" destId="{E5D96B98-FCA7-4EF6-B0B5-86C2F48F9A3B}" srcOrd="0" destOrd="0" presId="urn:microsoft.com/office/officeart/2005/8/layout/hierarchy1"/>
    <dgm:cxn modelId="{111C6C1E-AC22-498A-8E1D-FA24F1077958}" type="presOf" srcId="{94831FA8-5668-47A1-9F81-29BA804564D1}" destId="{510621E6-525C-4566-B0E7-D62D5A74A8A3}" srcOrd="0" destOrd="0" presId="urn:microsoft.com/office/officeart/2005/8/layout/hierarchy1"/>
    <dgm:cxn modelId="{FE71205A-44F5-4714-B5F5-F45E5C1FF1D6}" type="presOf" srcId="{320C0FC2-3199-4CA8-BDBC-56A363C91931}" destId="{649D7E79-C81F-40D9-ABD9-A0DF7B52BB18}" srcOrd="0" destOrd="0" presId="urn:microsoft.com/office/officeart/2005/8/layout/hierarchy1"/>
    <dgm:cxn modelId="{8497CFA6-E9FE-41C0-946E-09552C88FA12}" srcId="{94831FA8-5668-47A1-9F81-29BA804564D1}" destId="{EF0970D5-9FBB-4E45-81E3-FE3B069A2F5A}" srcOrd="1" destOrd="0" parTransId="{87BBAE65-F5E4-4118-8DDF-5A1161809475}" sibTransId="{3086A547-986E-46EF-B533-9F1479B89AFB}"/>
    <dgm:cxn modelId="{F35E1534-5234-422D-A9CC-7C45A7E07465}" srcId="{94831FA8-5668-47A1-9F81-29BA804564D1}" destId="{B388FAAD-37D4-4433-B619-52073F92A1DE}" srcOrd="0" destOrd="0" parTransId="{320C0FC2-3199-4CA8-BDBC-56A363C91931}" sibTransId="{DBE6A6E5-ED17-4F98-86A0-401F1D68CA5C}"/>
    <dgm:cxn modelId="{FCE9E029-3EB4-4631-B837-8AF59EDCF6DB}" type="presOf" srcId="{BDE71B77-D218-4637-94ED-7522B0F4582E}" destId="{D7469B70-C6A0-4150-A134-DBFB339BD4A0}" srcOrd="0" destOrd="0" presId="urn:microsoft.com/office/officeart/2005/8/layout/hierarchy1"/>
    <dgm:cxn modelId="{8A4747E4-5BB3-412D-BB9E-47B15DAE11A8}" type="presOf" srcId="{B388FAAD-37D4-4433-B619-52073F92A1DE}" destId="{921487D2-5C21-4EAE-AF7F-395912BA9C7B}" srcOrd="0" destOrd="0" presId="urn:microsoft.com/office/officeart/2005/8/layout/hierarchy1"/>
    <dgm:cxn modelId="{18B5B73E-9830-4D91-B7FA-9B933C0A42EB}" type="presParOf" srcId="{7A567654-53C2-4726-AA33-9F8E61E91899}" destId="{F11EC512-80C9-4DAE-A02C-4DDDCD734715}" srcOrd="0" destOrd="0" presId="urn:microsoft.com/office/officeart/2005/8/layout/hierarchy1"/>
    <dgm:cxn modelId="{3E2D47EC-B99D-477D-A7CD-955098E11A71}" type="presParOf" srcId="{F11EC512-80C9-4DAE-A02C-4DDDCD734715}" destId="{73CDBB4A-6A1A-4C01-AD31-451EE1CD61A7}" srcOrd="0" destOrd="0" presId="urn:microsoft.com/office/officeart/2005/8/layout/hierarchy1"/>
    <dgm:cxn modelId="{A8E5CD27-88C1-4D34-B4A7-B145DB1D440F}" type="presParOf" srcId="{73CDBB4A-6A1A-4C01-AD31-451EE1CD61A7}" destId="{D0C9FC01-9A49-4587-93BB-819551B8DBF2}" srcOrd="0" destOrd="0" presId="urn:microsoft.com/office/officeart/2005/8/layout/hierarchy1"/>
    <dgm:cxn modelId="{29164D20-FBD4-4FED-9652-4BA0BBF562EF}" type="presParOf" srcId="{73CDBB4A-6A1A-4C01-AD31-451EE1CD61A7}" destId="{D7469B70-C6A0-4150-A134-DBFB339BD4A0}" srcOrd="1" destOrd="0" presId="urn:microsoft.com/office/officeart/2005/8/layout/hierarchy1"/>
    <dgm:cxn modelId="{A079C447-7851-4783-B3F7-994CC49BFB74}" type="presParOf" srcId="{F11EC512-80C9-4DAE-A02C-4DDDCD734715}" destId="{F340FB44-E659-4514-A7C2-42FB39D930ED}" srcOrd="1" destOrd="0" presId="urn:microsoft.com/office/officeart/2005/8/layout/hierarchy1"/>
    <dgm:cxn modelId="{EC930143-331D-435F-A308-DE426EE63DD0}" type="presParOf" srcId="{F340FB44-E659-4514-A7C2-42FB39D930ED}" destId="{DC3BB9A9-4845-4B75-A70D-3207B4D84CA2}" srcOrd="0" destOrd="0" presId="urn:microsoft.com/office/officeart/2005/8/layout/hierarchy1"/>
    <dgm:cxn modelId="{63745B23-DEB7-41D0-8BF4-1E1460C925FE}" type="presParOf" srcId="{F340FB44-E659-4514-A7C2-42FB39D930ED}" destId="{CCFCDB8B-05E8-4A55-B525-7111B1DF2A16}" srcOrd="1" destOrd="0" presId="urn:microsoft.com/office/officeart/2005/8/layout/hierarchy1"/>
    <dgm:cxn modelId="{3105C5AE-3364-4FB6-8D88-76A411F2432A}" type="presParOf" srcId="{CCFCDB8B-05E8-4A55-B525-7111B1DF2A16}" destId="{9CFB61FD-55EA-4AF4-8612-7CC801F5545D}" srcOrd="0" destOrd="0" presId="urn:microsoft.com/office/officeart/2005/8/layout/hierarchy1"/>
    <dgm:cxn modelId="{35912E3D-B419-49D8-B97F-723273AF048B}" type="presParOf" srcId="{9CFB61FD-55EA-4AF4-8612-7CC801F5545D}" destId="{0CD4FB16-1A74-4998-8223-53FAE911F0EB}" srcOrd="0" destOrd="0" presId="urn:microsoft.com/office/officeart/2005/8/layout/hierarchy1"/>
    <dgm:cxn modelId="{7318157B-C9DB-4CD0-B3D0-B123125388BB}" type="presParOf" srcId="{9CFB61FD-55EA-4AF4-8612-7CC801F5545D}" destId="{510621E6-525C-4566-B0E7-D62D5A74A8A3}" srcOrd="1" destOrd="0" presId="urn:microsoft.com/office/officeart/2005/8/layout/hierarchy1"/>
    <dgm:cxn modelId="{FD9937C7-C5FC-4EFF-96A9-40180C0BC9A1}" type="presParOf" srcId="{CCFCDB8B-05E8-4A55-B525-7111B1DF2A16}" destId="{8DF724E6-5F3A-4DE3-A244-15A9527814CC}" srcOrd="1" destOrd="0" presId="urn:microsoft.com/office/officeart/2005/8/layout/hierarchy1"/>
    <dgm:cxn modelId="{859B4CA9-62A4-44BD-8A88-55B74CF28701}" type="presParOf" srcId="{8DF724E6-5F3A-4DE3-A244-15A9527814CC}" destId="{649D7E79-C81F-40D9-ABD9-A0DF7B52BB18}" srcOrd="0" destOrd="0" presId="urn:microsoft.com/office/officeart/2005/8/layout/hierarchy1"/>
    <dgm:cxn modelId="{80312ACA-0A27-42FF-897D-E08180FAA717}" type="presParOf" srcId="{8DF724E6-5F3A-4DE3-A244-15A9527814CC}" destId="{D622EA19-1E0D-4338-B857-8C103C2C4932}" srcOrd="1" destOrd="0" presId="urn:microsoft.com/office/officeart/2005/8/layout/hierarchy1"/>
    <dgm:cxn modelId="{21E37A8D-1319-48B2-853F-49A66BD348E5}" type="presParOf" srcId="{D622EA19-1E0D-4338-B857-8C103C2C4932}" destId="{BC001AAA-122E-4F37-8834-A41D08FFA8D3}" srcOrd="0" destOrd="0" presId="urn:microsoft.com/office/officeart/2005/8/layout/hierarchy1"/>
    <dgm:cxn modelId="{54A6B7B8-7ED7-46A0-9F53-6BC38FA6AB7D}" type="presParOf" srcId="{BC001AAA-122E-4F37-8834-A41D08FFA8D3}" destId="{DA0156C5-E084-41F9-BF83-4329257E478D}" srcOrd="0" destOrd="0" presId="urn:microsoft.com/office/officeart/2005/8/layout/hierarchy1"/>
    <dgm:cxn modelId="{8B08B5C1-8081-4579-B30C-075A7FB9E416}" type="presParOf" srcId="{BC001AAA-122E-4F37-8834-A41D08FFA8D3}" destId="{921487D2-5C21-4EAE-AF7F-395912BA9C7B}" srcOrd="1" destOrd="0" presId="urn:microsoft.com/office/officeart/2005/8/layout/hierarchy1"/>
    <dgm:cxn modelId="{92B5FA81-1EE9-4226-A144-E77D08BDC351}" type="presParOf" srcId="{D622EA19-1E0D-4338-B857-8C103C2C4932}" destId="{451539B3-A2AC-49E8-BE61-15B938C26AB8}" srcOrd="1" destOrd="0" presId="urn:microsoft.com/office/officeart/2005/8/layout/hierarchy1"/>
    <dgm:cxn modelId="{074051E6-D00C-4F98-8DAA-8797864F7A03}" type="presParOf" srcId="{8DF724E6-5F3A-4DE3-A244-15A9527814CC}" destId="{84EDC333-6AAA-408B-AA80-2B7E3D296FB4}" srcOrd="2" destOrd="0" presId="urn:microsoft.com/office/officeart/2005/8/layout/hierarchy1"/>
    <dgm:cxn modelId="{A920FF3E-B517-4B7E-A336-7085D1560451}" type="presParOf" srcId="{8DF724E6-5F3A-4DE3-A244-15A9527814CC}" destId="{793BD290-3F68-4C24-A569-8350987C6219}" srcOrd="3" destOrd="0" presId="urn:microsoft.com/office/officeart/2005/8/layout/hierarchy1"/>
    <dgm:cxn modelId="{66A0C179-3BDB-4B9F-AA87-16DD2CC221F4}" type="presParOf" srcId="{793BD290-3F68-4C24-A569-8350987C6219}" destId="{D1B8DC11-1A0C-4C2F-BD33-438EA7E8351B}" srcOrd="0" destOrd="0" presId="urn:microsoft.com/office/officeart/2005/8/layout/hierarchy1"/>
    <dgm:cxn modelId="{C31B2FF3-B6E8-4AA6-B26A-2F7F0764966B}" type="presParOf" srcId="{D1B8DC11-1A0C-4C2F-BD33-438EA7E8351B}" destId="{D513818A-2074-4688-93CD-8AA050B2071E}" srcOrd="0" destOrd="0" presId="urn:microsoft.com/office/officeart/2005/8/layout/hierarchy1"/>
    <dgm:cxn modelId="{6D555A0C-5FD0-4B7C-9CAA-65495C7C65BC}" type="presParOf" srcId="{D1B8DC11-1A0C-4C2F-BD33-438EA7E8351B}" destId="{7553FB48-B1F7-4A83-BE53-6C0309BB1252}" srcOrd="1" destOrd="0" presId="urn:microsoft.com/office/officeart/2005/8/layout/hierarchy1"/>
    <dgm:cxn modelId="{CE5B743F-851B-4918-9BF6-C5003E1F3112}" type="presParOf" srcId="{793BD290-3F68-4C24-A569-8350987C6219}" destId="{3CCBF2C9-C564-4839-9CBA-07FA752BF9E2}" srcOrd="1" destOrd="0" presId="urn:microsoft.com/office/officeart/2005/8/layout/hierarchy1"/>
    <dgm:cxn modelId="{FB5CD3C9-76D8-45BE-BF5A-9A56FFB68966}" type="presParOf" srcId="{F340FB44-E659-4514-A7C2-42FB39D930ED}" destId="{B827691D-82EF-4B67-B3C2-38664D48DE7D}" srcOrd="2" destOrd="0" presId="urn:microsoft.com/office/officeart/2005/8/layout/hierarchy1"/>
    <dgm:cxn modelId="{99DD2F37-1418-4EF2-85AE-CF4FA1A54608}" type="presParOf" srcId="{F340FB44-E659-4514-A7C2-42FB39D930ED}" destId="{0BC261D6-2AF8-4C58-AE87-2F3BB584C1AB}" srcOrd="3" destOrd="0" presId="urn:microsoft.com/office/officeart/2005/8/layout/hierarchy1"/>
    <dgm:cxn modelId="{03FCADE3-6D48-40D1-8E13-793CA362296D}" type="presParOf" srcId="{0BC261D6-2AF8-4C58-AE87-2F3BB584C1AB}" destId="{F2DEC70D-E008-44F1-92F8-2E23EA6FDA2A}" srcOrd="0" destOrd="0" presId="urn:microsoft.com/office/officeart/2005/8/layout/hierarchy1"/>
    <dgm:cxn modelId="{00A09F25-3639-4E52-85B9-413926C692FC}" type="presParOf" srcId="{F2DEC70D-E008-44F1-92F8-2E23EA6FDA2A}" destId="{22A56811-407A-4060-98F8-AA24C9D0D6E2}" srcOrd="0" destOrd="0" presId="urn:microsoft.com/office/officeart/2005/8/layout/hierarchy1"/>
    <dgm:cxn modelId="{0AEDB08A-74A5-485C-8EF6-D9682DAC683D}" type="presParOf" srcId="{F2DEC70D-E008-44F1-92F8-2E23EA6FDA2A}" destId="{E0BEFCC0-B2D0-410A-8D55-49085CBB8904}" srcOrd="1" destOrd="0" presId="urn:microsoft.com/office/officeart/2005/8/layout/hierarchy1"/>
    <dgm:cxn modelId="{0543F8A3-469F-4FCD-9F9A-8DABB1CFFB20}" type="presParOf" srcId="{0BC261D6-2AF8-4C58-AE87-2F3BB584C1AB}" destId="{4A72CAC5-4BEE-4C1E-BF20-AA6F25D3BC46}" srcOrd="1" destOrd="0" presId="urn:microsoft.com/office/officeart/2005/8/layout/hierarchy1"/>
    <dgm:cxn modelId="{EF14BA04-A4F3-4ABE-BD16-BC2C35DF6776}" type="presParOf" srcId="{4A72CAC5-4BEE-4C1E-BF20-AA6F25D3BC46}" destId="{77EA71A3-4DB2-4BE4-805F-218E5D13BCA8}" srcOrd="0" destOrd="0" presId="urn:microsoft.com/office/officeart/2005/8/layout/hierarchy1"/>
    <dgm:cxn modelId="{20396A42-59F0-4C18-863A-E61A58173BE8}" type="presParOf" srcId="{4A72CAC5-4BEE-4C1E-BF20-AA6F25D3BC46}" destId="{AC3D61C0-1404-4C0C-AE21-30B7542E5AD8}" srcOrd="1" destOrd="0" presId="urn:microsoft.com/office/officeart/2005/8/layout/hierarchy1"/>
    <dgm:cxn modelId="{B0900BAC-A983-4E8A-B8E8-287D850071E4}" type="presParOf" srcId="{AC3D61C0-1404-4C0C-AE21-30B7542E5AD8}" destId="{4082DB43-3C8A-42FE-9CBE-72885E8238AC}" srcOrd="0" destOrd="0" presId="urn:microsoft.com/office/officeart/2005/8/layout/hierarchy1"/>
    <dgm:cxn modelId="{0C21C816-F928-4B49-966B-463E9B9BB04A}" type="presParOf" srcId="{4082DB43-3C8A-42FE-9CBE-72885E8238AC}" destId="{700BAB79-8B95-4EC9-8C08-D517891FE941}" srcOrd="0" destOrd="0" presId="urn:microsoft.com/office/officeart/2005/8/layout/hierarchy1"/>
    <dgm:cxn modelId="{D83F0BAE-E64B-4C64-B543-3D7EA177CA42}" type="presParOf" srcId="{4082DB43-3C8A-42FE-9CBE-72885E8238AC}" destId="{E5D96B98-FCA7-4EF6-B0B5-86C2F48F9A3B}" srcOrd="1" destOrd="0" presId="urn:microsoft.com/office/officeart/2005/8/layout/hierarchy1"/>
    <dgm:cxn modelId="{7186417C-A7AD-4F7B-B0A9-60069B86DAAE}" type="presParOf" srcId="{AC3D61C0-1404-4C0C-AE21-30B7542E5AD8}" destId="{FFBFC44B-7459-4B60-916F-687448B092D4}" srcOrd="1" destOrd="0" presId="urn:microsoft.com/office/officeart/2005/8/layout/hierarchy1"/>
    <dgm:cxn modelId="{D0B87610-54B8-4E29-B2F1-2ECA8AE9544F}" type="presParOf" srcId="{7A567654-53C2-4726-AA33-9F8E61E91899}" destId="{D449A9E2-7394-4BF2-9C65-4F8EFB599078}" srcOrd="1" destOrd="0" presId="urn:microsoft.com/office/officeart/2005/8/layout/hierarchy1"/>
    <dgm:cxn modelId="{D78EE564-4F47-4C22-BE10-C9541A73E307}" type="presParOf" srcId="{D449A9E2-7394-4BF2-9C65-4F8EFB599078}" destId="{031F136C-5158-42C2-AD87-A078119C6781}" srcOrd="0" destOrd="0" presId="urn:microsoft.com/office/officeart/2005/8/layout/hierarchy1"/>
    <dgm:cxn modelId="{038E2587-4DC9-44FB-B6BE-5616AF3C2F47}" type="presParOf" srcId="{031F136C-5158-42C2-AD87-A078119C6781}" destId="{B473D1DA-7B50-4B8B-A1B3-8196F83CA5FC}" srcOrd="0" destOrd="0" presId="urn:microsoft.com/office/officeart/2005/8/layout/hierarchy1"/>
    <dgm:cxn modelId="{34B409A5-C9EC-48B1-9601-0689A8591F8E}" type="presParOf" srcId="{031F136C-5158-42C2-AD87-A078119C6781}" destId="{0E6DB84A-BF80-4EA9-BBC6-A48BB65BC480}" srcOrd="1" destOrd="0" presId="urn:microsoft.com/office/officeart/2005/8/layout/hierarchy1"/>
    <dgm:cxn modelId="{DE720837-59EF-4596-9083-C9ACB055E3CD}" type="presParOf" srcId="{D449A9E2-7394-4BF2-9C65-4F8EFB599078}" destId="{8B6C44BC-7310-451D-80AD-DF286D76B1F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A1B422D5-D588-478F-8D10-617EDC7048DB}" type="doc">
      <dgm:prSet loTypeId="urn:microsoft.com/office/officeart/2005/8/layout/vList5" loCatId="list" qsTypeId="urn:microsoft.com/office/officeart/2005/8/quickstyle/3d3" qsCatId="3D" csTypeId="urn:microsoft.com/office/officeart/2005/8/colors/accent1_2" csCatId="accent1" phldr="1"/>
      <dgm:spPr/>
      <dgm:t>
        <a:bodyPr/>
        <a:lstStyle/>
        <a:p>
          <a:pPr rtl="1"/>
          <a:endParaRPr lang="fa-IR"/>
        </a:p>
      </dgm:t>
    </dgm:pt>
    <dgm:pt modelId="{E93140E2-DE0C-4FEF-A6AF-A1D0FFDD8873}">
      <dgm:prSet phldrT="[Text]"/>
      <dgm:spPr>
        <a:solidFill>
          <a:srgbClr val="00B0F0"/>
        </a:solidFill>
      </dgm:spPr>
      <dgm:t>
        <a:bodyPr/>
        <a:lstStyle/>
        <a:p>
          <a:pPr rtl="1"/>
          <a:r>
            <a:rPr lang="fa-IR" dirty="0" smtClean="0"/>
            <a:t>طبیعت کلی(عام)</a:t>
          </a:r>
          <a:endParaRPr lang="fa-IR" dirty="0"/>
        </a:p>
      </dgm:t>
    </dgm:pt>
    <dgm:pt modelId="{A9638E13-D055-467D-BD6A-A420E52FE8F6}" type="parTrans" cxnId="{C4121252-D846-40A6-90DB-93BD9A492551}">
      <dgm:prSet/>
      <dgm:spPr/>
      <dgm:t>
        <a:bodyPr/>
        <a:lstStyle/>
        <a:p>
          <a:pPr rtl="1"/>
          <a:endParaRPr lang="fa-IR"/>
        </a:p>
      </dgm:t>
    </dgm:pt>
    <dgm:pt modelId="{BBC8CA52-20C6-4DEA-973A-8E0F8B6E7029}" type="sibTrans" cxnId="{C4121252-D846-40A6-90DB-93BD9A492551}">
      <dgm:prSet/>
      <dgm:spPr/>
      <dgm:t>
        <a:bodyPr/>
        <a:lstStyle/>
        <a:p>
          <a:pPr rtl="1"/>
          <a:endParaRPr lang="fa-IR"/>
        </a:p>
      </dgm:t>
    </dgm:pt>
    <dgm:pt modelId="{CB15317E-2DFE-4EF9-BF7F-2E432C25F07C}">
      <dgm:prSet phldrT="[Text]" custT="1"/>
      <dgm:spPr>
        <a:solidFill>
          <a:srgbClr val="92D050">
            <a:alpha val="90000"/>
          </a:srgbClr>
        </a:solidFill>
      </dgm:spPr>
      <dgm:t>
        <a:bodyPr/>
        <a:lstStyle/>
        <a:p>
          <a:pPr rtl="1"/>
          <a:r>
            <a:rPr lang="fa-IR" sz="1400" dirty="0" smtClean="0">
              <a:cs typeface="B Titr" panose="00000700000000000000" pitchFamily="2" charset="-78"/>
            </a:rPr>
            <a:t>آنچه وجه اشتراک او و دیگران است (آدمیت فرد )</a:t>
          </a:r>
          <a:endParaRPr lang="fa-IR" sz="1400" dirty="0">
            <a:cs typeface="B Titr" panose="00000700000000000000" pitchFamily="2" charset="-78"/>
          </a:endParaRPr>
        </a:p>
      </dgm:t>
    </dgm:pt>
    <dgm:pt modelId="{B3DC454F-DB46-4847-928E-0769E5BD2A9E}" type="parTrans" cxnId="{5CAE73B6-603E-49C6-A4E0-77228E1C9A65}">
      <dgm:prSet/>
      <dgm:spPr/>
      <dgm:t>
        <a:bodyPr/>
        <a:lstStyle/>
        <a:p>
          <a:pPr rtl="1"/>
          <a:endParaRPr lang="fa-IR"/>
        </a:p>
      </dgm:t>
    </dgm:pt>
    <dgm:pt modelId="{BB083758-EB51-499F-8F71-9B977226FB18}" type="sibTrans" cxnId="{5CAE73B6-603E-49C6-A4E0-77228E1C9A65}">
      <dgm:prSet/>
      <dgm:spPr/>
      <dgm:t>
        <a:bodyPr/>
        <a:lstStyle/>
        <a:p>
          <a:pPr rtl="1"/>
          <a:endParaRPr lang="fa-IR"/>
        </a:p>
      </dgm:t>
    </dgm:pt>
    <dgm:pt modelId="{FCEAE9B1-A57F-4B9E-B3A7-32099D91FE35}">
      <dgm:prSet phldrT="[Text]"/>
      <dgm:spPr>
        <a:solidFill>
          <a:srgbClr val="00B0F0"/>
        </a:solidFill>
      </dgm:spPr>
      <dgm:t>
        <a:bodyPr/>
        <a:lstStyle/>
        <a:p>
          <a:pPr rtl="1"/>
          <a:r>
            <a:rPr lang="fa-IR" dirty="0" smtClean="0"/>
            <a:t>طبیعت ویژه</a:t>
          </a:r>
          <a:endParaRPr lang="fa-IR" dirty="0"/>
        </a:p>
      </dgm:t>
    </dgm:pt>
    <dgm:pt modelId="{D1B885C5-0BEA-4B7F-A62F-C19E946A54A6}" type="parTrans" cxnId="{055407F0-ED42-44BA-A9B2-F3568B2D301A}">
      <dgm:prSet/>
      <dgm:spPr/>
      <dgm:t>
        <a:bodyPr/>
        <a:lstStyle/>
        <a:p>
          <a:pPr rtl="1"/>
          <a:endParaRPr lang="fa-IR"/>
        </a:p>
      </dgm:t>
    </dgm:pt>
    <dgm:pt modelId="{451630F5-CD85-4E37-B956-B4DBA81EAACF}" type="sibTrans" cxnId="{055407F0-ED42-44BA-A9B2-F3568B2D301A}">
      <dgm:prSet/>
      <dgm:spPr/>
      <dgm:t>
        <a:bodyPr/>
        <a:lstStyle/>
        <a:p>
          <a:pPr rtl="1"/>
          <a:endParaRPr lang="fa-IR"/>
        </a:p>
      </dgm:t>
    </dgm:pt>
    <dgm:pt modelId="{229BECBB-669F-4C39-AFF1-A1C72E1BA896}">
      <dgm:prSet phldrT="[Text]"/>
      <dgm:spPr>
        <a:solidFill>
          <a:srgbClr val="92D050">
            <a:alpha val="90000"/>
          </a:srgbClr>
        </a:solidFill>
      </dgm:spPr>
      <dgm:t>
        <a:bodyPr/>
        <a:lstStyle/>
        <a:p>
          <a:pPr rtl="1"/>
          <a:r>
            <a:rPr lang="fa-IR" dirty="0" smtClean="0">
              <a:cs typeface="B Titr" panose="00000700000000000000" pitchFamily="2" charset="-78"/>
            </a:rPr>
            <a:t>مجموعه صفات خاص هر فرد که او را از دیگران جدا می کند (مزاج یا بنیه) – آنچه که مبین فردیت او است و او را با اعصی گرایش ها و یا با برخی شیوه ای خاص واکنش از دیگران متمایز می کند </a:t>
          </a:r>
          <a:r>
            <a:rPr lang="fa-IR" dirty="0" smtClean="0"/>
            <a:t>. </a:t>
          </a:r>
          <a:endParaRPr lang="fa-IR" dirty="0"/>
        </a:p>
      </dgm:t>
    </dgm:pt>
    <dgm:pt modelId="{BA1A42AF-8EB4-4D47-A72C-E2B4926E587B}" type="parTrans" cxnId="{961C00B9-A964-4AFE-ABC9-BABFBFF0779B}">
      <dgm:prSet/>
      <dgm:spPr/>
      <dgm:t>
        <a:bodyPr/>
        <a:lstStyle/>
        <a:p>
          <a:pPr rtl="1"/>
          <a:endParaRPr lang="fa-IR"/>
        </a:p>
      </dgm:t>
    </dgm:pt>
    <dgm:pt modelId="{0B5861C8-DB15-4B53-A2A2-01BA11F70428}" type="sibTrans" cxnId="{961C00B9-A964-4AFE-ABC9-BABFBFF0779B}">
      <dgm:prSet/>
      <dgm:spPr/>
      <dgm:t>
        <a:bodyPr/>
        <a:lstStyle/>
        <a:p>
          <a:pPr rtl="1"/>
          <a:endParaRPr lang="fa-IR"/>
        </a:p>
      </dgm:t>
    </dgm:pt>
    <dgm:pt modelId="{66054294-6129-430F-9FEB-8D814A6776C0}" type="pres">
      <dgm:prSet presAssocID="{A1B422D5-D588-478F-8D10-617EDC7048DB}" presName="Name0" presStyleCnt="0">
        <dgm:presLayoutVars>
          <dgm:dir/>
          <dgm:animLvl val="lvl"/>
          <dgm:resizeHandles val="exact"/>
        </dgm:presLayoutVars>
      </dgm:prSet>
      <dgm:spPr/>
      <dgm:t>
        <a:bodyPr/>
        <a:lstStyle/>
        <a:p>
          <a:pPr rtl="1"/>
          <a:endParaRPr lang="fa-IR"/>
        </a:p>
      </dgm:t>
    </dgm:pt>
    <dgm:pt modelId="{2CC731D3-7BD9-4135-BACA-EB77E9C763B3}" type="pres">
      <dgm:prSet presAssocID="{E93140E2-DE0C-4FEF-A6AF-A1D0FFDD8873}" presName="linNode" presStyleCnt="0"/>
      <dgm:spPr/>
    </dgm:pt>
    <dgm:pt modelId="{E84621FB-E510-4A41-B81A-7383B18E4498}" type="pres">
      <dgm:prSet presAssocID="{E93140E2-DE0C-4FEF-A6AF-A1D0FFDD8873}" presName="parentText" presStyleLbl="node1" presStyleIdx="0" presStyleCnt="2">
        <dgm:presLayoutVars>
          <dgm:chMax val="1"/>
          <dgm:bulletEnabled val="1"/>
        </dgm:presLayoutVars>
      </dgm:prSet>
      <dgm:spPr/>
      <dgm:t>
        <a:bodyPr/>
        <a:lstStyle/>
        <a:p>
          <a:pPr rtl="1"/>
          <a:endParaRPr lang="fa-IR"/>
        </a:p>
      </dgm:t>
    </dgm:pt>
    <dgm:pt modelId="{2825CE9D-9A30-4C79-9A82-E044FD1BEE98}" type="pres">
      <dgm:prSet presAssocID="{E93140E2-DE0C-4FEF-A6AF-A1D0FFDD8873}" presName="descendantText" presStyleLbl="alignAccFollowNode1" presStyleIdx="0" presStyleCnt="2">
        <dgm:presLayoutVars>
          <dgm:bulletEnabled val="1"/>
        </dgm:presLayoutVars>
      </dgm:prSet>
      <dgm:spPr/>
      <dgm:t>
        <a:bodyPr/>
        <a:lstStyle/>
        <a:p>
          <a:pPr rtl="1"/>
          <a:endParaRPr lang="fa-IR"/>
        </a:p>
      </dgm:t>
    </dgm:pt>
    <dgm:pt modelId="{0EB32F82-5CB3-4AD8-B4BC-C6CB93B001CE}" type="pres">
      <dgm:prSet presAssocID="{BBC8CA52-20C6-4DEA-973A-8E0F8B6E7029}" presName="sp" presStyleCnt="0"/>
      <dgm:spPr/>
    </dgm:pt>
    <dgm:pt modelId="{54AD4B18-D5F7-40BA-8C94-98A6E187815F}" type="pres">
      <dgm:prSet presAssocID="{FCEAE9B1-A57F-4B9E-B3A7-32099D91FE35}" presName="linNode" presStyleCnt="0"/>
      <dgm:spPr/>
    </dgm:pt>
    <dgm:pt modelId="{B8062347-B008-4ABB-B80B-A25D37697AC6}" type="pres">
      <dgm:prSet presAssocID="{FCEAE9B1-A57F-4B9E-B3A7-32099D91FE35}" presName="parentText" presStyleLbl="node1" presStyleIdx="1" presStyleCnt="2">
        <dgm:presLayoutVars>
          <dgm:chMax val="1"/>
          <dgm:bulletEnabled val="1"/>
        </dgm:presLayoutVars>
      </dgm:prSet>
      <dgm:spPr/>
      <dgm:t>
        <a:bodyPr/>
        <a:lstStyle/>
        <a:p>
          <a:pPr rtl="1"/>
          <a:endParaRPr lang="fa-IR"/>
        </a:p>
      </dgm:t>
    </dgm:pt>
    <dgm:pt modelId="{3133CEBF-4742-43C4-9758-4038C0A94B89}" type="pres">
      <dgm:prSet presAssocID="{FCEAE9B1-A57F-4B9E-B3A7-32099D91FE35}" presName="descendantText" presStyleLbl="alignAccFollowNode1" presStyleIdx="1" presStyleCnt="2">
        <dgm:presLayoutVars>
          <dgm:bulletEnabled val="1"/>
        </dgm:presLayoutVars>
      </dgm:prSet>
      <dgm:spPr/>
      <dgm:t>
        <a:bodyPr/>
        <a:lstStyle/>
        <a:p>
          <a:pPr rtl="1"/>
          <a:endParaRPr lang="fa-IR"/>
        </a:p>
      </dgm:t>
    </dgm:pt>
  </dgm:ptLst>
  <dgm:cxnLst>
    <dgm:cxn modelId="{77CD6E7D-FF32-4D7D-BE9B-E5E44E70B1FB}" type="presOf" srcId="{E93140E2-DE0C-4FEF-A6AF-A1D0FFDD8873}" destId="{E84621FB-E510-4A41-B81A-7383B18E4498}" srcOrd="0" destOrd="0" presId="urn:microsoft.com/office/officeart/2005/8/layout/vList5"/>
    <dgm:cxn modelId="{E11B518A-CCCC-4E45-AC42-30E101FAF561}" type="presOf" srcId="{229BECBB-669F-4C39-AFF1-A1C72E1BA896}" destId="{3133CEBF-4742-43C4-9758-4038C0A94B89}" srcOrd="0" destOrd="0" presId="urn:microsoft.com/office/officeart/2005/8/layout/vList5"/>
    <dgm:cxn modelId="{C4121252-D846-40A6-90DB-93BD9A492551}" srcId="{A1B422D5-D588-478F-8D10-617EDC7048DB}" destId="{E93140E2-DE0C-4FEF-A6AF-A1D0FFDD8873}" srcOrd="0" destOrd="0" parTransId="{A9638E13-D055-467D-BD6A-A420E52FE8F6}" sibTransId="{BBC8CA52-20C6-4DEA-973A-8E0F8B6E7029}"/>
    <dgm:cxn modelId="{3EE3F67F-9069-44E1-B1C1-44051FBD0CFC}" type="presOf" srcId="{CB15317E-2DFE-4EF9-BF7F-2E432C25F07C}" destId="{2825CE9D-9A30-4C79-9A82-E044FD1BEE98}" srcOrd="0" destOrd="0" presId="urn:microsoft.com/office/officeart/2005/8/layout/vList5"/>
    <dgm:cxn modelId="{2372ACA7-E8B3-4865-A559-11F4B5373EAE}" type="presOf" srcId="{FCEAE9B1-A57F-4B9E-B3A7-32099D91FE35}" destId="{B8062347-B008-4ABB-B80B-A25D37697AC6}" srcOrd="0" destOrd="0" presId="urn:microsoft.com/office/officeart/2005/8/layout/vList5"/>
    <dgm:cxn modelId="{6EAF1396-E244-4D0D-9967-FAE65639E423}" type="presOf" srcId="{A1B422D5-D588-478F-8D10-617EDC7048DB}" destId="{66054294-6129-430F-9FEB-8D814A6776C0}" srcOrd="0" destOrd="0" presId="urn:microsoft.com/office/officeart/2005/8/layout/vList5"/>
    <dgm:cxn modelId="{5CAE73B6-603E-49C6-A4E0-77228E1C9A65}" srcId="{E93140E2-DE0C-4FEF-A6AF-A1D0FFDD8873}" destId="{CB15317E-2DFE-4EF9-BF7F-2E432C25F07C}" srcOrd="0" destOrd="0" parTransId="{B3DC454F-DB46-4847-928E-0769E5BD2A9E}" sibTransId="{BB083758-EB51-499F-8F71-9B977226FB18}"/>
    <dgm:cxn modelId="{055407F0-ED42-44BA-A9B2-F3568B2D301A}" srcId="{A1B422D5-D588-478F-8D10-617EDC7048DB}" destId="{FCEAE9B1-A57F-4B9E-B3A7-32099D91FE35}" srcOrd="1" destOrd="0" parTransId="{D1B885C5-0BEA-4B7F-A62F-C19E946A54A6}" sibTransId="{451630F5-CD85-4E37-B956-B4DBA81EAACF}"/>
    <dgm:cxn modelId="{961C00B9-A964-4AFE-ABC9-BABFBFF0779B}" srcId="{FCEAE9B1-A57F-4B9E-B3A7-32099D91FE35}" destId="{229BECBB-669F-4C39-AFF1-A1C72E1BA896}" srcOrd="0" destOrd="0" parTransId="{BA1A42AF-8EB4-4D47-A72C-E2B4926E587B}" sibTransId="{0B5861C8-DB15-4B53-A2A2-01BA11F70428}"/>
    <dgm:cxn modelId="{02299460-445D-4333-8F7D-8B09149912DD}" type="presParOf" srcId="{66054294-6129-430F-9FEB-8D814A6776C0}" destId="{2CC731D3-7BD9-4135-BACA-EB77E9C763B3}" srcOrd="0" destOrd="0" presId="urn:microsoft.com/office/officeart/2005/8/layout/vList5"/>
    <dgm:cxn modelId="{19692B4E-040E-4C27-9517-CF0C2B0CA161}" type="presParOf" srcId="{2CC731D3-7BD9-4135-BACA-EB77E9C763B3}" destId="{E84621FB-E510-4A41-B81A-7383B18E4498}" srcOrd="0" destOrd="0" presId="urn:microsoft.com/office/officeart/2005/8/layout/vList5"/>
    <dgm:cxn modelId="{B868AB16-B63E-4FE5-985D-B77BF2DB7D92}" type="presParOf" srcId="{2CC731D3-7BD9-4135-BACA-EB77E9C763B3}" destId="{2825CE9D-9A30-4C79-9A82-E044FD1BEE98}" srcOrd="1" destOrd="0" presId="urn:microsoft.com/office/officeart/2005/8/layout/vList5"/>
    <dgm:cxn modelId="{5D3E4CD6-5C76-4885-9965-272D69E6FC20}" type="presParOf" srcId="{66054294-6129-430F-9FEB-8D814A6776C0}" destId="{0EB32F82-5CB3-4AD8-B4BC-C6CB93B001CE}" srcOrd="1" destOrd="0" presId="urn:microsoft.com/office/officeart/2005/8/layout/vList5"/>
    <dgm:cxn modelId="{AB693810-50A0-477A-AC30-C6B9A3460693}" type="presParOf" srcId="{66054294-6129-430F-9FEB-8D814A6776C0}" destId="{54AD4B18-D5F7-40BA-8C94-98A6E187815F}" srcOrd="2" destOrd="0" presId="urn:microsoft.com/office/officeart/2005/8/layout/vList5"/>
    <dgm:cxn modelId="{21377618-13AE-40EA-8A99-1561F6BBD7FE}" type="presParOf" srcId="{54AD4B18-D5F7-40BA-8C94-98A6E187815F}" destId="{B8062347-B008-4ABB-B80B-A25D37697AC6}" srcOrd="0" destOrd="0" presId="urn:microsoft.com/office/officeart/2005/8/layout/vList5"/>
    <dgm:cxn modelId="{FE4D7441-EA59-4EED-93FE-3796B3C7CEF1}" type="presParOf" srcId="{54AD4B18-D5F7-40BA-8C94-98A6E187815F}" destId="{3133CEBF-4742-43C4-9758-4038C0A94B8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4872457F-0C15-43B3-B848-F77EDFE2983B}" type="doc">
      <dgm:prSet loTypeId="urn:microsoft.com/office/officeart/2005/8/layout/gear1" loCatId="process" qsTypeId="urn:microsoft.com/office/officeart/2009/2/quickstyle/3d8" qsCatId="3D" csTypeId="urn:microsoft.com/office/officeart/2005/8/colors/accent1_2" csCatId="accent1" phldr="1"/>
      <dgm:spPr/>
    </dgm:pt>
    <dgm:pt modelId="{BDB92641-78EA-4FD6-A49D-5116BD8A008F}">
      <dgm:prSet phldrT="[Text]" custT="1"/>
      <dgm:spPr>
        <a:solidFill>
          <a:srgbClr val="92D050"/>
        </a:solidFill>
      </dgm:spPr>
      <dgm:t>
        <a:bodyPr/>
        <a:lstStyle/>
        <a:p>
          <a:pPr rtl="1"/>
          <a:r>
            <a:rPr lang="fa-IR" sz="2000" dirty="0" smtClean="0">
              <a:solidFill>
                <a:srgbClr val="FF0000"/>
              </a:solidFill>
              <a:cs typeface="B Titr" panose="00000700000000000000" pitchFamily="2" charset="-78"/>
            </a:rPr>
            <a:t>ذات وجود</a:t>
          </a:r>
          <a:endParaRPr lang="fa-IR" sz="1500" dirty="0">
            <a:solidFill>
              <a:srgbClr val="FF0000"/>
            </a:solidFill>
            <a:cs typeface="B Titr" panose="00000700000000000000" pitchFamily="2" charset="-78"/>
          </a:endParaRPr>
        </a:p>
      </dgm:t>
    </dgm:pt>
    <dgm:pt modelId="{F6612208-D823-4420-B833-4AB1BAAC3A10}" type="parTrans" cxnId="{D859AD10-8C64-4575-97DD-961259466B71}">
      <dgm:prSet/>
      <dgm:spPr/>
      <dgm:t>
        <a:bodyPr/>
        <a:lstStyle/>
        <a:p>
          <a:pPr rtl="1"/>
          <a:endParaRPr lang="fa-IR"/>
        </a:p>
      </dgm:t>
    </dgm:pt>
    <dgm:pt modelId="{87C35232-FAA7-420E-AB3B-A131743C8ECB}" type="sibTrans" cxnId="{D859AD10-8C64-4575-97DD-961259466B71}">
      <dgm:prSet/>
      <dgm:spPr>
        <a:solidFill>
          <a:srgbClr val="00B0F0"/>
        </a:solidFill>
      </dgm:spPr>
      <dgm:t>
        <a:bodyPr/>
        <a:lstStyle/>
        <a:p>
          <a:pPr rtl="1"/>
          <a:endParaRPr lang="fa-IR"/>
        </a:p>
      </dgm:t>
    </dgm:pt>
    <dgm:pt modelId="{3B7A3E0B-C558-4B81-81B7-0FAD873C24AC}">
      <dgm:prSet phldrT="[Text]" custT="1"/>
      <dgm:spPr>
        <a:solidFill>
          <a:srgbClr val="FFC000"/>
        </a:solidFill>
      </dgm:spPr>
      <dgm:t>
        <a:bodyPr/>
        <a:lstStyle/>
        <a:p>
          <a:pPr rtl="1"/>
          <a:r>
            <a:rPr lang="fa-IR" sz="1800" dirty="0" smtClean="0">
              <a:solidFill>
                <a:srgbClr val="FF0000"/>
              </a:solidFill>
              <a:cs typeface="B Titr" panose="00000700000000000000" pitchFamily="2" charset="-78"/>
            </a:rPr>
            <a:t>طبیعت اولیه</a:t>
          </a:r>
          <a:endParaRPr lang="fa-IR" sz="1800" dirty="0">
            <a:solidFill>
              <a:srgbClr val="FF0000"/>
            </a:solidFill>
            <a:cs typeface="B Titr" panose="00000700000000000000" pitchFamily="2" charset="-78"/>
          </a:endParaRPr>
        </a:p>
      </dgm:t>
    </dgm:pt>
    <dgm:pt modelId="{8C106616-49CC-4E78-A205-4852B42FA378}" type="parTrans" cxnId="{327DAD18-FD70-4AA3-854A-48D13F8DBA8D}">
      <dgm:prSet/>
      <dgm:spPr/>
      <dgm:t>
        <a:bodyPr/>
        <a:lstStyle/>
        <a:p>
          <a:pPr rtl="1"/>
          <a:endParaRPr lang="fa-IR"/>
        </a:p>
      </dgm:t>
    </dgm:pt>
    <dgm:pt modelId="{51223C2B-5867-4462-AB71-4C4E366B9976}" type="sibTrans" cxnId="{327DAD18-FD70-4AA3-854A-48D13F8DBA8D}">
      <dgm:prSet/>
      <dgm:spPr>
        <a:solidFill>
          <a:srgbClr val="00B0F0"/>
        </a:solidFill>
      </dgm:spPr>
      <dgm:t>
        <a:bodyPr/>
        <a:lstStyle/>
        <a:p>
          <a:pPr rtl="1"/>
          <a:endParaRPr lang="fa-IR"/>
        </a:p>
      </dgm:t>
    </dgm:pt>
    <dgm:pt modelId="{596843D3-A5CF-43E6-9C7B-73C3A455D804}">
      <dgm:prSet phldrT="[Text]"/>
      <dgm:spPr>
        <a:solidFill>
          <a:srgbClr val="00B050"/>
        </a:solidFill>
      </dgm:spPr>
      <dgm:t>
        <a:bodyPr/>
        <a:lstStyle/>
        <a:p>
          <a:pPr rtl="1"/>
          <a:r>
            <a:rPr lang="fa-IR" dirty="0" smtClean="0">
              <a:solidFill>
                <a:srgbClr val="FF0000"/>
              </a:solidFill>
              <a:cs typeface="B Titr" panose="00000700000000000000" pitchFamily="2" charset="-78"/>
            </a:rPr>
            <a:t>طبیعت ثانویه</a:t>
          </a:r>
          <a:endParaRPr lang="fa-IR" dirty="0">
            <a:solidFill>
              <a:srgbClr val="FF0000"/>
            </a:solidFill>
            <a:cs typeface="B Titr" panose="00000700000000000000" pitchFamily="2" charset="-78"/>
          </a:endParaRPr>
        </a:p>
      </dgm:t>
    </dgm:pt>
    <dgm:pt modelId="{5C7D3C72-CB9F-470E-8047-D98B11853A3B}" type="parTrans" cxnId="{8DBF6D0C-17E1-468C-B5C1-1C8A36F5CD92}">
      <dgm:prSet/>
      <dgm:spPr/>
      <dgm:t>
        <a:bodyPr/>
        <a:lstStyle/>
        <a:p>
          <a:pPr rtl="1"/>
          <a:endParaRPr lang="fa-IR"/>
        </a:p>
      </dgm:t>
    </dgm:pt>
    <dgm:pt modelId="{DB5821E5-ADE0-4D28-BBC2-8AE595121C92}" type="sibTrans" cxnId="{8DBF6D0C-17E1-468C-B5C1-1C8A36F5CD92}">
      <dgm:prSet/>
      <dgm:spPr>
        <a:solidFill>
          <a:srgbClr val="00B0F0"/>
        </a:solidFill>
      </dgm:spPr>
      <dgm:t>
        <a:bodyPr/>
        <a:lstStyle/>
        <a:p>
          <a:pPr rtl="1"/>
          <a:endParaRPr lang="fa-IR"/>
        </a:p>
      </dgm:t>
    </dgm:pt>
    <dgm:pt modelId="{03395F98-EB52-4AAC-8EB4-387657098ED3}" type="pres">
      <dgm:prSet presAssocID="{4872457F-0C15-43B3-B848-F77EDFE2983B}" presName="composite" presStyleCnt="0">
        <dgm:presLayoutVars>
          <dgm:chMax val="3"/>
          <dgm:animLvl val="lvl"/>
          <dgm:resizeHandles val="exact"/>
        </dgm:presLayoutVars>
      </dgm:prSet>
      <dgm:spPr/>
    </dgm:pt>
    <dgm:pt modelId="{CA4A76EC-70C5-4589-8297-80756C544071}" type="pres">
      <dgm:prSet presAssocID="{BDB92641-78EA-4FD6-A49D-5116BD8A008F}" presName="gear1" presStyleLbl="node1" presStyleIdx="0" presStyleCnt="3">
        <dgm:presLayoutVars>
          <dgm:chMax val="1"/>
          <dgm:bulletEnabled val="1"/>
        </dgm:presLayoutVars>
      </dgm:prSet>
      <dgm:spPr/>
      <dgm:t>
        <a:bodyPr/>
        <a:lstStyle/>
        <a:p>
          <a:pPr rtl="1"/>
          <a:endParaRPr lang="fa-IR"/>
        </a:p>
      </dgm:t>
    </dgm:pt>
    <dgm:pt modelId="{89432091-5A15-490D-A22E-33834314C730}" type="pres">
      <dgm:prSet presAssocID="{BDB92641-78EA-4FD6-A49D-5116BD8A008F}" presName="gear1srcNode" presStyleLbl="node1" presStyleIdx="0" presStyleCnt="3"/>
      <dgm:spPr/>
      <dgm:t>
        <a:bodyPr/>
        <a:lstStyle/>
        <a:p>
          <a:pPr rtl="1"/>
          <a:endParaRPr lang="fa-IR"/>
        </a:p>
      </dgm:t>
    </dgm:pt>
    <dgm:pt modelId="{710EEE6E-F105-4674-A41C-1CA85022B2DF}" type="pres">
      <dgm:prSet presAssocID="{BDB92641-78EA-4FD6-A49D-5116BD8A008F}" presName="gear1dstNode" presStyleLbl="node1" presStyleIdx="0" presStyleCnt="3"/>
      <dgm:spPr/>
      <dgm:t>
        <a:bodyPr/>
        <a:lstStyle/>
        <a:p>
          <a:pPr rtl="1"/>
          <a:endParaRPr lang="fa-IR"/>
        </a:p>
      </dgm:t>
    </dgm:pt>
    <dgm:pt modelId="{F42D7583-11D6-4497-859E-6C9C2355525B}" type="pres">
      <dgm:prSet presAssocID="{3B7A3E0B-C558-4B81-81B7-0FAD873C24AC}" presName="gear2" presStyleLbl="node1" presStyleIdx="1" presStyleCnt="3">
        <dgm:presLayoutVars>
          <dgm:chMax val="1"/>
          <dgm:bulletEnabled val="1"/>
        </dgm:presLayoutVars>
      </dgm:prSet>
      <dgm:spPr/>
      <dgm:t>
        <a:bodyPr/>
        <a:lstStyle/>
        <a:p>
          <a:pPr rtl="1"/>
          <a:endParaRPr lang="fa-IR"/>
        </a:p>
      </dgm:t>
    </dgm:pt>
    <dgm:pt modelId="{3ADCF479-63BA-4568-936F-ECE9233AAFE6}" type="pres">
      <dgm:prSet presAssocID="{3B7A3E0B-C558-4B81-81B7-0FAD873C24AC}" presName="gear2srcNode" presStyleLbl="node1" presStyleIdx="1" presStyleCnt="3"/>
      <dgm:spPr/>
      <dgm:t>
        <a:bodyPr/>
        <a:lstStyle/>
        <a:p>
          <a:pPr rtl="1"/>
          <a:endParaRPr lang="fa-IR"/>
        </a:p>
      </dgm:t>
    </dgm:pt>
    <dgm:pt modelId="{A24F2D11-82F7-4AF8-83C0-49888AC8CDB2}" type="pres">
      <dgm:prSet presAssocID="{3B7A3E0B-C558-4B81-81B7-0FAD873C24AC}" presName="gear2dstNode" presStyleLbl="node1" presStyleIdx="1" presStyleCnt="3"/>
      <dgm:spPr/>
      <dgm:t>
        <a:bodyPr/>
        <a:lstStyle/>
        <a:p>
          <a:pPr rtl="1"/>
          <a:endParaRPr lang="fa-IR"/>
        </a:p>
      </dgm:t>
    </dgm:pt>
    <dgm:pt modelId="{5A728A0D-B5A2-4A85-89F1-2E0FFA6AF0EF}" type="pres">
      <dgm:prSet presAssocID="{596843D3-A5CF-43E6-9C7B-73C3A455D804}" presName="gear3" presStyleLbl="node1" presStyleIdx="2" presStyleCnt="3"/>
      <dgm:spPr/>
      <dgm:t>
        <a:bodyPr/>
        <a:lstStyle/>
        <a:p>
          <a:pPr rtl="1"/>
          <a:endParaRPr lang="fa-IR"/>
        </a:p>
      </dgm:t>
    </dgm:pt>
    <dgm:pt modelId="{CD27B5B2-427F-4C7B-B03D-DD5FB6D18FF7}" type="pres">
      <dgm:prSet presAssocID="{596843D3-A5CF-43E6-9C7B-73C3A455D804}" presName="gear3tx" presStyleLbl="node1" presStyleIdx="2" presStyleCnt="3">
        <dgm:presLayoutVars>
          <dgm:chMax val="1"/>
          <dgm:bulletEnabled val="1"/>
        </dgm:presLayoutVars>
      </dgm:prSet>
      <dgm:spPr/>
      <dgm:t>
        <a:bodyPr/>
        <a:lstStyle/>
        <a:p>
          <a:pPr rtl="1"/>
          <a:endParaRPr lang="fa-IR"/>
        </a:p>
      </dgm:t>
    </dgm:pt>
    <dgm:pt modelId="{A2175578-1C78-44C2-B8A6-F9C131D31C69}" type="pres">
      <dgm:prSet presAssocID="{596843D3-A5CF-43E6-9C7B-73C3A455D804}" presName="gear3srcNode" presStyleLbl="node1" presStyleIdx="2" presStyleCnt="3"/>
      <dgm:spPr/>
      <dgm:t>
        <a:bodyPr/>
        <a:lstStyle/>
        <a:p>
          <a:pPr rtl="1"/>
          <a:endParaRPr lang="fa-IR"/>
        </a:p>
      </dgm:t>
    </dgm:pt>
    <dgm:pt modelId="{3D7E5ED6-9599-41C6-9E55-E0FADC773108}" type="pres">
      <dgm:prSet presAssocID="{596843D3-A5CF-43E6-9C7B-73C3A455D804}" presName="gear3dstNode" presStyleLbl="node1" presStyleIdx="2" presStyleCnt="3"/>
      <dgm:spPr/>
      <dgm:t>
        <a:bodyPr/>
        <a:lstStyle/>
        <a:p>
          <a:pPr rtl="1"/>
          <a:endParaRPr lang="fa-IR"/>
        </a:p>
      </dgm:t>
    </dgm:pt>
    <dgm:pt modelId="{C589C178-A4FC-4CB8-AF1A-526E166E522B}" type="pres">
      <dgm:prSet presAssocID="{87C35232-FAA7-420E-AB3B-A131743C8ECB}" presName="connector1" presStyleLbl="sibTrans2D1" presStyleIdx="0" presStyleCnt="3"/>
      <dgm:spPr/>
      <dgm:t>
        <a:bodyPr/>
        <a:lstStyle/>
        <a:p>
          <a:pPr rtl="1"/>
          <a:endParaRPr lang="fa-IR"/>
        </a:p>
      </dgm:t>
    </dgm:pt>
    <dgm:pt modelId="{BED0E2A7-9D7E-4279-AAB5-A0AEB60D9C17}" type="pres">
      <dgm:prSet presAssocID="{51223C2B-5867-4462-AB71-4C4E366B9976}" presName="connector2" presStyleLbl="sibTrans2D1" presStyleIdx="1" presStyleCnt="3"/>
      <dgm:spPr/>
      <dgm:t>
        <a:bodyPr/>
        <a:lstStyle/>
        <a:p>
          <a:pPr rtl="1"/>
          <a:endParaRPr lang="fa-IR"/>
        </a:p>
      </dgm:t>
    </dgm:pt>
    <dgm:pt modelId="{2A061E6C-D180-409A-B489-45DC3EAC8E37}" type="pres">
      <dgm:prSet presAssocID="{DB5821E5-ADE0-4D28-BBC2-8AE595121C92}" presName="connector3" presStyleLbl="sibTrans2D1" presStyleIdx="2" presStyleCnt="3"/>
      <dgm:spPr/>
      <dgm:t>
        <a:bodyPr/>
        <a:lstStyle/>
        <a:p>
          <a:pPr rtl="1"/>
          <a:endParaRPr lang="fa-IR"/>
        </a:p>
      </dgm:t>
    </dgm:pt>
  </dgm:ptLst>
  <dgm:cxnLst>
    <dgm:cxn modelId="{4749795A-2B0D-4164-9CF6-57F97C7D27FC}" type="presOf" srcId="{596843D3-A5CF-43E6-9C7B-73C3A455D804}" destId="{A2175578-1C78-44C2-B8A6-F9C131D31C69}" srcOrd="2" destOrd="0" presId="urn:microsoft.com/office/officeart/2005/8/layout/gear1"/>
    <dgm:cxn modelId="{B8E6E3A3-41BC-483E-AC0B-ED57892092C3}" type="presOf" srcId="{3B7A3E0B-C558-4B81-81B7-0FAD873C24AC}" destId="{3ADCF479-63BA-4568-936F-ECE9233AAFE6}" srcOrd="1" destOrd="0" presId="urn:microsoft.com/office/officeart/2005/8/layout/gear1"/>
    <dgm:cxn modelId="{ED559BB8-46FA-479A-B937-9B97F84EBA8E}" type="presOf" srcId="{87C35232-FAA7-420E-AB3B-A131743C8ECB}" destId="{C589C178-A4FC-4CB8-AF1A-526E166E522B}" srcOrd="0" destOrd="0" presId="urn:microsoft.com/office/officeart/2005/8/layout/gear1"/>
    <dgm:cxn modelId="{692FE835-9D13-42D8-BE7D-9F8473D2A98A}" type="presOf" srcId="{3B7A3E0B-C558-4B81-81B7-0FAD873C24AC}" destId="{F42D7583-11D6-4497-859E-6C9C2355525B}" srcOrd="0" destOrd="0" presId="urn:microsoft.com/office/officeart/2005/8/layout/gear1"/>
    <dgm:cxn modelId="{661B81CB-A083-47D7-9A4B-064ACF4A7644}" type="presOf" srcId="{596843D3-A5CF-43E6-9C7B-73C3A455D804}" destId="{5A728A0D-B5A2-4A85-89F1-2E0FFA6AF0EF}" srcOrd="0" destOrd="0" presId="urn:microsoft.com/office/officeart/2005/8/layout/gear1"/>
    <dgm:cxn modelId="{8DBF6D0C-17E1-468C-B5C1-1C8A36F5CD92}" srcId="{4872457F-0C15-43B3-B848-F77EDFE2983B}" destId="{596843D3-A5CF-43E6-9C7B-73C3A455D804}" srcOrd="2" destOrd="0" parTransId="{5C7D3C72-CB9F-470E-8047-D98B11853A3B}" sibTransId="{DB5821E5-ADE0-4D28-BBC2-8AE595121C92}"/>
    <dgm:cxn modelId="{B1936DC4-936C-408F-9EF4-413F45CCFFF1}" type="presOf" srcId="{BDB92641-78EA-4FD6-A49D-5116BD8A008F}" destId="{89432091-5A15-490D-A22E-33834314C730}" srcOrd="1" destOrd="0" presId="urn:microsoft.com/office/officeart/2005/8/layout/gear1"/>
    <dgm:cxn modelId="{E84DD636-72F5-4E02-B7CA-66455CFDEBF2}" type="presOf" srcId="{51223C2B-5867-4462-AB71-4C4E366B9976}" destId="{BED0E2A7-9D7E-4279-AAB5-A0AEB60D9C17}" srcOrd="0" destOrd="0" presId="urn:microsoft.com/office/officeart/2005/8/layout/gear1"/>
    <dgm:cxn modelId="{69CEDFBD-9769-433B-971A-0585E1000A62}" type="presOf" srcId="{3B7A3E0B-C558-4B81-81B7-0FAD873C24AC}" destId="{A24F2D11-82F7-4AF8-83C0-49888AC8CDB2}" srcOrd="2" destOrd="0" presId="urn:microsoft.com/office/officeart/2005/8/layout/gear1"/>
    <dgm:cxn modelId="{C4E8C49C-4B92-4A87-9B1A-E3884C45F7A5}" type="presOf" srcId="{BDB92641-78EA-4FD6-A49D-5116BD8A008F}" destId="{CA4A76EC-70C5-4589-8297-80756C544071}" srcOrd="0" destOrd="0" presId="urn:microsoft.com/office/officeart/2005/8/layout/gear1"/>
    <dgm:cxn modelId="{327DAD18-FD70-4AA3-854A-48D13F8DBA8D}" srcId="{4872457F-0C15-43B3-B848-F77EDFE2983B}" destId="{3B7A3E0B-C558-4B81-81B7-0FAD873C24AC}" srcOrd="1" destOrd="0" parTransId="{8C106616-49CC-4E78-A205-4852B42FA378}" sibTransId="{51223C2B-5867-4462-AB71-4C4E366B9976}"/>
    <dgm:cxn modelId="{E72DA253-33AD-4857-9572-D7CC8C001BE5}" type="presOf" srcId="{BDB92641-78EA-4FD6-A49D-5116BD8A008F}" destId="{710EEE6E-F105-4674-A41C-1CA85022B2DF}" srcOrd="2" destOrd="0" presId="urn:microsoft.com/office/officeart/2005/8/layout/gear1"/>
    <dgm:cxn modelId="{3B224354-5705-424E-98B4-D68CB950883F}" type="presOf" srcId="{596843D3-A5CF-43E6-9C7B-73C3A455D804}" destId="{3D7E5ED6-9599-41C6-9E55-E0FADC773108}" srcOrd="3" destOrd="0" presId="urn:microsoft.com/office/officeart/2005/8/layout/gear1"/>
    <dgm:cxn modelId="{BF280096-F15C-47C1-8A7F-E3180E2CB0C6}" type="presOf" srcId="{596843D3-A5CF-43E6-9C7B-73C3A455D804}" destId="{CD27B5B2-427F-4C7B-B03D-DD5FB6D18FF7}" srcOrd="1" destOrd="0" presId="urn:microsoft.com/office/officeart/2005/8/layout/gear1"/>
    <dgm:cxn modelId="{C1CA0345-EF87-420F-BED7-8095B6AC1738}" type="presOf" srcId="{4872457F-0C15-43B3-B848-F77EDFE2983B}" destId="{03395F98-EB52-4AAC-8EB4-387657098ED3}" srcOrd="0" destOrd="0" presId="urn:microsoft.com/office/officeart/2005/8/layout/gear1"/>
    <dgm:cxn modelId="{E003007E-F585-44F4-8A2A-A04632AAFA84}" type="presOf" srcId="{DB5821E5-ADE0-4D28-BBC2-8AE595121C92}" destId="{2A061E6C-D180-409A-B489-45DC3EAC8E37}" srcOrd="0" destOrd="0" presId="urn:microsoft.com/office/officeart/2005/8/layout/gear1"/>
    <dgm:cxn modelId="{D859AD10-8C64-4575-97DD-961259466B71}" srcId="{4872457F-0C15-43B3-B848-F77EDFE2983B}" destId="{BDB92641-78EA-4FD6-A49D-5116BD8A008F}" srcOrd="0" destOrd="0" parTransId="{F6612208-D823-4420-B833-4AB1BAAC3A10}" sibTransId="{87C35232-FAA7-420E-AB3B-A131743C8ECB}"/>
    <dgm:cxn modelId="{1B381AE5-BCB2-43BB-9BD1-20E9CE4D4F43}" type="presParOf" srcId="{03395F98-EB52-4AAC-8EB4-387657098ED3}" destId="{CA4A76EC-70C5-4589-8297-80756C544071}" srcOrd="0" destOrd="0" presId="urn:microsoft.com/office/officeart/2005/8/layout/gear1"/>
    <dgm:cxn modelId="{0A09CBBB-9383-497C-B45C-EE0696F7564F}" type="presParOf" srcId="{03395F98-EB52-4AAC-8EB4-387657098ED3}" destId="{89432091-5A15-490D-A22E-33834314C730}" srcOrd="1" destOrd="0" presId="urn:microsoft.com/office/officeart/2005/8/layout/gear1"/>
    <dgm:cxn modelId="{CD300838-3E35-4CF8-AE25-275FB8769599}" type="presParOf" srcId="{03395F98-EB52-4AAC-8EB4-387657098ED3}" destId="{710EEE6E-F105-4674-A41C-1CA85022B2DF}" srcOrd="2" destOrd="0" presId="urn:microsoft.com/office/officeart/2005/8/layout/gear1"/>
    <dgm:cxn modelId="{4096D30E-DF86-4C09-9A2F-CA81AA994FF4}" type="presParOf" srcId="{03395F98-EB52-4AAC-8EB4-387657098ED3}" destId="{F42D7583-11D6-4497-859E-6C9C2355525B}" srcOrd="3" destOrd="0" presId="urn:microsoft.com/office/officeart/2005/8/layout/gear1"/>
    <dgm:cxn modelId="{B4C0075D-91D0-4A74-A502-11E1A6A72969}" type="presParOf" srcId="{03395F98-EB52-4AAC-8EB4-387657098ED3}" destId="{3ADCF479-63BA-4568-936F-ECE9233AAFE6}" srcOrd="4" destOrd="0" presId="urn:microsoft.com/office/officeart/2005/8/layout/gear1"/>
    <dgm:cxn modelId="{D3A67710-471B-4D92-9034-25440B5F6434}" type="presParOf" srcId="{03395F98-EB52-4AAC-8EB4-387657098ED3}" destId="{A24F2D11-82F7-4AF8-83C0-49888AC8CDB2}" srcOrd="5" destOrd="0" presId="urn:microsoft.com/office/officeart/2005/8/layout/gear1"/>
    <dgm:cxn modelId="{CEB5934C-E357-474C-990D-024079C5178A}" type="presParOf" srcId="{03395F98-EB52-4AAC-8EB4-387657098ED3}" destId="{5A728A0D-B5A2-4A85-89F1-2E0FFA6AF0EF}" srcOrd="6" destOrd="0" presId="urn:microsoft.com/office/officeart/2005/8/layout/gear1"/>
    <dgm:cxn modelId="{2A2C3510-AECC-4DB9-92A2-50E88A9071A0}" type="presParOf" srcId="{03395F98-EB52-4AAC-8EB4-387657098ED3}" destId="{CD27B5B2-427F-4C7B-B03D-DD5FB6D18FF7}" srcOrd="7" destOrd="0" presId="urn:microsoft.com/office/officeart/2005/8/layout/gear1"/>
    <dgm:cxn modelId="{6C008E5D-526C-4C99-8391-79F9AE58CD3D}" type="presParOf" srcId="{03395F98-EB52-4AAC-8EB4-387657098ED3}" destId="{A2175578-1C78-44C2-B8A6-F9C131D31C69}" srcOrd="8" destOrd="0" presId="urn:microsoft.com/office/officeart/2005/8/layout/gear1"/>
    <dgm:cxn modelId="{A82166F1-E875-4E63-BC80-7118FCD5154C}" type="presParOf" srcId="{03395F98-EB52-4AAC-8EB4-387657098ED3}" destId="{3D7E5ED6-9599-41C6-9E55-E0FADC773108}" srcOrd="9" destOrd="0" presId="urn:microsoft.com/office/officeart/2005/8/layout/gear1"/>
    <dgm:cxn modelId="{D831F4D5-989A-4D41-9054-746E12A3F73D}" type="presParOf" srcId="{03395F98-EB52-4AAC-8EB4-387657098ED3}" destId="{C589C178-A4FC-4CB8-AF1A-526E166E522B}" srcOrd="10" destOrd="0" presId="urn:microsoft.com/office/officeart/2005/8/layout/gear1"/>
    <dgm:cxn modelId="{C8788651-6896-4D03-A006-F1BC6FCE8E85}" type="presParOf" srcId="{03395F98-EB52-4AAC-8EB4-387657098ED3}" destId="{BED0E2A7-9D7E-4279-AAB5-A0AEB60D9C17}" srcOrd="11" destOrd="0" presId="urn:microsoft.com/office/officeart/2005/8/layout/gear1"/>
    <dgm:cxn modelId="{0D207D84-6E71-4D3D-94DD-C005A67A87D9}" type="presParOf" srcId="{03395F98-EB52-4AAC-8EB4-387657098ED3}" destId="{2A061E6C-D180-409A-B489-45DC3EAC8E37}"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3C0C247D-40FC-4790-AC54-78A9CFB9B1DF}" type="doc">
      <dgm:prSet loTypeId="urn:diagrams.loki3.com/BracketList+Icon" loCatId="list" qsTypeId="urn:microsoft.com/office/officeart/2005/8/quickstyle/3d7" qsCatId="3D" csTypeId="urn:microsoft.com/office/officeart/2005/8/colors/accent1_2" csCatId="accent1" phldr="1"/>
      <dgm:spPr/>
      <dgm:t>
        <a:bodyPr/>
        <a:lstStyle/>
        <a:p>
          <a:pPr rtl="1"/>
          <a:endParaRPr lang="fa-IR"/>
        </a:p>
      </dgm:t>
    </dgm:pt>
    <dgm:pt modelId="{E46F087F-881C-493C-B76F-9D2B6D3F273A}">
      <dgm:prSet phldrT="[Text]"/>
      <dgm:spPr/>
      <dgm:t>
        <a:bodyPr/>
        <a:lstStyle/>
        <a:p>
          <a:pPr rtl="1"/>
          <a:r>
            <a:rPr lang="fa-IR" dirty="0" smtClean="0">
              <a:cs typeface="B Titr" panose="00000700000000000000" pitchFamily="2" charset="-78"/>
            </a:rPr>
            <a:t>تربیت حیوانی(طبیعی)</a:t>
          </a:r>
          <a:endParaRPr lang="fa-IR" dirty="0">
            <a:cs typeface="B Titr" panose="00000700000000000000" pitchFamily="2" charset="-78"/>
          </a:endParaRPr>
        </a:p>
      </dgm:t>
    </dgm:pt>
    <dgm:pt modelId="{863AAEE3-0EFA-4989-A1B9-6599153DBFD4}" type="parTrans" cxnId="{1C4E8BE4-4065-4F0D-9B66-81CF83E36177}">
      <dgm:prSet/>
      <dgm:spPr/>
      <dgm:t>
        <a:bodyPr/>
        <a:lstStyle/>
        <a:p>
          <a:pPr rtl="1"/>
          <a:endParaRPr lang="fa-IR"/>
        </a:p>
      </dgm:t>
    </dgm:pt>
    <dgm:pt modelId="{AE5295AA-2675-4BA1-86EA-552F6D8A59C8}" type="sibTrans" cxnId="{1C4E8BE4-4065-4F0D-9B66-81CF83E36177}">
      <dgm:prSet/>
      <dgm:spPr/>
      <dgm:t>
        <a:bodyPr/>
        <a:lstStyle/>
        <a:p>
          <a:pPr rtl="1"/>
          <a:endParaRPr lang="fa-IR"/>
        </a:p>
      </dgm:t>
    </dgm:pt>
    <dgm:pt modelId="{A666829A-F7C3-47F6-8DDC-E610F3D99649}">
      <dgm:prSet phldrT="[Text]"/>
      <dgm:spPr>
        <a:solidFill>
          <a:srgbClr val="FF0000"/>
        </a:solidFill>
      </dgm:spPr>
      <dgm:t>
        <a:bodyPr/>
        <a:lstStyle/>
        <a:p>
          <a:pPr rtl="1"/>
          <a:r>
            <a:rPr lang="fa-IR" dirty="0" smtClean="0">
              <a:cs typeface="B Titr" panose="00000700000000000000" pitchFamily="2" charset="-78"/>
            </a:rPr>
            <a:t>هدف این تربیت حفظ نوع حیوان است . کمال مطلوب آن شکوفایی غرایز می باشد . این تربیت از راه تقلید غیر عمدی صورت می پذیرد </a:t>
          </a:r>
          <a:r>
            <a:rPr lang="fa-IR" smtClean="0">
              <a:cs typeface="B Titr" panose="00000700000000000000" pitchFamily="2" charset="-78"/>
            </a:rPr>
            <a:t>و خواص بیولوژیک تجارب آنها </a:t>
          </a:r>
          <a:r>
            <a:rPr lang="fa-IR" dirty="0" smtClean="0">
              <a:cs typeface="B Titr" panose="00000700000000000000" pitchFamily="2" charset="-78"/>
            </a:rPr>
            <a:t>حفظ شده است . </a:t>
          </a:r>
          <a:endParaRPr lang="fa-IR" dirty="0">
            <a:cs typeface="B Titr" panose="00000700000000000000" pitchFamily="2" charset="-78"/>
          </a:endParaRPr>
        </a:p>
      </dgm:t>
    </dgm:pt>
    <dgm:pt modelId="{E15DB186-95AA-4BF7-9A76-B2EDE2FCFF00}" type="parTrans" cxnId="{FF2C7D6A-1311-4BE1-8D98-94348AD0C81A}">
      <dgm:prSet/>
      <dgm:spPr/>
      <dgm:t>
        <a:bodyPr/>
        <a:lstStyle/>
        <a:p>
          <a:pPr rtl="1"/>
          <a:endParaRPr lang="fa-IR"/>
        </a:p>
      </dgm:t>
    </dgm:pt>
    <dgm:pt modelId="{0C6A601C-3395-4B5E-B432-04D3C0BBB5BD}" type="sibTrans" cxnId="{FF2C7D6A-1311-4BE1-8D98-94348AD0C81A}">
      <dgm:prSet/>
      <dgm:spPr/>
      <dgm:t>
        <a:bodyPr/>
        <a:lstStyle/>
        <a:p>
          <a:pPr rtl="1"/>
          <a:endParaRPr lang="fa-IR"/>
        </a:p>
      </dgm:t>
    </dgm:pt>
    <dgm:pt modelId="{970CAE63-9576-4F73-BEA3-B3EEA78FD26B}">
      <dgm:prSet phldrT="[Text]"/>
      <dgm:spPr/>
      <dgm:t>
        <a:bodyPr/>
        <a:lstStyle/>
        <a:p>
          <a:pPr rtl="1"/>
          <a:r>
            <a:rPr lang="fa-IR" dirty="0" smtClean="0">
              <a:cs typeface="B Titr" panose="00000700000000000000" pitchFamily="2" charset="-78"/>
            </a:rPr>
            <a:t>تربیت انسانی (اجتماعی)</a:t>
          </a:r>
          <a:endParaRPr lang="fa-IR" dirty="0">
            <a:cs typeface="B Titr" panose="00000700000000000000" pitchFamily="2" charset="-78"/>
          </a:endParaRPr>
        </a:p>
      </dgm:t>
    </dgm:pt>
    <dgm:pt modelId="{981F0E74-835C-4531-A746-8ED6B234B3A8}" type="parTrans" cxnId="{55B748E3-A26A-4332-B18F-6BEF9532232E}">
      <dgm:prSet/>
      <dgm:spPr/>
      <dgm:t>
        <a:bodyPr/>
        <a:lstStyle/>
        <a:p>
          <a:pPr rtl="1"/>
          <a:endParaRPr lang="fa-IR"/>
        </a:p>
      </dgm:t>
    </dgm:pt>
    <dgm:pt modelId="{E9E99C33-C793-4A87-ABFE-58C0C9492BB1}" type="sibTrans" cxnId="{55B748E3-A26A-4332-B18F-6BEF9532232E}">
      <dgm:prSet/>
      <dgm:spPr/>
      <dgm:t>
        <a:bodyPr/>
        <a:lstStyle/>
        <a:p>
          <a:pPr rtl="1"/>
          <a:endParaRPr lang="fa-IR"/>
        </a:p>
      </dgm:t>
    </dgm:pt>
    <dgm:pt modelId="{211D1C57-B6C7-4A2D-BE12-49800190AA3F}">
      <dgm:prSet phldrT="[Text]"/>
      <dgm:spPr>
        <a:solidFill>
          <a:srgbClr val="FF0000"/>
        </a:solidFill>
      </dgm:spPr>
      <dgm:t>
        <a:bodyPr/>
        <a:lstStyle/>
        <a:p>
          <a:pPr rtl="1"/>
          <a:r>
            <a:rPr lang="fa-IR" dirty="0" smtClean="0">
              <a:cs typeface="B Titr" panose="00000700000000000000" pitchFamily="2" charset="-78"/>
            </a:rPr>
            <a:t>در انسان تجارب خصوصیات بیولوژیک خود را از دست داده اند و در سنتها ، آداب ورسوم و اعتقادات باقی می ماند. تربیت به صورت مبادله نظام افکار و احساسات و به عبارت دیگربه صورت اجتماعی شدن فرد صورت می گیرد </a:t>
          </a:r>
          <a:endParaRPr lang="fa-IR" dirty="0">
            <a:cs typeface="B Titr" panose="00000700000000000000" pitchFamily="2" charset="-78"/>
          </a:endParaRPr>
        </a:p>
      </dgm:t>
    </dgm:pt>
    <dgm:pt modelId="{E78E76A5-5F79-42B6-948F-8A39BAD95677}" type="parTrans" cxnId="{A5C4E8BB-D94C-4024-90EB-AC27112D820A}">
      <dgm:prSet/>
      <dgm:spPr/>
      <dgm:t>
        <a:bodyPr/>
        <a:lstStyle/>
        <a:p>
          <a:pPr rtl="1"/>
          <a:endParaRPr lang="fa-IR"/>
        </a:p>
      </dgm:t>
    </dgm:pt>
    <dgm:pt modelId="{B5F6488D-E50E-41D4-B548-DDE50FCBB66D}" type="sibTrans" cxnId="{A5C4E8BB-D94C-4024-90EB-AC27112D820A}">
      <dgm:prSet/>
      <dgm:spPr/>
      <dgm:t>
        <a:bodyPr/>
        <a:lstStyle/>
        <a:p>
          <a:pPr rtl="1"/>
          <a:endParaRPr lang="fa-IR"/>
        </a:p>
      </dgm:t>
    </dgm:pt>
    <dgm:pt modelId="{8CDE6908-88EF-49D5-AA37-7BFC4859D31A}" type="pres">
      <dgm:prSet presAssocID="{3C0C247D-40FC-4790-AC54-78A9CFB9B1DF}" presName="Name0" presStyleCnt="0">
        <dgm:presLayoutVars>
          <dgm:dir/>
          <dgm:animLvl val="lvl"/>
          <dgm:resizeHandles val="exact"/>
        </dgm:presLayoutVars>
      </dgm:prSet>
      <dgm:spPr/>
      <dgm:t>
        <a:bodyPr/>
        <a:lstStyle/>
        <a:p>
          <a:pPr rtl="1"/>
          <a:endParaRPr lang="fa-IR"/>
        </a:p>
      </dgm:t>
    </dgm:pt>
    <dgm:pt modelId="{DE214256-7777-48B7-98A2-6B3EA3267B9E}" type="pres">
      <dgm:prSet presAssocID="{E46F087F-881C-493C-B76F-9D2B6D3F273A}" presName="linNode" presStyleCnt="0"/>
      <dgm:spPr/>
    </dgm:pt>
    <dgm:pt modelId="{B9BEED8D-F6D8-4302-A467-E5AD140CE562}" type="pres">
      <dgm:prSet presAssocID="{E46F087F-881C-493C-B76F-9D2B6D3F273A}" presName="parTx" presStyleLbl="revTx" presStyleIdx="0" presStyleCnt="2">
        <dgm:presLayoutVars>
          <dgm:chMax val="1"/>
          <dgm:bulletEnabled val="1"/>
        </dgm:presLayoutVars>
      </dgm:prSet>
      <dgm:spPr/>
      <dgm:t>
        <a:bodyPr/>
        <a:lstStyle/>
        <a:p>
          <a:pPr rtl="1"/>
          <a:endParaRPr lang="fa-IR"/>
        </a:p>
      </dgm:t>
    </dgm:pt>
    <dgm:pt modelId="{6059E01D-216B-4045-87D0-331CC92FCCF4}" type="pres">
      <dgm:prSet presAssocID="{E46F087F-881C-493C-B76F-9D2B6D3F273A}" presName="bracket" presStyleLbl="parChTrans1D1" presStyleIdx="0" presStyleCnt="2"/>
      <dgm:spPr>
        <a:ln w="38100">
          <a:solidFill>
            <a:srgbClr val="7030A0"/>
          </a:solidFill>
        </a:ln>
      </dgm:spPr>
    </dgm:pt>
    <dgm:pt modelId="{43979A34-5BAB-4A37-8587-674E08E7027A}" type="pres">
      <dgm:prSet presAssocID="{E46F087F-881C-493C-B76F-9D2B6D3F273A}" presName="spH" presStyleCnt="0"/>
      <dgm:spPr/>
    </dgm:pt>
    <dgm:pt modelId="{14EE5BB1-93D7-481F-B3F6-7C60194BDF28}" type="pres">
      <dgm:prSet presAssocID="{E46F087F-881C-493C-B76F-9D2B6D3F273A}" presName="desTx" presStyleLbl="node1" presStyleIdx="0" presStyleCnt="2">
        <dgm:presLayoutVars>
          <dgm:bulletEnabled val="1"/>
        </dgm:presLayoutVars>
      </dgm:prSet>
      <dgm:spPr/>
      <dgm:t>
        <a:bodyPr/>
        <a:lstStyle/>
        <a:p>
          <a:pPr rtl="1"/>
          <a:endParaRPr lang="fa-IR"/>
        </a:p>
      </dgm:t>
    </dgm:pt>
    <dgm:pt modelId="{19D1A066-03F8-4B5A-8115-FA39E4BD4963}" type="pres">
      <dgm:prSet presAssocID="{AE5295AA-2675-4BA1-86EA-552F6D8A59C8}" presName="spV" presStyleCnt="0"/>
      <dgm:spPr/>
    </dgm:pt>
    <dgm:pt modelId="{B5927DC4-E0AC-49AE-AA31-86774DC513EB}" type="pres">
      <dgm:prSet presAssocID="{970CAE63-9576-4F73-BEA3-B3EEA78FD26B}" presName="linNode" presStyleCnt="0"/>
      <dgm:spPr/>
    </dgm:pt>
    <dgm:pt modelId="{E3407AD1-1603-446A-8FED-AA8D627A9E5F}" type="pres">
      <dgm:prSet presAssocID="{970CAE63-9576-4F73-BEA3-B3EEA78FD26B}" presName="parTx" presStyleLbl="revTx" presStyleIdx="1" presStyleCnt="2">
        <dgm:presLayoutVars>
          <dgm:chMax val="1"/>
          <dgm:bulletEnabled val="1"/>
        </dgm:presLayoutVars>
      </dgm:prSet>
      <dgm:spPr/>
      <dgm:t>
        <a:bodyPr/>
        <a:lstStyle/>
        <a:p>
          <a:pPr rtl="1"/>
          <a:endParaRPr lang="fa-IR"/>
        </a:p>
      </dgm:t>
    </dgm:pt>
    <dgm:pt modelId="{9D6B1F23-D7F4-4E5C-9CA1-985D2387DF12}" type="pres">
      <dgm:prSet presAssocID="{970CAE63-9576-4F73-BEA3-B3EEA78FD26B}" presName="bracket" presStyleLbl="parChTrans1D1" presStyleIdx="1" presStyleCnt="2"/>
      <dgm:spPr>
        <a:ln w="38100">
          <a:solidFill>
            <a:srgbClr val="7030A0"/>
          </a:solidFill>
        </a:ln>
      </dgm:spPr>
    </dgm:pt>
    <dgm:pt modelId="{85B1C878-A30A-4E74-BE9D-9D49C058A37B}" type="pres">
      <dgm:prSet presAssocID="{970CAE63-9576-4F73-BEA3-B3EEA78FD26B}" presName="spH" presStyleCnt="0"/>
      <dgm:spPr/>
    </dgm:pt>
    <dgm:pt modelId="{EC6D8269-C13A-4193-B837-B5EF97DFC1D3}" type="pres">
      <dgm:prSet presAssocID="{970CAE63-9576-4F73-BEA3-B3EEA78FD26B}" presName="desTx" presStyleLbl="node1" presStyleIdx="1" presStyleCnt="2">
        <dgm:presLayoutVars>
          <dgm:bulletEnabled val="1"/>
        </dgm:presLayoutVars>
      </dgm:prSet>
      <dgm:spPr/>
      <dgm:t>
        <a:bodyPr/>
        <a:lstStyle/>
        <a:p>
          <a:pPr rtl="1"/>
          <a:endParaRPr lang="fa-IR"/>
        </a:p>
      </dgm:t>
    </dgm:pt>
  </dgm:ptLst>
  <dgm:cxnLst>
    <dgm:cxn modelId="{7760DC96-800C-4B81-BA28-D01943C780B6}" type="presOf" srcId="{A666829A-F7C3-47F6-8DDC-E610F3D99649}" destId="{14EE5BB1-93D7-481F-B3F6-7C60194BDF28}" srcOrd="0" destOrd="0" presId="urn:diagrams.loki3.com/BracketList+Icon"/>
    <dgm:cxn modelId="{A5C4E8BB-D94C-4024-90EB-AC27112D820A}" srcId="{970CAE63-9576-4F73-BEA3-B3EEA78FD26B}" destId="{211D1C57-B6C7-4A2D-BE12-49800190AA3F}" srcOrd="0" destOrd="0" parTransId="{E78E76A5-5F79-42B6-948F-8A39BAD95677}" sibTransId="{B5F6488D-E50E-41D4-B548-DDE50FCBB66D}"/>
    <dgm:cxn modelId="{1E0D9BCA-29DB-4AFE-9576-9A3A835CA6FA}" type="presOf" srcId="{211D1C57-B6C7-4A2D-BE12-49800190AA3F}" destId="{EC6D8269-C13A-4193-B837-B5EF97DFC1D3}" srcOrd="0" destOrd="0" presId="urn:diagrams.loki3.com/BracketList+Icon"/>
    <dgm:cxn modelId="{55B748E3-A26A-4332-B18F-6BEF9532232E}" srcId="{3C0C247D-40FC-4790-AC54-78A9CFB9B1DF}" destId="{970CAE63-9576-4F73-BEA3-B3EEA78FD26B}" srcOrd="1" destOrd="0" parTransId="{981F0E74-835C-4531-A746-8ED6B234B3A8}" sibTransId="{E9E99C33-C793-4A87-ABFE-58C0C9492BB1}"/>
    <dgm:cxn modelId="{ABA6FE40-4809-4628-879E-8C163134412A}" type="presOf" srcId="{E46F087F-881C-493C-B76F-9D2B6D3F273A}" destId="{B9BEED8D-F6D8-4302-A467-E5AD140CE562}" srcOrd="0" destOrd="0" presId="urn:diagrams.loki3.com/BracketList+Icon"/>
    <dgm:cxn modelId="{FF2C7D6A-1311-4BE1-8D98-94348AD0C81A}" srcId="{E46F087F-881C-493C-B76F-9D2B6D3F273A}" destId="{A666829A-F7C3-47F6-8DDC-E610F3D99649}" srcOrd="0" destOrd="0" parTransId="{E15DB186-95AA-4BF7-9A76-B2EDE2FCFF00}" sibTransId="{0C6A601C-3395-4B5E-B432-04D3C0BBB5BD}"/>
    <dgm:cxn modelId="{DC7F3401-9770-41B1-B911-9C5B2B1B5983}" type="presOf" srcId="{3C0C247D-40FC-4790-AC54-78A9CFB9B1DF}" destId="{8CDE6908-88EF-49D5-AA37-7BFC4859D31A}" srcOrd="0" destOrd="0" presId="urn:diagrams.loki3.com/BracketList+Icon"/>
    <dgm:cxn modelId="{1320E2F1-7799-4DE5-A5FC-BB14A2E0F886}" type="presOf" srcId="{970CAE63-9576-4F73-BEA3-B3EEA78FD26B}" destId="{E3407AD1-1603-446A-8FED-AA8D627A9E5F}" srcOrd="0" destOrd="0" presId="urn:diagrams.loki3.com/BracketList+Icon"/>
    <dgm:cxn modelId="{1C4E8BE4-4065-4F0D-9B66-81CF83E36177}" srcId="{3C0C247D-40FC-4790-AC54-78A9CFB9B1DF}" destId="{E46F087F-881C-493C-B76F-9D2B6D3F273A}" srcOrd="0" destOrd="0" parTransId="{863AAEE3-0EFA-4989-A1B9-6599153DBFD4}" sibTransId="{AE5295AA-2675-4BA1-86EA-552F6D8A59C8}"/>
    <dgm:cxn modelId="{71896C10-9091-4086-9729-661FEFF95FB6}" type="presParOf" srcId="{8CDE6908-88EF-49D5-AA37-7BFC4859D31A}" destId="{DE214256-7777-48B7-98A2-6B3EA3267B9E}" srcOrd="0" destOrd="0" presId="urn:diagrams.loki3.com/BracketList+Icon"/>
    <dgm:cxn modelId="{94F3CBE3-273D-4ADB-AE13-96A6E174F6DB}" type="presParOf" srcId="{DE214256-7777-48B7-98A2-6B3EA3267B9E}" destId="{B9BEED8D-F6D8-4302-A467-E5AD140CE562}" srcOrd="0" destOrd="0" presId="urn:diagrams.loki3.com/BracketList+Icon"/>
    <dgm:cxn modelId="{4163E74C-53E1-485E-A9A9-F994FBB18F29}" type="presParOf" srcId="{DE214256-7777-48B7-98A2-6B3EA3267B9E}" destId="{6059E01D-216B-4045-87D0-331CC92FCCF4}" srcOrd="1" destOrd="0" presId="urn:diagrams.loki3.com/BracketList+Icon"/>
    <dgm:cxn modelId="{3FF423F1-3198-450B-A0BB-8913BF1C417E}" type="presParOf" srcId="{DE214256-7777-48B7-98A2-6B3EA3267B9E}" destId="{43979A34-5BAB-4A37-8587-674E08E7027A}" srcOrd="2" destOrd="0" presId="urn:diagrams.loki3.com/BracketList+Icon"/>
    <dgm:cxn modelId="{844691BA-B412-455F-A794-5A39176C8621}" type="presParOf" srcId="{DE214256-7777-48B7-98A2-6B3EA3267B9E}" destId="{14EE5BB1-93D7-481F-B3F6-7C60194BDF28}" srcOrd="3" destOrd="0" presId="urn:diagrams.loki3.com/BracketList+Icon"/>
    <dgm:cxn modelId="{A5BEC90C-AC81-4532-93EE-E927F548B970}" type="presParOf" srcId="{8CDE6908-88EF-49D5-AA37-7BFC4859D31A}" destId="{19D1A066-03F8-4B5A-8115-FA39E4BD4963}" srcOrd="1" destOrd="0" presId="urn:diagrams.loki3.com/BracketList+Icon"/>
    <dgm:cxn modelId="{4B8C0BFB-891B-4945-898C-55624FB4680F}" type="presParOf" srcId="{8CDE6908-88EF-49D5-AA37-7BFC4859D31A}" destId="{B5927DC4-E0AC-49AE-AA31-86774DC513EB}" srcOrd="2" destOrd="0" presId="urn:diagrams.loki3.com/BracketList+Icon"/>
    <dgm:cxn modelId="{19BC1961-2832-49CD-B91D-CFAA0637CA7F}" type="presParOf" srcId="{B5927DC4-E0AC-49AE-AA31-86774DC513EB}" destId="{E3407AD1-1603-446A-8FED-AA8D627A9E5F}" srcOrd="0" destOrd="0" presId="urn:diagrams.loki3.com/BracketList+Icon"/>
    <dgm:cxn modelId="{375600A0-C55A-42C8-8009-C8DC4C2DBB0E}" type="presParOf" srcId="{B5927DC4-E0AC-49AE-AA31-86774DC513EB}" destId="{9D6B1F23-D7F4-4E5C-9CA1-985D2387DF12}" srcOrd="1" destOrd="0" presId="urn:diagrams.loki3.com/BracketList+Icon"/>
    <dgm:cxn modelId="{4C1142D4-58F1-406B-871D-FB726A0C7395}" type="presParOf" srcId="{B5927DC4-E0AC-49AE-AA31-86774DC513EB}" destId="{85B1C878-A30A-4E74-BE9D-9D49C058A37B}" srcOrd="2" destOrd="0" presId="urn:diagrams.loki3.com/BracketList+Icon"/>
    <dgm:cxn modelId="{4C554BAE-E461-468B-B210-BCEF68C2FA4F}" type="presParOf" srcId="{B5927DC4-E0AC-49AE-AA31-86774DC513EB}" destId="{EC6D8269-C13A-4193-B837-B5EF97DFC1D3}"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AADA5F40-1C4A-4C8C-837A-FA14902DD3F1}" type="doc">
      <dgm:prSet loTypeId="urn:microsoft.com/office/officeart/2005/8/layout/cycle1" loCatId="cycle" qsTypeId="urn:microsoft.com/office/officeart/2005/8/quickstyle/3d3" qsCatId="3D" csTypeId="urn:microsoft.com/office/officeart/2005/8/colors/accent1_2" csCatId="accent1" phldr="1"/>
      <dgm:spPr/>
      <dgm:t>
        <a:bodyPr/>
        <a:lstStyle/>
        <a:p>
          <a:pPr rtl="1"/>
          <a:endParaRPr lang="fa-IR"/>
        </a:p>
      </dgm:t>
    </dgm:pt>
    <dgm:pt modelId="{1C950F4E-35BD-42A8-AD20-DA22218F9B44}">
      <dgm:prSet phldrT="[Text]"/>
      <dgm:spPr/>
      <dgm:t>
        <a:bodyPr/>
        <a:lstStyle/>
        <a:p>
          <a:pPr rtl="1"/>
          <a:r>
            <a:rPr lang="fa-IR" dirty="0" smtClean="0"/>
            <a:t>فرد</a:t>
          </a:r>
          <a:endParaRPr lang="fa-IR" dirty="0"/>
        </a:p>
      </dgm:t>
    </dgm:pt>
    <dgm:pt modelId="{C1582172-20D8-4B76-8D8A-D017DFE520B7}" type="parTrans" cxnId="{7E959F14-CDA1-4CDD-8CF8-DA4EF8DF536A}">
      <dgm:prSet/>
      <dgm:spPr/>
      <dgm:t>
        <a:bodyPr/>
        <a:lstStyle/>
        <a:p>
          <a:pPr rtl="1"/>
          <a:endParaRPr lang="fa-IR"/>
        </a:p>
      </dgm:t>
    </dgm:pt>
    <dgm:pt modelId="{3BF63144-2050-413B-9F85-01A337B4D975}" type="sibTrans" cxnId="{7E959F14-CDA1-4CDD-8CF8-DA4EF8DF536A}">
      <dgm:prSet/>
      <dgm:spPr>
        <a:solidFill>
          <a:srgbClr val="FF0000"/>
        </a:solidFill>
      </dgm:spPr>
      <dgm:t>
        <a:bodyPr/>
        <a:lstStyle/>
        <a:p>
          <a:pPr rtl="1"/>
          <a:endParaRPr lang="fa-IR"/>
        </a:p>
      </dgm:t>
    </dgm:pt>
    <dgm:pt modelId="{BD1578D5-6779-4207-8B59-6E4DA0A7925A}">
      <dgm:prSet phldrT="[Text]"/>
      <dgm:spPr/>
      <dgm:t>
        <a:bodyPr/>
        <a:lstStyle/>
        <a:p>
          <a:pPr rtl="1"/>
          <a:r>
            <a:rPr lang="fa-IR" dirty="0" smtClean="0"/>
            <a:t>جامعه</a:t>
          </a:r>
          <a:endParaRPr lang="fa-IR" dirty="0"/>
        </a:p>
      </dgm:t>
    </dgm:pt>
    <dgm:pt modelId="{9CBAD826-030B-41E0-B6D2-E4BC6B2E3B25}" type="parTrans" cxnId="{3488D81E-17BE-4A5D-A134-6C929797B91A}">
      <dgm:prSet/>
      <dgm:spPr/>
      <dgm:t>
        <a:bodyPr/>
        <a:lstStyle/>
        <a:p>
          <a:pPr rtl="1"/>
          <a:endParaRPr lang="fa-IR"/>
        </a:p>
      </dgm:t>
    </dgm:pt>
    <dgm:pt modelId="{4B0E1124-72AB-42F1-B0BA-8237BFE8CDE7}" type="sibTrans" cxnId="{3488D81E-17BE-4A5D-A134-6C929797B91A}">
      <dgm:prSet/>
      <dgm:spPr>
        <a:solidFill>
          <a:srgbClr val="FF0000"/>
        </a:solidFill>
      </dgm:spPr>
      <dgm:t>
        <a:bodyPr/>
        <a:lstStyle/>
        <a:p>
          <a:pPr rtl="1"/>
          <a:endParaRPr lang="fa-IR"/>
        </a:p>
      </dgm:t>
    </dgm:pt>
    <dgm:pt modelId="{4B9E719D-88B5-4E9F-B8EA-8101E5CB69AF}" type="pres">
      <dgm:prSet presAssocID="{AADA5F40-1C4A-4C8C-837A-FA14902DD3F1}" presName="cycle" presStyleCnt="0">
        <dgm:presLayoutVars>
          <dgm:dir/>
          <dgm:resizeHandles val="exact"/>
        </dgm:presLayoutVars>
      </dgm:prSet>
      <dgm:spPr/>
      <dgm:t>
        <a:bodyPr/>
        <a:lstStyle/>
        <a:p>
          <a:pPr rtl="1"/>
          <a:endParaRPr lang="fa-IR"/>
        </a:p>
      </dgm:t>
    </dgm:pt>
    <dgm:pt modelId="{31FDC041-3889-4DC5-9837-542019DD0043}" type="pres">
      <dgm:prSet presAssocID="{1C950F4E-35BD-42A8-AD20-DA22218F9B44}" presName="dummy" presStyleCnt="0"/>
      <dgm:spPr/>
    </dgm:pt>
    <dgm:pt modelId="{997E2A25-8683-43E3-829C-2F3BE13C5892}" type="pres">
      <dgm:prSet presAssocID="{1C950F4E-35BD-42A8-AD20-DA22218F9B44}" presName="node" presStyleLbl="revTx" presStyleIdx="0" presStyleCnt="2">
        <dgm:presLayoutVars>
          <dgm:bulletEnabled val="1"/>
        </dgm:presLayoutVars>
      </dgm:prSet>
      <dgm:spPr/>
      <dgm:t>
        <a:bodyPr/>
        <a:lstStyle/>
        <a:p>
          <a:pPr rtl="1"/>
          <a:endParaRPr lang="fa-IR"/>
        </a:p>
      </dgm:t>
    </dgm:pt>
    <dgm:pt modelId="{71BFF0D7-4C09-4B98-996F-3AD3E8B8197A}" type="pres">
      <dgm:prSet presAssocID="{3BF63144-2050-413B-9F85-01A337B4D975}" presName="sibTrans" presStyleLbl="node1" presStyleIdx="0" presStyleCnt="2"/>
      <dgm:spPr/>
      <dgm:t>
        <a:bodyPr/>
        <a:lstStyle/>
        <a:p>
          <a:pPr rtl="1"/>
          <a:endParaRPr lang="fa-IR"/>
        </a:p>
      </dgm:t>
    </dgm:pt>
    <dgm:pt modelId="{0AAD0E46-8214-43E4-BF5E-22E0C988FA88}" type="pres">
      <dgm:prSet presAssocID="{BD1578D5-6779-4207-8B59-6E4DA0A7925A}" presName="dummy" presStyleCnt="0"/>
      <dgm:spPr/>
    </dgm:pt>
    <dgm:pt modelId="{09D32117-3566-47E8-898A-69000F09A6F9}" type="pres">
      <dgm:prSet presAssocID="{BD1578D5-6779-4207-8B59-6E4DA0A7925A}" presName="node" presStyleLbl="revTx" presStyleIdx="1" presStyleCnt="2">
        <dgm:presLayoutVars>
          <dgm:bulletEnabled val="1"/>
        </dgm:presLayoutVars>
      </dgm:prSet>
      <dgm:spPr/>
      <dgm:t>
        <a:bodyPr/>
        <a:lstStyle/>
        <a:p>
          <a:pPr rtl="1"/>
          <a:endParaRPr lang="fa-IR"/>
        </a:p>
      </dgm:t>
    </dgm:pt>
    <dgm:pt modelId="{ABE6A191-5D11-4A3E-B1B6-9A08DA41D658}" type="pres">
      <dgm:prSet presAssocID="{4B0E1124-72AB-42F1-B0BA-8237BFE8CDE7}" presName="sibTrans" presStyleLbl="node1" presStyleIdx="1" presStyleCnt="2"/>
      <dgm:spPr/>
      <dgm:t>
        <a:bodyPr/>
        <a:lstStyle/>
        <a:p>
          <a:pPr rtl="1"/>
          <a:endParaRPr lang="fa-IR"/>
        </a:p>
      </dgm:t>
    </dgm:pt>
  </dgm:ptLst>
  <dgm:cxnLst>
    <dgm:cxn modelId="{9D77BA83-72F1-44EF-8284-B28B99FB6E43}" type="presOf" srcId="{BD1578D5-6779-4207-8B59-6E4DA0A7925A}" destId="{09D32117-3566-47E8-898A-69000F09A6F9}" srcOrd="0" destOrd="0" presId="urn:microsoft.com/office/officeart/2005/8/layout/cycle1"/>
    <dgm:cxn modelId="{19B43884-5E48-46E5-8FB8-0AEEC6E53065}" type="presOf" srcId="{4B0E1124-72AB-42F1-B0BA-8237BFE8CDE7}" destId="{ABE6A191-5D11-4A3E-B1B6-9A08DA41D658}" srcOrd="0" destOrd="0" presId="urn:microsoft.com/office/officeart/2005/8/layout/cycle1"/>
    <dgm:cxn modelId="{3D9B15BD-A42E-450B-BC14-AA808C2EDFA5}" type="presOf" srcId="{1C950F4E-35BD-42A8-AD20-DA22218F9B44}" destId="{997E2A25-8683-43E3-829C-2F3BE13C5892}" srcOrd="0" destOrd="0" presId="urn:microsoft.com/office/officeart/2005/8/layout/cycle1"/>
    <dgm:cxn modelId="{996D26C1-5064-480C-AAB4-BBA517475A5E}" type="presOf" srcId="{3BF63144-2050-413B-9F85-01A337B4D975}" destId="{71BFF0D7-4C09-4B98-996F-3AD3E8B8197A}" srcOrd="0" destOrd="0" presId="urn:microsoft.com/office/officeart/2005/8/layout/cycle1"/>
    <dgm:cxn modelId="{7E959F14-CDA1-4CDD-8CF8-DA4EF8DF536A}" srcId="{AADA5F40-1C4A-4C8C-837A-FA14902DD3F1}" destId="{1C950F4E-35BD-42A8-AD20-DA22218F9B44}" srcOrd="0" destOrd="0" parTransId="{C1582172-20D8-4B76-8D8A-D017DFE520B7}" sibTransId="{3BF63144-2050-413B-9F85-01A337B4D975}"/>
    <dgm:cxn modelId="{7AA058AB-3AAA-4FF1-9E6B-F256EEFE8EC4}" type="presOf" srcId="{AADA5F40-1C4A-4C8C-837A-FA14902DD3F1}" destId="{4B9E719D-88B5-4E9F-B8EA-8101E5CB69AF}" srcOrd="0" destOrd="0" presId="urn:microsoft.com/office/officeart/2005/8/layout/cycle1"/>
    <dgm:cxn modelId="{3488D81E-17BE-4A5D-A134-6C929797B91A}" srcId="{AADA5F40-1C4A-4C8C-837A-FA14902DD3F1}" destId="{BD1578D5-6779-4207-8B59-6E4DA0A7925A}" srcOrd="1" destOrd="0" parTransId="{9CBAD826-030B-41E0-B6D2-E4BC6B2E3B25}" sibTransId="{4B0E1124-72AB-42F1-B0BA-8237BFE8CDE7}"/>
    <dgm:cxn modelId="{276ED485-3980-4119-8D80-F048AE32664C}" type="presParOf" srcId="{4B9E719D-88B5-4E9F-B8EA-8101E5CB69AF}" destId="{31FDC041-3889-4DC5-9837-542019DD0043}" srcOrd="0" destOrd="0" presId="urn:microsoft.com/office/officeart/2005/8/layout/cycle1"/>
    <dgm:cxn modelId="{99BA78D9-EF59-4D3D-A4FE-1497A38EA81E}" type="presParOf" srcId="{4B9E719D-88B5-4E9F-B8EA-8101E5CB69AF}" destId="{997E2A25-8683-43E3-829C-2F3BE13C5892}" srcOrd="1" destOrd="0" presId="urn:microsoft.com/office/officeart/2005/8/layout/cycle1"/>
    <dgm:cxn modelId="{B5E81F8E-F72D-4849-BF4B-4EF3D8ED5E32}" type="presParOf" srcId="{4B9E719D-88B5-4E9F-B8EA-8101E5CB69AF}" destId="{71BFF0D7-4C09-4B98-996F-3AD3E8B8197A}" srcOrd="2" destOrd="0" presId="urn:microsoft.com/office/officeart/2005/8/layout/cycle1"/>
    <dgm:cxn modelId="{261DFF07-AA15-48B2-A048-3A64F36CCBA5}" type="presParOf" srcId="{4B9E719D-88B5-4E9F-B8EA-8101E5CB69AF}" destId="{0AAD0E46-8214-43E4-BF5E-22E0C988FA88}" srcOrd="3" destOrd="0" presId="urn:microsoft.com/office/officeart/2005/8/layout/cycle1"/>
    <dgm:cxn modelId="{F9D9EC5A-8DC9-41D6-91F8-71E566AC19BB}" type="presParOf" srcId="{4B9E719D-88B5-4E9F-B8EA-8101E5CB69AF}" destId="{09D32117-3566-47E8-898A-69000F09A6F9}" srcOrd="4" destOrd="0" presId="urn:microsoft.com/office/officeart/2005/8/layout/cycle1"/>
    <dgm:cxn modelId="{67A2602E-5BFE-4B60-B1D3-BD4702EF06A2}" type="presParOf" srcId="{4B9E719D-88B5-4E9F-B8EA-8101E5CB69AF}" destId="{ABE6A191-5D11-4A3E-B1B6-9A08DA41D658}" srcOrd="5"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B816D749-1CD6-4DD5-B6CA-3D5E29328618}" type="doc">
      <dgm:prSet loTypeId="urn:microsoft.com/office/officeart/2005/8/layout/cycle7" loCatId="cycle" qsTypeId="urn:microsoft.com/office/officeart/2005/8/quickstyle/3d5" qsCatId="3D" csTypeId="urn:microsoft.com/office/officeart/2005/8/colors/accent1_2" csCatId="accent1" phldr="1"/>
      <dgm:spPr/>
      <dgm:t>
        <a:bodyPr/>
        <a:lstStyle/>
        <a:p>
          <a:pPr rtl="1"/>
          <a:endParaRPr lang="fa-IR"/>
        </a:p>
      </dgm:t>
    </dgm:pt>
    <dgm:pt modelId="{1A5661D1-A9CD-489C-907B-53F72E5AF503}">
      <dgm:prSet phldrT="[Text]" custT="1"/>
      <dgm:spPr>
        <a:solidFill>
          <a:srgbClr val="FFC000"/>
        </a:solidFill>
      </dgm:spPr>
      <dgm:t>
        <a:bodyPr/>
        <a:lstStyle/>
        <a:p>
          <a:pPr rtl="1"/>
          <a:r>
            <a:rPr lang="fa-IR" sz="2400" dirty="0" smtClean="0">
              <a:solidFill>
                <a:schemeClr val="tx1"/>
              </a:solidFill>
              <a:cs typeface="B Titr" pitchFamily="2" charset="-78"/>
            </a:rPr>
            <a:t>مبانی تعلیم و تربیت</a:t>
          </a:r>
          <a:endParaRPr lang="fa-IR" sz="2400" dirty="0">
            <a:solidFill>
              <a:schemeClr val="tx1"/>
            </a:solidFill>
            <a:cs typeface="B Titr" pitchFamily="2" charset="-78"/>
          </a:endParaRPr>
        </a:p>
      </dgm:t>
    </dgm:pt>
    <dgm:pt modelId="{CA5E44EE-1591-4031-A8AE-B2EFC7D62716}" type="parTrans" cxnId="{096657A6-600C-4212-835E-17103845A887}">
      <dgm:prSet/>
      <dgm:spPr/>
      <dgm:t>
        <a:bodyPr/>
        <a:lstStyle/>
        <a:p>
          <a:pPr rtl="1"/>
          <a:endParaRPr lang="fa-IR"/>
        </a:p>
      </dgm:t>
    </dgm:pt>
    <dgm:pt modelId="{5AF451AA-5406-4453-9065-E2A756895D95}" type="sibTrans" cxnId="{096657A6-600C-4212-835E-17103845A887}">
      <dgm:prSet/>
      <dgm:spPr>
        <a:solidFill>
          <a:srgbClr val="00B0F0"/>
        </a:solidFill>
      </dgm:spPr>
      <dgm:t>
        <a:bodyPr/>
        <a:lstStyle/>
        <a:p>
          <a:pPr rtl="1"/>
          <a:endParaRPr lang="fa-IR"/>
        </a:p>
      </dgm:t>
    </dgm:pt>
    <dgm:pt modelId="{8F0DCE54-BEEA-481D-AC5E-9B9EE322388B}">
      <dgm:prSet phldrT="[Text]" custT="1"/>
      <dgm:spPr>
        <a:solidFill>
          <a:srgbClr val="FFC000"/>
        </a:solidFill>
      </dgm:spPr>
      <dgm:t>
        <a:bodyPr/>
        <a:lstStyle/>
        <a:p>
          <a:pPr rtl="1"/>
          <a:r>
            <a:rPr lang="fa-IR" sz="1800" dirty="0" smtClean="0">
              <a:solidFill>
                <a:srgbClr val="FF0000"/>
              </a:solidFill>
              <a:cs typeface="B Titr" pitchFamily="2" charset="-78"/>
            </a:rPr>
            <a:t>مبانی علمی</a:t>
          </a:r>
          <a:r>
            <a:rPr lang="fa-IR" sz="1600" dirty="0" smtClean="0">
              <a:solidFill>
                <a:schemeClr val="tx1"/>
              </a:solidFill>
              <a:cs typeface="B Titr" pitchFamily="2" charset="-78"/>
            </a:rPr>
            <a:t>(شامل ویژگی های زیستی ، اجتماعی و روانی مورد تربیت )</a:t>
          </a:r>
          <a:endParaRPr lang="fa-IR" sz="1600" dirty="0">
            <a:solidFill>
              <a:schemeClr val="tx1"/>
            </a:solidFill>
            <a:cs typeface="B Titr" pitchFamily="2" charset="-78"/>
          </a:endParaRPr>
        </a:p>
      </dgm:t>
    </dgm:pt>
    <dgm:pt modelId="{6A4D6387-1C06-4231-B84C-311D7E9E9C8B}" type="parTrans" cxnId="{1049049B-A4E6-4FBC-A74E-5D669096466B}">
      <dgm:prSet/>
      <dgm:spPr/>
      <dgm:t>
        <a:bodyPr/>
        <a:lstStyle/>
        <a:p>
          <a:pPr rtl="1"/>
          <a:endParaRPr lang="fa-IR"/>
        </a:p>
      </dgm:t>
    </dgm:pt>
    <dgm:pt modelId="{BBA204FC-C683-4A07-A8C2-58F98588BCA1}" type="sibTrans" cxnId="{1049049B-A4E6-4FBC-A74E-5D669096466B}">
      <dgm:prSet/>
      <dgm:spPr>
        <a:solidFill>
          <a:srgbClr val="00B0F0"/>
        </a:solidFill>
      </dgm:spPr>
      <dgm:t>
        <a:bodyPr/>
        <a:lstStyle/>
        <a:p>
          <a:pPr rtl="1"/>
          <a:endParaRPr lang="fa-IR"/>
        </a:p>
      </dgm:t>
    </dgm:pt>
    <dgm:pt modelId="{97304ABC-8DC9-46A5-A50C-7EE2CDA9608D}">
      <dgm:prSet phldrT="[Text]" custT="1"/>
      <dgm:spPr>
        <a:solidFill>
          <a:srgbClr val="FFC000"/>
        </a:solidFill>
      </dgm:spPr>
      <dgm:t>
        <a:bodyPr/>
        <a:lstStyle/>
        <a:p>
          <a:pPr rtl="1"/>
          <a:r>
            <a:rPr lang="fa-IR" sz="1800" dirty="0" smtClean="0">
              <a:solidFill>
                <a:srgbClr val="FF0000"/>
              </a:solidFill>
              <a:cs typeface="B Titr" pitchFamily="2" charset="-78"/>
            </a:rPr>
            <a:t>مبانی فلسفی </a:t>
          </a:r>
          <a:r>
            <a:rPr lang="fa-IR" sz="1600" dirty="0" smtClean="0">
              <a:solidFill>
                <a:schemeClr val="tx1"/>
              </a:solidFill>
              <a:cs typeface="B Titr" pitchFamily="2" charset="-78"/>
            </a:rPr>
            <a:t>(ملاحظات اخلاقی و فلسفی مربوط به طبیعت آدمی و هدفهای تربیت </a:t>
          </a:r>
          <a:r>
            <a:rPr lang="fa-IR" sz="1500" dirty="0" smtClean="0">
              <a:solidFill>
                <a:schemeClr val="tx1"/>
              </a:solidFill>
              <a:cs typeface="B Titr" pitchFamily="2" charset="-78"/>
            </a:rPr>
            <a:t>)</a:t>
          </a:r>
          <a:endParaRPr lang="fa-IR" sz="1500" dirty="0">
            <a:solidFill>
              <a:schemeClr val="tx1"/>
            </a:solidFill>
            <a:cs typeface="B Titr" pitchFamily="2" charset="-78"/>
          </a:endParaRPr>
        </a:p>
      </dgm:t>
    </dgm:pt>
    <dgm:pt modelId="{4452AB27-431C-43C9-B09F-6C35634E8725}" type="parTrans" cxnId="{C1D72E22-32D0-4DDA-8355-72B1136C0DB3}">
      <dgm:prSet/>
      <dgm:spPr/>
      <dgm:t>
        <a:bodyPr/>
        <a:lstStyle/>
        <a:p>
          <a:pPr rtl="1"/>
          <a:endParaRPr lang="fa-IR"/>
        </a:p>
      </dgm:t>
    </dgm:pt>
    <dgm:pt modelId="{28C3C3A1-4572-4FC9-8FDD-EDA1711C8D96}" type="sibTrans" cxnId="{C1D72E22-32D0-4DDA-8355-72B1136C0DB3}">
      <dgm:prSet/>
      <dgm:spPr>
        <a:solidFill>
          <a:srgbClr val="00B0F0"/>
        </a:solidFill>
      </dgm:spPr>
      <dgm:t>
        <a:bodyPr/>
        <a:lstStyle/>
        <a:p>
          <a:pPr rtl="1"/>
          <a:endParaRPr lang="fa-IR"/>
        </a:p>
      </dgm:t>
    </dgm:pt>
    <dgm:pt modelId="{9B655193-0C15-406D-B0CC-F3EB39E4F3CA}" type="pres">
      <dgm:prSet presAssocID="{B816D749-1CD6-4DD5-B6CA-3D5E29328618}" presName="Name0" presStyleCnt="0">
        <dgm:presLayoutVars>
          <dgm:dir/>
          <dgm:resizeHandles val="exact"/>
        </dgm:presLayoutVars>
      </dgm:prSet>
      <dgm:spPr/>
      <dgm:t>
        <a:bodyPr/>
        <a:lstStyle/>
        <a:p>
          <a:pPr rtl="1"/>
          <a:endParaRPr lang="fa-IR"/>
        </a:p>
      </dgm:t>
    </dgm:pt>
    <dgm:pt modelId="{582817FE-2EAC-4B8C-AFA4-86E90EEE3F1D}" type="pres">
      <dgm:prSet presAssocID="{1A5661D1-A9CD-489C-907B-53F72E5AF503}" presName="node" presStyleLbl="node1" presStyleIdx="0" presStyleCnt="3">
        <dgm:presLayoutVars>
          <dgm:bulletEnabled val="1"/>
        </dgm:presLayoutVars>
      </dgm:prSet>
      <dgm:spPr/>
      <dgm:t>
        <a:bodyPr/>
        <a:lstStyle/>
        <a:p>
          <a:pPr rtl="1"/>
          <a:endParaRPr lang="fa-IR"/>
        </a:p>
      </dgm:t>
    </dgm:pt>
    <dgm:pt modelId="{665BEF3E-9B42-435A-8735-7ACD7B8A8BF6}" type="pres">
      <dgm:prSet presAssocID="{5AF451AA-5406-4453-9065-E2A756895D95}" presName="sibTrans" presStyleLbl="sibTrans2D1" presStyleIdx="0" presStyleCnt="3"/>
      <dgm:spPr/>
      <dgm:t>
        <a:bodyPr/>
        <a:lstStyle/>
        <a:p>
          <a:pPr rtl="1"/>
          <a:endParaRPr lang="fa-IR"/>
        </a:p>
      </dgm:t>
    </dgm:pt>
    <dgm:pt modelId="{95BBB136-90C0-47D7-97D3-3A5317E1A786}" type="pres">
      <dgm:prSet presAssocID="{5AF451AA-5406-4453-9065-E2A756895D95}" presName="connectorText" presStyleLbl="sibTrans2D1" presStyleIdx="0" presStyleCnt="3"/>
      <dgm:spPr/>
      <dgm:t>
        <a:bodyPr/>
        <a:lstStyle/>
        <a:p>
          <a:pPr rtl="1"/>
          <a:endParaRPr lang="fa-IR"/>
        </a:p>
      </dgm:t>
    </dgm:pt>
    <dgm:pt modelId="{30FFD49D-AFE0-4830-8730-0BC0F19F6AD0}" type="pres">
      <dgm:prSet presAssocID="{8F0DCE54-BEEA-481D-AC5E-9B9EE322388B}" presName="node" presStyleLbl="node1" presStyleIdx="1" presStyleCnt="3">
        <dgm:presLayoutVars>
          <dgm:bulletEnabled val="1"/>
        </dgm:presLayoutVars>
      </dgm:prSet>
      <dgm:spPr/>
      <dgm:t>
        <a:bodyPr/>
        <a:lstStyle/>
        <a:p>
          <a:pPr rtl="1"/>
          <a:endParaRPr lang="fa-IR"/>
        </a:p>
      </dgm:t>
    </dgm:pt>
    <dgm:pt modelId="{7AF77BA9-3445-4312-B489-7E9782AD419C}" type="pres">
      <dgm:prSet presAssocID="{BBA204FC-C683-4A07-A8C2-58F98588BCA1}" presName="sibTrans" presStyleLbl="sibTrans2D1" presStyleIdx="1" presStyleCnt="3"/>
      <dgm:spPr/>
      <dgm:t>
        <a:bodyPr/>
        <a:lstStyle/>
        <a:p>
          <a:pPr rtl="1"/>
          <a:endParaRPr lang="fa-IR"/>
        </a:p>
      </dgm:t>
    </dgm:pt>
    <dgm:pt modelId="{0E22F19A-A347-4524-85C3-95F7E90EF3EC}" type="pres">
      <dgm:prSet presAssocID="{BBA204FC-C683-4A07-A8C2-58F98588BCA1}" presName="connectorText" presStyleLbl="sibTrans2D1" presStyleIdx="1" presStyleCnt="3"/>
      <dgm:spPr/>
      <dgm:t>
        <a:bodyPr/>
        <a:lstStyle/>
        <a:p>
          <a:pPr rtl="1"/>
          <a:endParaRPr lang="fa-IR"/>
        </a:p>
      </dgm:t>
    </dgm:pt>
    <dgm:pt modelId="{410C7BD1-D45D-480E-B367-7F5DB8E7E3BF}" type="pres">
      <dgm:prSet presAssocID="{97304ABC-8DC9-46A5-A50C-7EE2CDA9608D}" presName="node" presStyleLbl="node1" presStyleIdx="2" presStyleCnt="3">
        <dgm:presLayoutVars>
          <dgm:bulletEnabled val="1"/>
        </dgm:presLayoutVars>
      </dgm:prSet>
      <dgm:spPr/>
      <dgm:t>
        <a:bodyPr/>
        <a:lstStyle/>
        <a:p>
          <a:pPr rtl="1"/>
          <a:endParaRPr lang="fa-IR"/>
        </a:p>
      </dgm:t>
    </dgm:pt>
    <dgm:pt modelId="{3C003FF6-9858-4C33-8C44-121A271C9D2B}" type="pres">
      <dgm:prSet presAssocID="{28C3C3A1-4572-4FC9-8FDD-EDA1711C8D96}" presName="sibTrans" presStyleLbl="sibTrans2D1" presStyleIdx="2" presStyleCnt="3"/>
      <dgm:spPr/>
      <dgm:t>
        <a:bodyPr/>
        <a:lstStyle/>
        <a:p>
          <a:pPr rtl="1"/>
          <a:endParaRPr lang="fa-IR"/>
        </a:p>
      </dgm:t>
    </dgm:pt>
    <dgm:pt modelId="{FC752640-BD94-4BF7-BFB1-A1E95ED2B340}" type="pres">
      <dgm:prSet presAssocID="{28C3C3A1-4572-4FC9-8FDD-EDA1711C8D96}" presName="connectorText" presStyleLbl="sibTrans2D1" presStyleIdx="2" presStyleCnt="3"/>
      <dgm:spPr/>
      <dgm:t>
        <a:bodyPr/>
        <a:lstStyle/>
        <a:p>
          <a:pPr rtl="1"/>
          <a:endParaRPr lang="fa-IR"/>
        </a:p>
      </dgm:t>
    </dgm:pt>
  </dgm:ptLst>
  <dgm:cxnLst>
    <dgm:cxn modelId="{56B56BB5-B18A-4F44-A268-6630F211D793}" type="presOf" srcId="{28C3C3A1-4572-4FC9-8FDD-EDA1711C8D96}" destId="{3C003FF6-9858-4C33-8C44-121A271C9D2B}" srcOrd="0" destOrd="0" presId="urn:microsoft.com/office/officeart/2005/8/layout/cycle7"/>
    <dgm:cxn modelId="{62DEAD25-53E1-40A2-86C4-EE8942BC069A}" type="presOf" srcId="{1A5661D1-A9CD-489C-907B-53F72E5AF503}" destId="{582817FE-2EAC-4B8C-AFA4-86E90EEE3F1D}" srcOrd="0" destOrd="0" presId="urn:microsoft.com/office/officeart/2005/8/layout/cycle7"/>
    <dgm:cxn modelId="{1049049B-A4E6-4FBC-A74E-5D669096466B}" srcId="{B816D749-1CD6-4DD5-B6CA-3D5E29328618}" destId="{8F0DCE54-BEEA-481D-AC5E-9B9EE322388B}" srcOrd="1" destOrd="0" parTransId="{6A4D6387-1C06-4231-B84C-311D7E9E9C8B}" sibTransId="{BBA204FC-C683-4A07-A8C2-58F98588BCA1}"/>
    <dgm:cxn modelId="{771BEF58-83F8-4D15-8673-1D09278D5BCE}" type="presOf" srcId="{28C3C3A1-4572-4FC9-8FDD-EDA1711C8D96}" destId="{FC752640-BD94-4BF7-BFB1-A1E95ED2B340}" srcOrd="1" destOrd="0" presId="urn:microsoft.com/office/officeart/2005/8/layout/cycle7"/>
    <dgm:cxn modelId="{08A645C5-2191-40FF-B23C-3D754D0E4F02}" type="presOf" srcId="{BBA204FC-C683-4A07-A8C2-58F98588BCA1}" destId="{7AF77BA9-3445-4312-B489-7E9782AD419C}" srcOrd="0" destOrd="0" presId="urn:microsoft.com/office/officeart/2005/8/layout/cycle7"/>
    <dgm:cxn modelId="{5FFCCA80-E208-4722-B8A2-1ACBE5942227}" type="presOf" srcId="{5AF451AA-5406-4453-9065-E2A756895D95}" destId="{95BBB136-90C0-47D7-97D3-3A5317E1A786}" srcOrd="1" destOrd="0" presId="urn:microsoft.com/office/officeart/2005/8/layout/cycle7"/>
    <dgm:cxn modelId="{1B3448FD-2C27-4FD6-8183-FD28E6EDABFD}" type="presOf" srcId="{97304ABC-8DC9-46A5-A50C-7EE2CDA9608D}" destId="{410C7BD1-D45D-480E-B367-7F5DB8E7E3BF}" srcOrd="0" destOrd="0" presId="urn:microsoft.com/office/officeart/2005/8/layout/cycle7"/>
    <dgm:cxn modelId="{096657A6-600C-4212-835E-17103845A887}" srcId="{B816D749-1CD6-4DD5-B6CA-3D5E29328618}" destId="{1A5661D1-A9CD-489C-907B-53F72E5AF503}" srcOrd="0" destOrd="0" parTransId="{CA5E44EE-1591-4031-A8AE-B2EFC7D62716}" sibTransId="{5AF451AA-5406-4453-9065-E2A756895D95}"/>
    <dgm:cxn modelId="{DCE9DA03-E6CE-4072-BA26-DBD85C133B36}" type="presOf" srcId="{8F0DCE54-BEEA-481D-AC5E-9B9EE322388B}" destId="{30FFD49D-AFE0-4830-8730-0BC0F19F6AD0}" srcOrd="0" destOrd="0" presId="urn:microsoft.com/office/officeart/2005/8/layout/cycle7"/>
    <dgm:cxn modelId="{498E6624-B2AC-41DB-8B33-D2F60D05F0BF}" type="presOf" srcId="{B816D749-1CD6-4DD5-B6CA-3D5E29328618}" destId="{9B655193-0C15-406D-B0CC-F3EB39E4F3CA}" srcOrd="0" destOrd="0" presId="urn:microsoft.com/office/officeart/2005/8/layout/cycle7"/>
    <dgm:cxn modelId="{18AA6254-ED69-4BC3-9D2F-E9D0B1A6C484}" type="presOf" srcId="{BBA204FC-C683-4A07-A8C2-58F98588BCA1}" destId="{0E22F19A-A347-4524-85C3-95F7E90EF3EC}" srcOrd="1" destOrd="0" presId="urn:microsoft.com/office/officeart/2005/8/layout/cycle7"/>
    <dgm:cxn modelId="{C1D72E22-32D0-4DDA-8355-72B1136C0DB3}" srcId="{B816D749-1CD6-4DD5-B6CA-3D5E29328618}" destId="{97304ABC-8DC9-46A5-A50C-7EE2CDA9608D}" srcOrd="2" destOrd="0" parTransId="{4452AB27-431C-43C9-B09F-6C35634E8725}" sibTransId="{28C3C3A1-4572-4FC9-8FDD-EDA1711C8D96}"/>
    <dgm:cxn modelId="{9BFB0570-87BC-4477-A742-294133D2BBFC}" type="presOf" srcId="{5AF451AA-5406-4453-9065-E2A756895D95}" destId="{665BEF3E-9B42-435A-8735-7ACD7B8A8BF6}" srcOrd="0" destOrd="0" presId="urn:microsoft.com/office/officeart/2005/8/layout/cycle7"/>
    <dgm:cxn modelId="{3123BEA0-4A88-471D-803D-879557725789}" type="presParOf" srcId="{9B655193-0C15-406D-B0CC-F3EB39E4F3CA}" destId="{582817FE-2EAC-4B8C-AFA4-86E90EEE3F1D}" srcOrd="0" destOrd="0" presId="urn:microsoft.com/office/officeart/2005/8/layout/cycle7"/>
    <dgm:cxn modelId="{54B6DE1C-D935-4E64-8377-36E3228BBFC2}" type="presParOf" srcId="{9B655193-0C15-406D-B0CC-F3EB39E4F3CA}" destId="{665BEF3E-9B42-435A-8735-7ACD7B8A8BF6}" srcOrd="1" destOrd="0" presId="urn:microsoft.com/office/officeart/2005/8/layout/cycle7"/>
    <dgm:cxn modelId="{D2116E99-4DF3-4BE6-A568-6B966D6C84E7}" type="presParOf" srcId="{665BEF3E-9B42-435A-8735-7ACD7B8A8BF6}" destId="{95BBB136-90C0-47D7-97D3-3A5317E1A786}" srcOrd="0" destOrd="0" presId="urn:microsoft.com/office/officeart/2005/8/layout/cycle7"/>
    <dgm:cxn modelId="{E33ADAD2-47E5-4593-8072-ECA92202E596}" type="presParOf" srcId="{9B655193-0C15-406D-B0CC-F3EB39E4F3CA}" destId="{30FFD49D-AFE0-4830-8730-0BC0F19F6AD0}" srcOrd="2" destOrd="0" presId="urn:microsoft.com/office/officeart/2005/8/layout/cycle7"/>
    <dgm:cxn modelId="{9FBD6BA6-30B0-4A5C-909B-E11D989FDFDA}" type="presParOf" srcId="{9B655193-0C15-406D-B0CC-F3EB39E4F3CA}" destId="{7AF77BA9-3445-4312-B489-7E9782AD419C}" srcOrd="3" destOrd="0" presId="urn:microsoft.com/office/officeart/2005/8/layout/cycle7"/>
    <dgm:cxn modelId="{D65A6B60-5A33-46C0-837E-646ABECA0390}" type="presParOf" srcId="{7AF77BA9-3445-4312-B489-7E9782AD419C}" destId="{0E22F19A-A347-4524-85C3-95F7E90EF3EC}" srcOrd="0" destOrd="0" presId="urn:microsoft.com/office/officeart/2005/8/layout/cycle7"/>
    <dgm:cxn modelId="{7896EFBD-A89A-4E6A-B9A2-5DCA539157F9}" type="presParOf" srcId="{9B655193-0C15-406D-B0CC-F3EB39E4F3CA}" destId="{410C7BD1-D45D-480E-B367-7F5DB8E7E3BF}" srcOrd="4" destOrd="0" presId="urn:microsoft.com/office/officeart/2005/8/layout/cycle7"/>
    <dgm:cxn modelId="{2892A9FB-1A2D-4FE8-A3FD-9EF1FADE5D43}" type="presParOf" srcId="{9B655193-0C15-406D-B0CC-F3EB39E4F3CA}" destId="{3C003FF6-9858-4C33-8C44-121A271C9D2B}" srcOrd="5" destOrd="0" presId="urn:microsoft.com/office/officeart/2005/8/layout/cycle7"/>
    <dgm:cxn modelId="{852E18B8-5745-479D-9044-B6814CBE59E1}" type="presParOf" srcId="{3C003FF6-9858-4C33-8C44-121A271C9D2B}" destId="{FC752640-BD94-4BF7-BFB1-A1E95ED2B340}"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823AC957-A59D-46A3-99F0-AB351AE4983F}" type="doc">
      <dgm:prSet loTypeId="urn:microsoft.com/office/officeart/2005/8/layout/pyramid1" loCatId="pyramid" qsTypeId="urn:microsoft.com/office/officeart/2009/2/quickstyle/3d8" qsCatId="3D" csTypeId="urn:microsoft.com/office/officeart/2005/8/colors/accent1_2" csCatId="accent1" phldr="1"/>
      <dgm:spPr/>
    </dgm:pt>
    <dgm:pt modelId="{91A8C63C-8544-4016-8FAB-117A05F87374}">
      <dgm:prSet phldrT="[Text]"/>
      <dgm:spPr>
        <a:solidFill>
          <a:srgbClr val="FFC000"/>
        </a:solidFill>
      </dgm:spPr>
      <dgm:t>
        <a:bodyPr/>
        <a:lstStyle/>
        <a:p>
          <a:pPr rtl="1"/>
          <a:r>
            <a:rPr lang="fa-IR" dirty="0" smtClean="0">
              <a:cs typeface="B Titr" panose="00000700000000000000" pitchFamily="2" charset="-78"/>
            </a:rPr>
            <a:t>اهداف غایی</a:t>
          </a:r>
          <a:endParaRPr lang="fa-IR" dirty="0">
            <a:cs typeface="B Titr" panose="00000700000000000000" pitchFamily="2" charset="-78"/>
          </a:endParaRPr>
        </a:p>
      </dgm:t>
    </dgm:pt>
    <dgm:pt modelId="{D858BB93-D3F8-437D-87B9-69B894491FBB}" type="parTrans" cxnId="{79B3730D-7E3B-4DA8-BE1D-D96F0D6166F1}">
      <dgm:prSet/>
      <dgm:spPr/>
      <dgm:t>
        <a:bodyPr/>
        <a:lstStyle/>
        <a:p>
          <a:pPr rtl="1"/>
          <a:endParaRPr lang="fa-IR"/>
        </a:p>
      </dgm:t>
    </dgm:pt>
    <dgm:pt modelId="{DB38C51C-14A9-4AAB-9C34-D516F42E6C1E}" type="sibTrans" cxnId="{79B3730D-7E3B-4DA8-BE1D-D96F0D6166F1}">
      <dgm:prSet/>
      <dgm:spPr/>
      <dgm:t>
        <a:bodyPr/>
        <a:lstStyle/>
        <a:p>
          <a:pPr rtl="1"/>
          <a:endParaRPr lang="fa-IR"/>
        </a:p>
      </dgm:t>
    </dgm:pt>
    <dgm:pt modelId="{0DE1B4A5-8710-411B-B9F1-12178CAFBFF5}">
      <dgm:prSet phldrT="[Text]"/>
      <dgm:spPr>
        <a:solidFill>
          <a:srgbClr val="00B050"/>
        </a:solidFill>
      </dgm:spPr>
      <dgm:t>
        <a:bodyPr/>
        <a:lstStyle/>
        <a:p>
          <a:pPr rtl="1"/>
          <a:r>
            <a:rPr lang="fa-IR" dirty="0" smtClean="0">
              <a:cs typeface="B Titr" panose="00000700000000000000" pitchFamily="2" charset="-78"/>
            </a:rPr>
            <a:t>اهداف کلی </a:t>
          </a:r>
          <a:endParaRPr lang="fa-IR" dirty="0">
            <a:cs typeface="B Titr" panose="00000700000000000000" pitchFamily="2" charset="-78"/>
          </a:endParaRPr>
        </a:p>
      </dgm:t>
    </dgm:pt>
    <dgm:pt modelId="{5258C904-0C5B-42B2-AB43-C81B65F662E9}" type="parTrans" cxnId="{5C6947DE-A430-475F-BFB0-D597A88290C2}">
      <dgm:prSet/>
      <dgm:spPr/>
      <dgm:t>
        <a:bodyPr/>
        <a:lstStyle/>
        <a:p>
          <a:pPr rtl="1"/>
          <a:endParaRPr lang="fa-IR"/>
        </a:p>
      </dgm:t>
    </dgm:pt>
    <dgm:pt modelId="{FE4C661F-6BEE-4269-8365-8ED9B13D50FD}" type="sibTrans" cxnId="{5C6947DE-A430-475F-BFB0-D597A88290C2}">
      <dgm:prSet/>
      <dgm:spPr/>
      <dgm:t>
        <a:bodyPr/>
        <a:lstStyle/>
        <a:p>
          <a:pPr rtl="1"/>
          <a:endParaRPr lang="fa-IR"/>
        </a:p>
      </dgm:t>
    </dgm:pt>
    <dgm:pt modelId="{805FEC09-B1D3-4377-9879-EDBAE0E281E1}">
      <dgm:prSet phldrT="[Text]"/>
      <dgm:spPr>
        <a:solidFill>
          <a:srgbClr val="FF0000"/>
        </a:solidFill>
      </dgm:spPr>
      <dgm:t>
        <a:bodyPr/>
        <a:lstStyle/>
        <a:p>
          <a:pPr rtl="1"/>
          <a:r>
            <a:rPr lang="fa-IR" dirty="0" smtClean="0">
              <a:cs typeface="B Titr" panose="00000700000000000000" pitchFamily="2" charset="-78"/>
            </a:rPr>
            <a:t>اهداف آموزشی (جزئی)</a:t>
          </a:r>
          <a:endParaRPr lang="fa-IR" dirty="0">
            <a:cs typeface="B Titr" panose="00000700000000000000" pitchFamily="2" charset="-78"/>
          </a:endParaRPr>
        </a:p>
      </dgm:t>
    </dgm:pt>
    <dgm:pt modelId="{09816C4B-358E-472F-A6B0-28AE3E592E3F}" type="parTrans" cxnId="{034BDD89-1763-469C-B59D-E8E21550974F}">
      <dgm:prSet/>
      <dgm:spPr/>
      <dgm:t>
        <a:bodyPr/>
        <a:lstStyle/>
        <a:p>
          <a:pPr rtl="1"/>
          <a:endParaRPr lang="fa-IR"/>
        </a:p>
      </dgm:t>
    </dgm:pt>
    <dgm:pt modelId="{F9C24B0F-FE3C-4F20-90E7-EAC959098308}" type="sibTrans" cxnId="{034BDD89-1763-469C-B59D-E8E21550974F}">
      <dgm:prSet/>
      <dgm:spPr/>
      <dgm:t>
        <a:bodyPr/>
        <a:lstStyle/>
        <a:p>
          <a:pPr rtl="1"/>
          <a:endParaRPr lang="fa-IR"/>
        </a:p>
      </dgm:t>
    </dgm:pt>
    <dgm:pt modelId="{87797CC9-C16C-4704-8321-846F58B54085}" type="pres">
      <dgm:prSet presAssocID="{823AC957-A59D-46A3-99F0-AB351AE4983F}" presName="Name0" presStyleCnt="0">
        <dgm:presLayoutVars>
          <dgm:dir/>
          <dgm:animLvl val="lvl"/>
          <dgm:resizeHandles val="exact"/>
        </dgm:presLayoutVars>
      </dgm:prSet>
      <dgm:spPr/>
    </dgm:pt>
    <dgm:pt modelId="{8AA5E695-D5B9-4C43-8CE4-7B01CDDEB3D9}" type="pres">
      <dgm:prSet presAssocID="{91A8C63C-8544-4016-8FAB-117A05F87374}" presName="Name8" presStyleCnt="0"/>
      <dgm:spPr/>
    </dgm:pt>
    <dgm:pt modelId="{0C634A83-EA14-4590-B1FB-BBF78D283040}" type="pres">
      <dgm:prSet presAssocID="{91A8C63C-8544-4016-8FAB-117A05F87374}" presName="level" presStyleLbl="node1" presStyleIdx="0" presStyleCnt="3">
        <dgm:presLayoutVars>
          <dgm:chMax val="1"/>
          <dgm:bulletEnabled val="1"/>
        </dgm:presLayoutVars>
      </dgm:prSet>
      <dgm:spPr/>
      <dgm:t>
        <a:bodyPr/>
        <a:lstStyle/>
        <a:p>
          <a:pPr rtl="1"/>
          <a:endParaRPr lang="fa-IR"/>
        </a:p>
      </dgm:t>
    </dgm:pt>
    <dgm:pt modelId="{CE8E8509-FE75-43DA-A6F8-C2793E889E74}" type="pres">
      <dgm:prSet presAssocID="{91A8C63C-8544-4016-8FAB-117A05F87374}" presName="levelTx" presStyleLbl="revTx" presStyleIdx="0" presStyleCnt="0">
        <dgm:presLayoutVars>
          <dgm:chMax val="1"/>
          <dgm:bulletEnabled val="1"/>
        </dgm:presLayoutVars>
      </dgm:prSet>
      <dgm:spPr/>
      <dgm:t>
        <a:bodyPr/>
        <a:lstStyle/>
        <a:p>
          <a:pPr rtl="1"/>
          <a:endParaRPr lang="fa-IR"/>
        </a:p>
      </dgm:t>
    </dgm:pt>
    <dgm:pt modelId="{65FA1192-DC69-4EC5-B77A-FBE5F0CCD1E6}" type="pres">
      <dgm:prSet presAssocID="{0DE1B4A5-8710-411B-B9F1-12178CAFBFF5}" presName="Name8" presStyleCnt="0"/>
      <dgm:spPr/>
    </dgm:pt>
    <dgm:pt modelId="{15CC2DAB-03CE-437C-B784-33D81B6175BF}" type="pres">
      <dgm:prSet presAssocID="{0DE1B4A5-8710-411B-B9F1-12178CAFBFF5}" presName="level" presStyleLbl="node1" presStyleIdx="1" presStyleCnt="3">
        <dgm:presLayoutVars>
          <dgm:chMax val="1"/>
          <dgm:bulletEnabled val="1"/>
        </dgm:presLayoutVars>
      </dgm:prSet>
      <dgm:spPr/>
      <dgm:t>
        <a:bodyPr/>
        <a:lstStyle/>
        <a:p>
          <a:pPr rtl="1"/>
          <a:endParaRPr lang="fa-IR"/>
        </a:p>
      </dgm:t>
    </dgm:pt>
    <dgm:pt modelId="{C4619DCF-4E69-440B-A684-806E77008495}" type="pres">
      <dgm:prSet presAssocID="{0DE1B4A5-8710-411B-B9F1-12178CAFBFF5}" presName="levelTx" presStyleLbl="revTx" presStyleIdx="0" presStyleCnt="0">
        <dgm:presLayoutVars>
          <dgm:chMax val="1"/>
          <dgm:bulletEnabled val="1"/>
        </dgm:presLayoutVars>
      </dgm:prSet>
      <dgm:spPr/>
      <dgm:t>
        <a:bodyPr/>
        <a:lstStyle/>
        <a:p>
          <a:pPr rtl="1"/>
          <a:endParaRPr lang="fa-IR"/>
        </a:p>
      </dgm:t>
    </dgm:pt>
    <dgm:pt modelId="{2E0A5F62-4062-456E-92F1-7BB2E16197AB}" type="pres">
      <dgm:prSet presAssocID="{805FEC09-B1D3-4377-9879-EDBAE0E281E1}" presName="Name8" presStyleCnt="0"/>
      <dgm:spPr/>
    </dgm:pt>
    <dgm:pt modelId="{7B226D86-A9DE-4D36-8C07-05F330463E52}" type="pres">
      <dgm:prSet presAssocID="{805FEC09-B1D3-4377-9879-EDBAE0E281E1}" presName="level" presStyleLbl="node1" presStyleIdx="2" presStyleCnt="3">
        <dgm:presLayoutVars>
          <dgm:chMax val="1"/>
          <dgm:bulletEnabled val="1"/>
        </dgm:presLayoutVars>
      </dgm:prSet>
      <dgm:spPr/>
      <dgm:t>
        <a:bodyPr/>
        <a:lstStyle/>
        <a:p>
          <a:pPr rtl="1"/>
          <a:endParaRPr lang="fa-IR"/>
        </a:p>
      </dgm:t>
    </dgm:pt>
    <dgm:pt modelId="{A9909553-8FE7-46B7-8951-8C13CEDE0734}" type="pres">
      <dgm:prSet presAssocID="{805FEC09-B1D3-4377-9879-EDBAE0E281E1}" presName="levelTx" presStyleLbl="revTx" presStyleIdx="0" presStyleCnt="0">
        <dgm:presLayoutVars>
          <dgm:chMax val="1"/>
          <dgm:bulletEnabled val="1"/>
        </dgm:presLayoutVars>
      </dgm:prSet>
      <dgm:spPr/>
      <dgm:t>
        <a:bodyPr/>
        <a:lstStyle/>
        <a:p>
          <a:pPr rtl="1"/>
          <a:endParaRPr lang="fa-IR"/>
        </a:p>
      </dgm:t>
    </dgm:pt>
  </dgm:ptLst>
  <dgm:cxnLst>
    <dgm:cxn modelId="{90BAC6CB-3A63-4848-A18C-E976FB60BE7E}" type="presOf" srcId="{805FEC09-B1D3-4377-9879-EDBAE0E281E1}" destId="{A9909553-8FE7-46B7-8951-8C13CEDE0734}" srcOrd="1" destOrd="0" presId="urn:microsoft.com/office/officeart/2005/8/layout/pyramid1"/>
    <dgm:cxn modelId="{79B3730D-7E3B-4DA8-BE1D-D96F0D6166F1}" srcId="{823AC957-A59D-46A3-99F0-AB351AE4983F}" destId="{91A8C63C-8544-4016-8FAB-117A05F87374}" srcOrd="0" destOrd="0" parTransId="{D858BB93-D3F8-437D-87B9-69B894491FBB}" sibTransId="{DB38C51C-14A9-4AAB-9C34-D516F42E6C1E}"/>
    <dgm:cxn modelId="{C1EA9E44-1375-4770-BBE1-0E584A6D34F4}" type="presOf" srcId="{91A8C63C-8544-4016-8FAB-117A05F87374}" destId="{CE8E8509-FE75-43DA-A6F8-C2793E889E74}" srcOrd="1" destOrd="0" presId="urn:microsoft.com/office/officeart/2005/8/layout/pyramid1"/>
    <dgm:cxn modelId="{DE78420F-64C3-4C49-A5D5-93EF8C928897}" type="presOf" srcId="{823AC957-A59D-46A3-99F0-AB351AE4983F}" destId="{87797CC9-C16C-4704-8321-846F58B54085}" srcOrd="0" destOrd="0" presId="urn:microsoft.com/office/officeart/2005/8/layout/pyramid1"/>
    <dgm:cxn modelId="{628B655E-2C3B-43E3-B481-D36CE709F3B1}" type="presOf" srcId="{91A8C63C-8544-4016-8FAB-117A05F87374}" destId="{0C634A83-EA14-4590-B1FB-BBF78D283040}" srcOrd="0" destOrd="0" presId="urn:microsoft.com/office/officeart/2005/8/layout/pyramid1"/>
    <dgm:cxn modelId="{034BDD89-1763-469C-B59D-E8E21550974F}" srcId="{823AC957-A59D-46A3-99F0-AB351AE4983F}" destId="{805FEC09-B1D3-4377-9879-EDBAE0E281E1}" srcOrd="2" destOrd="0" parTransId="{09816C4B-358E-472F-A6B0-28AE3E592E3F}" sibTransId="{F9C24B0F-FE3C-4F20-90E7-EAC959098308}"/>
    <dgm:cxn modelId="{5C6947DE-A430-475F-BFB0-D597A88290C2}" srcId="{823AC957-A59D-46A3-99F0-AB351AE4983F}" destId="{0DE1B4A5-8710-411B-B9F1-12178CAFBFF5}" srcOrd="1" destOrd="0" parTransId="{5258C904-0C5B-42B2-AB43-C81B65F662E9}" sibTransId="{FE4C661F-6BEE-4269-8365-8ED9B13D50FD}"/>
    <dgm:cxn modelId="{94C3CFC6-4E5A-4F77-A579-6C70C4B04759}" type="presOf" srcId="{0DE1B4A5-8710-411B-B9F1-12178CAFBFF5}" destId="{C4619DCF-4E69-440B-A684-806E77008495}" srcOrd="1" destOrd="0" presId="urn:microsoft.com/office/officeart/2005/8/layout/pyramid1"/>
    <dgm:cxn modelId="{B54B2FEC-BB6A-4533-8D65-825A43221BB5}" type="presOf" srcId="{0DE1B4A5-8710-411B-B9F1-12178CAFBFF5}" destId="{15CC2DAB-03CE-437C-B784-33D81B6175BF}" srcOrd="0" destOrd="0" presId="urn:microsoft.com/office/officeart/2005/8/layout/pyramid1"/>
    <dgm:cxn modelId="{120C1B93-FE2F-4CB0-88BA-683FAB6E7132}" type="presOf" srcId="{805FEC09-B1D3-4377-9879-EDBAE0E281E1}" destId="{7B226D86-A9DE-4D36-8C07-05F330463E52}" srcOrd="0" destOrd="0" presId="urn:microsoft.com/office/officeart/2005/8/layout/pyramid1"/>
    <dgm:cxn modelId="{79B240C5-C4F4-46A8-8695-29A67C4AB515}" type="presParOf" srcId="{87797CC9-C16C-4704-8321-846F58B54085}" destId="{8AA5E695-D5B9-4C43-8CE4-7B01CDDEB3D9}" srcOrd="0" destOrd="0" presId="urn:microsoft.com/office/officeart/2005/8/layout/pyramid1"/>
    <dgm:cxn modelId="{85A17759-DFAA-4990-9210-B2BA63445BE6}" type="presParOf" srcId="{8AA5E695-D5B9-4C43-8CE4-7B01CDDEB3D9}" destId="{0C634A83-EA14-4590-B1FB-BBF78D283040}" srcOrd="0" destOrd="0" presId="urn:microsoft.com/office/officeart/2005/8/layout/pyramid1"/>
    <dgm:cxn modelId="{40F54E16-8730-42D8-A497-71D85C1284CB}" type="presParOf" srcId="{8AA5E695-D5B9-4C43-8CE4-7B01CDDEB3D9}" destId="{CE8E8509-FE75-43DA-A6F8-C2793E889E74}" srcOrd="1" destOrd="0" presId="urn:microsoft.com/office/officeart/2005/8/layout/pyramid1"/>
    <dgm:cxn modelId="{AD41C899-5CCE-4253-9DCD-5027FCABA9B0}" type="presParOf" srcId="{87797CC9-C16C-4704-8321-846F58B54085}" destId="{65FA1192-DC69-4EC5-B77A-FBE5F0CCD1E6}" srcOrd="1" destOrd="0" presId="urn:microsoft.com/office/officeart/2005/8/layout/pyramid1"/>
    <dgm:cxn modelId="{9D0E6FAD-75B0-4F9F-8D16-E2E5754BA10A}" type="presParOf" srcId="{65FA1192-DC69-4EC5-B77A-FBE5F0CCD1E6}" destId="{15CC2DAB-03CE-437C-B784-33D81B6175BF}" srcOrd="0" destOrd="0" presId="urn:microsoft.com/office/officeart/2005/8/layout/pyramid1"/>
    <dgm:cxn modelId="{BE676CB3-2843-4C0B-BDDC-D7B03A2E7D24}" type="presParOf" srcId="{65FA1192-DC69-4EC5-B77A-FBE5F0CCD1E6}" destId="{C4619DCF-4E69-440B-A684-806E77008495}" srcOrd="1" destOrd="0" presId="urn:microsoft.com/office/officeart/2005/8/layout/pyramid1"/>
    <dgm:cxn modelId="{9A98F577-EB41-4272-B294-5BA297AC3070}" type="presParOf" srcId="{87797CC9-C16C-4704-8321-846F58B54085}" destId="{2E0A5F62-4062-456E-92F1-7BB2E16197AB}" srcOrd="2" destOrd="0" presId="urn:microsoft.com/office/officeart/2005/8/layout/pyramid1"/>
    <dgm:cxn modelId="{DEE06D69-2B75-4E90-B040-DCE2BAE8E472}" type="presParOf" srcId="{2E0A5F62-4062-456E-92F1-7BB2E16197AB}" destId="{7B226D86-A9DE-4D36-8C07-05F330463E52}" srcOrd="0" destOrd="0" presId="urn:microsoft.com/office/officeart/2005/8/layout/pyramid1"/>
    <dgm:cxn modelId="{511FFE3B-7A20-4925-85A0-E38919D5510B}" type="presParOf" srcId="{2E0A5F62-4062-456E-92F1-7BB2E16197AB}" destId="{A9909553-8FE7-46B7-8951-8C13CEDE073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0D39F511-FFAE-4671-9591-38A7E854DEAD}" type="doc">
      <dgm:prSet loTypeId="urn:microsoft.com/office/officeart/2011/layout/HexagonRadial" loCatId="officeonline" qsTypeId="urn:microsoft.com/office/officeart/2005/8/quickstyle/3d3" qsCatId="3D" csTypeId="urn:microsoft.com/office/officeart/2005/8/colors/accent1_2" csCatId="accent1" phldr="1"/>
      <dgm:spPr/>
      <dgm:t>
        <a:bodyPr/>
        <a:lstStyle/>
        <a:p>
          <a:pPr rtl="1"/>
          <a:endParaRPr lang="fa-IR"/>
        </a:p>
      </dgm:t>
    </dgm:pt>
    <dgm:pt modelId="{DF54F11F-3106-4936-A4AF-AFBD5CE17AA9}">
      <dgm:prSet phldrT="[Text]" custT="1"/>
      <dgm:spPr>
        <a:solidFill>
          <a:srgbClr val="FFFF00"/>
        </a:solidFill>
      </dgm:spPr>
      <dgm:t>
        <a:bodyPr/>
        <a:lstStyle/>
        <a:p>
          <a:pPr rtl="1"/>
          <a:r>
            <a:rPr lang="fa-IR" sz="1800" dirty="0" smtClean="0">
              <a:solidFill>
                <a:schemeClr val="tx1"/>
              </a:solidFill>
              <a:cs typeface="B Titr" panose="00000700000000000000" pitchFamily="2" charset="-78"/>
            </a:rPr>
            <a:t>ویژگی های هدف های غایی</a:t>
          </a:r>
          <a:endParaRPr lang="fa-IR" sz="1800" dirty="0">
            <a:solidFill>
              <a:schemeClr val="tx1"/>
            </a:solidFill>
            <a:cs typeface="B Titr" panose="00000700000000000000" pitchFamily="2" charset="-78"/>
          </a:endParaRPr>
        </a:p>
      </dgm:t>
    </dgm:pt>
    <dgm:pt modelId="{5732F51D-216B-4695-931F-771E6CEBDADF}" type="parTrans" cxnId="{2FAD65D4-41CB-46E0-B24E-F6156AFD5C52}">
      <dgm:prSet/>
      <dgm:spPr/>
      <dgm:t>
        <a:bodyPr/>
        <a:lstStyle/>
        <a:p>
          <a:pPr rtl="1"/>
          <a:endParaRPr lang="fa-IR"/>
        </a:p>
      </dgm:t>
    </dgm:pt>
    <dgm:pt modelId="{8E9C85E7-9C9B-4880-A11F-509710DBD54C}" type="sibTrans" cxnId="{2FAD65D4-41CB-46E0-B24E-F6156AFD5C52}">
      <dgm:prSet/>
      <dgm:spPr/>
      <dgm:t>
        <a:bodyPr/>
        <a:lstStyle/>
        <a:p>
          <a:pPr rtl="1"/>
          <a:endParaRPr lang="fa-IR"/>
        </a:p>
      </dgm:t>
    </dgm:pt>
    <dgm:pt modelId="{9F6A8B2E-CB83-4347-BD57-B04E07465561}">
      <dgm:prSet phldrT="[Text]" custT="1"/>
      <dgm:spPr/>
      <dgm:t>
        <a:bodyPr/>
        <a:lstStyle/>
        <a:p>
          <a:pPr rtl="1"/>
          <a:r>
            <a:rPr lang="fa-IR" sz="1600" dirty="0" smtClean="0">
              <a:solidFill>
                <a:schemeClr val="tx1"/>
              </a:solidFill>
              <a:cs typeface="B Titr" panose="00000700000000000000" pitchFamily="2" charset="-78"/>
            </a:rPr>
            <a:t>از سنت اجتماعی مایه می گیرند </a:t>
          </a:r>
          <a:endParaRPr lang="fa-IR" sz="1600" dirty="0">
            <a:solidFill>
              <a:schemeClr val="tx1"/>
            </a:solidFill>
            <a:cs typeface="B Titr" panose="00000700000000000000" pitchFamily="2" charset="-78"/>
          </a:endParaRPr>
        </a:p>
      </dgm:t>
    </dgm:pt>
    <dgm:pt modelId="{E67BC297-C91D-4362-AEF7-28F5DD7C6B99}" type="parTrans" cxnId="{D4E4E2E3-BE35-48EF-B8D0-F4B64A0F8666}">
      <dgm:prSet/>
      <dgm:spPr/>
      <dgm:t>
        <a:bodyPr/>
        <a:lstStyle/>
        <a:p>
          <a:pPr rtl="1"/>
          <a:endParaRPr lang="fa-IR"/>
        </a:p>
      </dgm:t>
    </dgm:pt>
    <dgm:pt modelId="{C80E89A4-8CE0-4BF3-B609-9B5ABB1B481F}" type="sibTrans" cxnId="{D4E4E2E3-BE35-48EF-B8D0-F4B64A0F8666}">
      <dgm:prSet/>
      <dgm:spPr/>
      <dgm:t>
        <a:bodyPr/>
        <a:lstStyle/>
        <a:p>
          <a:pPr rtl="1"/>
          <a:endParaRPr lang="fa-IR"/>
        </a:p>
      </dgm:t>
    </dgm:pt>
    <dgm:pt modelId="{84E1B9D0-DDA2-4B22-A4F8-E2162E45F420}">
      <dgm:prSet phldrT="[Text]" custT="1"/>
      <dgm:spPr/>
      <dgm:t>
        <a:bodyPr/>
        <a:lstStyle/>
        <a:p>
          <a:pPr rtl="1"/>
          <a:r>
            <a:rPr lang="fa-IR" sz="1400" dirty="0" smtClean="0">
              <a:solidFill>
                <a:schemeClr val="tx1"/>
              </a:solidFill>
              <a:cs typeface="B Titr" panose="00000700000000000000" pitchFamily="2" charset="-78"/>
            </a:rPr>
            <a:t>بیشترزاییده اراده سیاسی هستند تا ذهن فیلسوف</a:t>
          </a:r>
          <a:endParaRPr lang="fa-IR" sz="1100" dirty="0">
            <a:solidFill>
              <a:schemeClr val="tx1"/>
            </a:solidFill>
            <a:cs typeface="B Titr" panose="00000700000000000000" pitchFamily="2" charset="-78"/>
          </a:endParaRPr>
        </a:p>
      </dgm:t>
    </dgm:pt>
    <dgm:pt modelId="{1A6ADB11-2A0A-4105-8E76-53ACCB352A73}" type="parTrans" cxnId="{C68C68B4-9827-4A45-AA1B-B205B5824B1D}">
      <dgm:prSet/>
      <dgm:spPr/>
      <dgm:t>
        <a:bodyPr/>
        <a:lstStyle/>
        <a:p>
          <a:pPr rtl="1"/>
          <a:endParaRPr lang="fa-IR"/>
        </a:p>
      </dgm:t>
    </dgm:pt>
    <dgm:pt modelId="{47401167-ADDD-4C9A-A89C-3E590F7F36C0}" type="sibTrans" cxnId="{C68C68B4-9827-4A45-AA1B-B205B5824B1D}">
      <dgm:prSet/>
      <dgm:spPr/>
      <dgm:t>
        <a:bodyPr/>
        <a:lstStyle/>
        <a:p>
          <a:pPr rtl="1"/>
          <a:endParaRPr lang="fa-IR"/>
        </a:p>
      </dgm:t>
    </dgm:pt>
    <dgm:pt modelId="{CBAAD972-E4B7-44C7-AF23-C933FC7775FB}">
      <dgm:prSet phldrT="[Text]" custT="1"/>
      <dgm:spPr/>
      <dgm:t>
        <a:bodyPr/>
        <a:lstStyle/>
        <a:p>
          <a:pPr rtl="1"/>
          <a:r>
            <a:rPr lang="fa-IR" sz="1400" dirty="0" smtClean="0">
              <a:solidFill>
                <a:schemeClr val="tx1"/>
              </a:solidFill>
              <a:cs typeface="B Titr" panose="00000700000000000000" pitchFamily="2" charset="-78"/>
            </a:rPr>
            <a:t>به راحتی مقبول جوامع قرار می گیرند</a:t>
          </a:r>
          <a:endParaRPr lang="fa-IR" sz="1400" dirty="0">
            <a:solidFill>
              <a:schemeClr val="tx1"/>
            </a:solidFill>
            <a:cs typeface="B Titr" panose="00000700000000000000" pitchFamily="2" charset="-78"/>
          </a:endParaRPr>
        </a:p>
      </dgm:t>
    </dgm:pt>
    <dgm:pt modelId="{D28F3F8E-064F-45DD-8159-AF8CCD536081}" type="parTrans" cxnId="{732938FB-5334-4ED8-A7EB-025C20D861A3}">
      <dgm:prSet/>
      <dgm:spPr/>
      <dgm:t>
        <a:bodyPr/>
        <a:lstStyle/>
        <a:p>
          <a:pPr rtl="1"/>
          <a:endParaRPr lang="fa-IR"/>
        </a:p>
      </dgm:t>
    </dgm:pt>
    <dgm:pt modelId="{885236CF-7272-4BB3-AEAF-E390631C5DB1}" type="sibTrans" cxnId="{732938FB-5334-4ED8-A7EB-025C20D861A3}">
      <dgm:prSet/>
      <dgm:spPr/>
      <dgm:t>
        <a:bodyPr/>
        <a:lstStyle/>
        <a:p>
          <a:pPr rtl="1"/>
          <a:endParaRPr lang="fa-IR"/>
        </a:p>
      </dgm:t>
    </dgm:pt>
    <dgm:pt modelId="{A2CB4B76-3B09-4EEC-9E4D-79F1FA50AFB8}">
      <dgm:prSet phldrT="[Text]" custT="1"/>
      <dgm:spPr/>
      <dgm:t>
        <a:bodyPr/>
        <a:lstStyle/>
        <a:p>
          <a:pPr rtl="1"/>
          <a:r>
            <a:rPr lang="fa-IR" sz="1400" dirty="0" smtClean="0">
              <a:solidFill>
                <a:schemeClr val="tx1"/>
              </a:solidFill>
              <a:cs typeface="B Titr" panose="00000700000000000000" pitchFamily="2" charset="-78"/>
            </a:rPr>
            <a:t>ممولا در قانون های اساسی منعکس می یابند</a:t>
          </a:r>
          <a:endParaRPr lang="fa-IR" sz="1400" dirty="0">
            <a:solidFill>
              <a:schemeClr val="tx1"/>
            </a:solidFill>
            <a:cs typeface="B Titr" panose="00000700000000000000" pitchFamily="2" charset="-78"/>
          </a:endParaRPr>
        </a:p>
      </dgm:t>
    </dgm:pt>
    <dgm:pt modelId="{B8F5548B-F29B-48D1-BDA0-F8393BE73EE6}" type="parTrans" cxnId="{38B7936E-0917-4E79-B809-0AB9075C4FEE}">
      <dgm:prSet/>
      <dgm:spPr/>
      <dgm:t>
        <a:bodyPr/>
        <a:lstStyle/>
        <a:p>
          <a:pPr rtl="1"/>
          <a:endParaRPr lang="fa-IR"/>
        </a:p>
      </dgm:t>
    </dgm:pt>
    <dgm:pt modelId="{14BB7DC4-ED8B-4EC8-A9FF-F9AB6021ECA0}" type="sibTrans" cxnId="{38B7936E-0917-4E79-B809-0AB9075C4FEE}">
      <dgm:prSet/>
      <dgm:spPr/>
      <dgm:t>
        <a:bodyPr/>
        <a:lstStyle/>
        <a:p>
          <a:pPr rtl="1"/>
          <a:endParaRPr lang="fa-IR"/>
        </a:p>
      </dgm:t>
    </dgm:pt>
    <dgm:pt modelId="{1EBC534F-E45A-44E5-A780-E9950A8D4630}">
      <dgm:prSet phldrT="[Text]" custT="1"/>
      <dgm:spPr/>
      <dgm:t>
        <a:bodyPr/>
        <a:lstStyle/>
        <a:p>
          <a:pPr rtl="1"/>
          <a:r>
            <a:rPr lang="fa-IR" sz="1400" dirty="0" smtClean="0">
              <a:solidFill>
                <a:schemeClr val="tx1"/>
              </a:solidFill>
              <a:cs typeface="B Titr" panose="00000700000000000000" pitchFamily="2" charset="-78"/>
            </a:rPr>
            <a:t>در اقدامات تربیتی جامعه سهم زیادی دارند</a:t>
          </a:r>
          <a:endParaRPr lang="fa-IR" sz="1400" dirty="0">
            <a:solidFill>
              <a:schemeClr val="tx1"/>
            </a:solidFill>
            <a:cs typeface="B Titr" panose="00000700000000000000" pitchFamily="2" charset="-78"/>
          </a:endParaRPr>
        </a:p>
      </dgm:t>
    </dgm:pt>
    <dgm:pt modelId="{16752063-ED30-4E7C-A55E-F9FACF1E3F89}" type="parTrans" cxnId="{C4F6F642-43CE-4698-BF72-FAE2655A3C71}">
      <dgm:prSet/>
      <dgm:spPr/>
      <dgm:t>
        <a:bodyPr/>
        <a:lstStyle/>
        <a:p>
          <a:pPr rtl="1"/>
          <a:endParaRPr lang="fa-IR"/>
        </a:p>
      </dgm:t>
    </dgm:pt>
    <dgm:pt modelId="{E796CAD7-9F59-479A-A012-6F995A64334A}" type="sibTrans" cxnId="{C4F6F642-43CE-4698-BF72-FAE2655A3C71}">
      <dgm:prSet/>
      <dgm:spPr/>
      <dgm:t>
        <a:bodyPr/>
        <a:lstStyle/>
        <a:p>
          <a:pPr rtl="1"/>
          <a:endParaRPr lang="fa-IR"/>
        </a:p>
      </dgm:t>
    </dgm:pt>
    <dgm:pt modelId="{E2BAD227-8624-4EA3-AF8F-98D263E62E3F}">
      <dgm:prSet phldrT="[Text]" custT="1"/>
      <dgm:spPr/>
      <dgm:t>
        <a:bodyPr/>
        <a:lstStyle/>
        <a:p>
          <a:pPr rtl="1"/>
          <a:r>
            <a:rPr lang="fa-IR" sz="1400" dirty="0" smtClean="0">
              <a:solidFill>
                <a:schemeClr val="tx1"/>
              </a:solidFill>
              <a:cs typeface="B Titr" panose="00000700000000000000" pitchFamily="2" charset="-78"/>
            </a:rPr>
            <a:t>باید بین غایات تربیتی و واقعیت ها رابطه باشد </a:t>
          </a:r>
          <a:endParaRPr lang="fa-IR" sz="1400" dirty="0">
            <a:solidFill>
              <a:schemeClr val="tx1"/>
            </a:solidFill>
            <a:cs typeface="B Titr" panose="00000700000000000000" pitchFamily="2" charset="-78"/>
          </a:endParaRPr>
        </a:p>
      </dgm:t>
    </dgm:pt>
    <dgm:pt modelId="{77F50341-2306-4866-91D7-CAA742D0EB4A}" type="parTrans" cxnId="{15B8FD6B-13BE-4511-9C65-2BC726D103E4}">
      <dgm:prSet/>
      <dgm:spPr/>
      <dgm:t>
        <a:bodyPr/>
        <a:lstStyle/>
        <a:p>
          <a:pPr rtl="1"/>
          <a:endParaRPr lang="fa-IR"/>
        </a:p>
      </dgm:t>
    </dgm:pt>
    <dgm:pt modelId="{E104CD1F-52FB-4303-9F03-9DAADCCB74FF}" type="sibTrans" cxnId="{15B8FD6B-13BE-4511-9C65-2BC726D103E4}">
      <dgm:prSet/>
      <dgm:spPr/>
      <dgm:t>
        <a:bodyPr/>
        <a:lstStyle/>
        <a:p>
          <a:pPr rtl="1"/>
          <a:endParaRPr lang="fa-IR"/>
        </a:p>
      </dgm:t>
    </dgm:pt>
    <dgm:pt modelId="{3609E049-EF4F-485A-8E5F-2175FBE4CCEB}" type="pres">
      <dgm:prSet presAssocID="{0D39F511-FFAE-4671-9591-38A7E854DEAD}" presName="Name0" presStyleCnt="0">
        <dgm:presLayoutVars>
          <dgm:chMax val="1"/>
          <dgm:chPref val="1"/>
          <dgm:dir/>
          <dgm:animOne val="branch"/>
          <dgm:animLvl val="lvl"/>
        </dgm:presLayoutVars>
      </dgm:prSet>
      <dgm:spPr/>
      <dgm:t>
        <a:bodyPr/>
        <a:lstStyle/>
        <a:p>
          <a:pPr rtl="1"/>
          <a:endParaRPr lang="fa-IR"/>
        </a:p>
      </dgm:t>
    </dgm:pt>
    <dgm:pt modelId="{D05069D8-9766-46BF-B707-E5C3FB751BE3}" type="pres">
      <dgm:prSet presAssocID="{DF54F11F-3106-4936-A4AF-AFBD5CE17AA9}" presName="Parent" presStyleLbl="node0" presStyleIdx="0" presStyleCnt="1">
        <dgm:presLayoutVars>
          <dgm:chMax val="6"/>
          <dgm:chPref val="6"/>
        </dgm:presLayoutVars>
      </dgm:prSet>
      <dgm:spPr/>
      <dgm:t>
        <a:bodyPr/>
        <a:lstStyle/>
        <a:p>
          <a:pPr rtl="1"/>
          <a:endParaRPr lang="fa-IR"/>
        </a:p>
      </dgm:t>
    </dgm:pt>
    <dgm:pt modelId="{3596D291-B239-4B6C-AE78-C441C0A38EFE}" type="pres">
      <dgm:prSet presAssocID="{9F6A8B2E-CB83-4347-BD57-B04E07465561}" presName="Accent1" presStyleCnt="0"/>
      <dgm:spPr/>
    </dgm:pt>
    <dgm:pt modelId="{F3BCEE54-618B-4238-92A1-36674B76B110}" type="pres">
      <dgm:prSet presAssocID="{9F6A8B2E-CB83-4347-BD57-B04E07465561}" presName="Accent" presStyleLbl="bgShp" presStyleIdx="0" presStyleCnt="6"/>
      <dgm:spPr/>
    </dgm:pt>
    <dgm:pt modelId="{306EEA9F-B6C1-47A8-8782-9224760DA406}" type="pres">
      <dgm:prSet presAssocID="{9F6A8B2E-CB83-4347-BD57-B04E07465561}" presName="Child1" presStyleLbl="node1" presStyleIdx="0" presStyleCnt="6">
        <dgm:presLayoutVars>
          <dgm:chMax val="0"/>
          <dgm:chPref val="0"/>
          <dgm:bulletEnabled val="1"/>
        </dgm:presLayoutVars>
      </dgm:prSet>
      <dgm:spPr/>
      <dgm:t>
        <a:bodyPr/>
        <a:lstStyle/>
        <a:p>
          <a:pPr rtl="1"/>
          <a:endParaRPr lang="fa-IR"/>
        </a:p>
      </dgm:t>
    </dgm:pt>
    <dgm:pt modelId="{76474092-6B9B-47C6-9079-00EB73F2B8D7}" type="pres">
      <dgm:prSet presAssocID="{84E1B9D0-DDA2-4B22-A4F8-E2162E45F420}" presName="Accent2" presStyleCnt="0"/>
      <dgm:spPr/>
    </dgm:pt>
    <dgm:pt modelId="{0C6129F7-0584-4F07-8B59-BEE9311ED30C}" type="pres">
      <dgm:prSet presAssocID="{84E1B9D0-DDA2-4B22-A4F8-E2162E45F420}" presName="Accent" presStyleLbl="bgShp" presStyleIdx="1" presStyleCnt="6"/>
      <dgm:spPr/>
    </dgm:pt>
    <dgm:pt modelId="{E7399AED-249C-44CD-B19A-EB255658890D}" type="pres">
      <dgm:prSet presAssocID="{84E1B9D0-DDA2-4B22-A4F8-E2162E45F420}" presName="Child2" presStyleLbl="node1" presStyleIdx="1" presStyleCnt="6">
        <dgm:presLayoutVars>
          <dgm:chMax val="0"/>
          <dgm:chPref val="0"/>
          <dgm:bulletEnabled val="1"/>
        </dgm:presLayoutVars>
      </dgm:prSet>
      <dgm:spPr/>
      <dgm:t>
        <a:bodyPr/>
        <a:lstStyle/>
        <a:p>
          <a:pPr rtl="1"/>
          <a:endParaRPr lang="fa-IR"/>
        </a:p>
      </dgm:t>
    </dgm:pt>
    <dgm:pt modelId="{2E1CEB29-E5D0-494B-9400-9F024F91245B}" type="pres">
      <dgm:prSet presAssocID="{CBAAD972-E4B7-44C7-AF23-C933FC7775FB}" presName="Accent3" presStyleCnt="0"/>
      <dgm:spPr/>
    </dgm:pt>
    <dgm:pt modelId="{A8B8E86E-D27A-4FCB-93E5-D836D65B9BAE}" type="pres">
      <dgm:prSet presAssocID="{CBAAD972-E4B7-44C7-AF23-C933FC7775FB}" presName="Accent" presStyleLbl="bgShp" presStyleIdx="2" presStyleCnt="6"/>
      <dgm:spPr/>
    </dgm:pt>
    <dgm:pt modelId="{831A704F-CB6E-4503-A8F1-5D305A97D261}" type="pres">
      <dgm:prSet presAssocID="{CBAAD972-E4B7-44C7-AF23-C933FC7775FB}" presName="Child3" presStyleLbl="node1" presStyleIdx="2" presStyleCnt="6">
        <dgm:presLayoutVars>
          <dgm:chMax val="0"/>
          <dgm:chPref val="0"/>
          <dgm:bulletEnabled val="1"/>
        </dgm:presLayoutVars>
      </dgm:prSet>
      <dgm:spPr/>
      <dgm:t>
        <a:bodyPr/>
        <a:lstStyle/>
        <a:p>
          <a:pPr rtl="1"/>
          <a:endParaRPr lang="fa-IR"/>
        </a:p>
      </dgm:t>
    </dgm:pt>
    <dgm:pt modelId="{EF67D23A-44F5-4942-AD65-F2A3D12A2827}" type="pres">
      <dgm:prSet presAssocID="{A2CB4B76-3B09-4EEC-9E4D-79F1FA50AFB8}" presName="Accent4" presStyleCnt="0"/>
      <dgm:spPr/>
    </dgm:pt>
    <dgm:pt modelId="{0D024829-2601-4DC4-85E3-17E39CF501A7}" type="pres">
      <dgm:prSet presAssocID="{A2CB4B76-3B09-4EEC-9E4D-79F1FA50AFB8}" presName="Accent" presStyleLbl="bgShp" presStyleIdx="3" presStyleCnt="6"/>
      <dgm:spPr/>
    </dgm:pt>
    <dgm:pt modelId="{67CC0603-1FD3-4CB7-BB3B-F08793FF24C2}" type="pres">
      <dgm:prSet presAssocID="{A2CB4B76-3B09-4EEC-9E4D-79F1FA50AFB8}" presName="Child4" presStyleLbl="node1" presStyleIdx="3" presStyleCnt="6">
        <dgm:presLayoutVars>
          <dgm:chMax val="0"/>
          <dgm:chPref val="0"/>
          <dgm:bulletEnabled val="1"/>
        </dgm:presLayoutVars>
      </dgm:prSet>
      <dgm:spPr/>
      <dgm:t>
        <a:bodyPr/>
        <a:lstStyle/>
        <a:p>
          <a:pPr rtl="1"/>
          <a:endParaRPr lang="fa-IR"/>
        </a:p>
      </dgm:t>
    </dgm:pt>
    <dgm:pt modelId="{22A869DD-D302-4A46-9FE0-14CC24CDCAF9}" type="pres">
      <dgm:prSet presAssocID="{1EBC534F-E45A-44E5-A780-E9950A8D4630}" presName="Accent5" presStyleCnt="0"/>
      <dgm:spPr/>
    </dgm:pt>
    <dgm:pt modelId="{AC64C045-B86F-486E-B2D9-C4365BB51E6D}" type="pres">
      <dgm:prSet presAssocID="{1EBC534F-E45A-44E5-A780-E9950A8D4630}" presName="Accent" presStyleLbl="bgShp" presStyleIdx="4" presStyleCnt="6"/>
      <dgm:spPr/>
    </dgm:pt>
    <dgm:pt modelId="{C6E7DFC6-9313-4472-8A90-032F72FF5070}" type="pres">
      <dgm:prSet presAssocID="{1EBC534F-E45A-44E5-A780-E9950A8D4630}" presName="Child5" presStyleLbl="node1" presStyleIdx="4" presStyleCnt="6">
        <dgm:presLayoutVars>
          <dgm:chMax val="0"/>
          <dgm:chPref val="0"/>
          <dgm:bulletEnabled val="1"/>
        </dgm:presLayoutVars>
      </dgm:prSet>
      <dgm:spPr/>
      <dgm:t>
        <a:bodyPr/>
        <a:lstStyle/>
        <a:p>
          <a:pPr rtl="1"/>
          <a:endParaRPr lang="fa-IR"/>
        </a:p>
      </dgm:t>
    </dgm:pt>
    <dgm:pt modelId="{C93BC906-F691-4AE4-97D9-41957E0F0B97}" type="pres">
      <dgm:prSet presAssocID="{E2BAD227-8624-4EA3-AF8F-98D263E62E3F}" presName="Accent6" presStyleCnt="0"/>
      <dgm:spPr/>
    </dgm:pt>
    <dgm:pt modelId="{038500BF-03C6-4C54-AB42-8788CFB002F6}" type="pres">
      <dgm:prSet presAssocID="{E2BAD227-8624-4EA3-AF8F-98D263E62E3F}" presName="Accent" presStyleLbl="bgShp" presStyleIdx="5" presStyleCnt="6"/>
      <dgm:spPr/>
    </dgm:pt>
    <dgm:pt modelId="{CA5447DB-145B-439B-A70C-D1449B878CF4}" type="pres">
      <dgm:prSet presAssocID="{E2BAD227-8624-4EA3-AF8F-98D263E62E3F}" presName="Child6" presStyleLbl="node1" presStyleIdx="5" presStyleCnt="6">
        <dgm:presLayoutVars>
          <dgm:chMax val="0"/>
          <dgm:chPref val="0"/>
          <dgm:bulletEnabled val="1"/>
        </dgm:presLayoutVars>
      </dgm:prSet>
      <dgm:spPr/>
      <dgm:t>
        <a:bodyPr/>
        <a:lstStyle/>
        <a:p>
          <a:pPr rtl="1"/>
          <a:endParaRPr lang="fa-IR"/>
        </a:p>
      </dgm:t>
    </dgm:pt>
  </dgm:ptLst>
  <dgm:cxnLst>
    <dgm:cxn modelId="{D5E3BDE6-992B-48FA-889D-1EE7F80FE82E}" type="presOf" srcId="{84E1B9D0-DDA2-4B22-A4F8-E2162E45F420}" destId="{E7399AED-249C-44CD-B19A-EB255658890D}" srcOrd="0" destOrd="0" presId="urn:microsoft.com/office/officeart/2011/layout/HexagonRadial"/>
    <dgm:cxn modelId="{2631EFA5-0BFE-4E94-8DEE-6F943A7D3311}" type="presOf" srcId="{0D39F511-FFAE-4671-9591-38A7E854DEAD}" destId="{3609E049-EF4F-485A-8E5F-2175FBE4CCEB}" srcOrd="0" destOrd="0" presId="urn:microsoft.com/office/officeart/2011/layout/HexagonRadial"/>
    <dgm:cxn modelId="{6B4CB167-1316-449A-BF47-680C70BAEBCF}" type="presOf" srcId="{E2BAD227-8624-4EA3-AF8F-98D263E62E3F}" destId="{CA5447DB-145B-439B-A70C-D1449B878CF4}" srcOrd="0" destOrd="0" presId="urn:microsoft.com/office/officeart/2011/layout/HexagonRadial"/>
    <dgm:cxn modelId="{38B7936E-0917-4E79-B809-0AB9075C4FEE}" srcId="{DF54F11F-3106-4936-A4AF-AFBD5CE17AA9}" destId="{A2CB4B76-3B09-4EEC-9E4D-79F1FA50AFB8}" srcOrd="3" destOrd="0" parTransId="{B8F5548B-F29B-48D1-BDA0-F8393BE73EE6}" sibTransId="{14BB7DC4-ED8B-4EC8-A9FF-F9AB6021ECA0}"/>
    <dgm:cxn modelId="{14D41C20-5D93-40C0-A80F-634D55A40F70}" type="presOf" srcId="{9F6A8B2E-CB83-4347-BD57-B04E07465561}" destId="{306EEA9F-B6C1-47A8-8782-9224760DA406}" srcOrd="0" destOrd="0" presId="urn:microsoft.com/office/officeart/2011/layout/HexagonRadial"/>
    <dgm:cxn modelId="{C4F6F642-43CE-4698-BF72-FAE2655A3C71}" srcId="{DF54F11F-3106-4936-A4AF-AFBD5CE17AA9}" destId="{1EBC534F-E45A-44E5-A780-E9950A8D4630}" srcOrd="4" destOrd="0" parTransId="{16752063-ED30-4E7C-A55E-F9FACF1E3F89}" sibTransId="{E796CAD7-9F59-479A-A012-6F995A64334A}"/>
    <dgm:cxn modelId="{C68C68B4-9827-4A45-AA1B-B205B5824B1D}" srcId="{DF54F11F-3106-4936-A4AF-AFBD5CE17AA9}" destId="{84E1B9D0-DDA2-4B22-A4F8-E2162E45F420}" srcOrd="1" destOrd="0" parTransId="{1A6ADB11-2A0A-4105-8E76-53ACCB352A73}" sibTransId="{47401167-ADDD-4C9A-A89C-3E590F7F36C0}"/>
    <dgm:cxn modelId="{D4E4E2E3-BE35-48EF-B8D0-F4B64A0F8666}" srcId="{DF54F11F-3106-4936-A4AF-AFBD5CE17AA9}" destId="{9F6A8B2E-CB83-4347-BD57-B04E07465561}" srcOrd="0" destOrd="0" parTransId="{E67BC297-C91D-4362-AEF7-28F5DD7C6B99}" sibTransId="{C80E89A4-8CE0-4BF3-B609-9B5ABB1B481F}"/>
    <dgm:cxn modelId="{B4482C12-221A-4E5F-8056-C7EF935E5053}" type="presOf" srcId="{1EBC534F-E45A-44E5-A780-E9950A8D4630}" destId="{C6E7DFC6-9313-4472-8A90-032F72FF5070}" srcOrd="0" destOrd="0" presId="urn:microsoft.com/office/officeart/2011/layout/HexagonRadial"/>
    <dgm:cxn modelId="{2FAD65D4-41CB-46E0-B24E-F6156AFD5C52}" srcId="{0D39F511-FFAE-4671-9591-38A7E854DEAD}" destId="{DF54F11F-3106-4936-A4AF-AFBD5CE17AA9}" srcOrd="0" destOrd="0" parTransId="{5732F51D-216B-4695-931F-771E6CEBDADF}" sibTransId="{8E9C85E7-9C9B-4880-A11F-509710DBD54C}"/>
    <dgm:cxn modelId="{732938FB-5334-4ED8-A7EB-025C20D861A3}" srcId="{DF54F11F-3106-4936-A4AF-AFBD5CE17AA9}" destId="{CBAAD972-E4B7-44C7-AF23-C933FC7775FB}" srcOrd="2" destOrd="0" parTransId="{D28F3F8E-064F-45DD-8159-AF8CCD536081}" sibTransId="{885236CF-7272-4BB3-AEAF-E390631C5DB1}"/>
    <dgm:cxn modelId="{27FCA461-9DF4-47AD-A190-0427E2BFC603}" type="presOf" srcId="{DF54F11F-3106-4936-A4AF-AFBD5CE17AA9}" destId="{D05069D8-9766-46BF-B707-E5C3FB751BE3}" srcOrd="0" destOrd="0" presId="urn:microsoft.com/office/officeart/2011/layout/HexagonRadial"/>
    <dgm:cxn modelId="{F3218405-1C49-40C1-9EFD-5561F9B862F9}" type="presOf" srcId="{CBAAD972-E4B7-44C7-AF23-C933FC7775FB}" destId="{831A704F-CB6E-4503-A8F1-5D305A97D261}" srcOrd="0" destOrd="0" presId="urn:microsoft.com/office/officeart/2011/layout/HexagonRadial"/>
    <dgm:cxn modelId="{15B8FD6B-13BE-4511-9C65-2BC726D103E4}" srcId="{DF54F11F-3106-4936-A4AF-AFBD5CE17AA9}" destId="{E2BAD227-8624-4EA3-AF8F-98D263E62E3F}" srcOrd="5" destOrd="0" parTransId="{77F50341-2306-4866-91D7-CAA742D0EB4A}" sibTransId="{E104CD1F-52FB-4303-9F03-9DAADCCB74FF}"/>
    <dgm:cxn modelId="{B98C973B-EA91-4C74-8DAE-85A2BAEDF88F}" type="presOf" srcId="{A2CB4B76-3B09-4EEC-9E4D-79F1FA50AFB8}" destId="{67CC0603-1FD3-4CB7-BB3B-F08793FF24C2}" srcOrd="0" destOrd="0" presId="urn:microsoft.com/office/officeart/2011/layout/HexagonRadial"/>
    <dgm:cxn modelId="{029EB305-A7F7-469E-9C9B-C5491F9AF561}" type="presParOf" srcId="{3609E049-EF4F-485A-8E5F-2175FBE4CCEB}" destId="{D05069D8-9766-46BF-B707-E5C3FB751BE3}" srcOrd="0" destOrd="0" presId="urn:microsoft.com/office/officeart/2011/layout/HexagonRadial"/>
    <dgm:cxn modelId="{C4C46A1B-A7B9-4CBC-93E4-5F23087EF07E}" type="presParOf" srcId="{3609E049-EF4F-485A-8E5F-2175FBE4CCEB}" destId="{3596D291-B239-4B6C-AE78-C441C0A38EFE}" srcOrd="1" destOrd="0" presId="urn:microsoft.com/office/officeart/2011/layout/HexagonRadial"/>
    <dgm:cxn modelId="{6DF03F87-7069-4A7B-B7A2-343103DCF70C}" type="presParOf" srcId="{3596D291-B239-4B6C-AE78-C441C0A38EFE}" destId="{F3BCEE54-618B-4238-92A1-36674B76B110}" srcOrd="0" destOrd="0" presId="urn:microsoft.com/office/officeart/2011/layout/HexagonRadial"/>
    <dgm:cxn modelId="{C04B2B13-FE2A-41A8-9035-5C8070F43A60}" type="presParOf" srcId="{3609E049-EF4F-485A-8E5F-2175FBE4CCEB}" destId="{306EEA9F-B6C1-47A8-8782-9224760DA406}" srcOrd="2" destOrd="0" presId="urn:microsoft.com/office/officeart/2011/layout/HexagonRadial"/>
    <dgm:cxn modelId="{7DAF2EEE-BA6B-4217-BE76-BA972AC9E812}" type="presParOf" srcId="{3609E049-EF4F-485A-8E5F-2175FBE4CCEB}" destId="{76474092-6B9B-47C6-9079-00EB73F2B8D7}" srcOrd="3" destOrd="0" presId="urn:microsoft.com/office/officeart/2011/layout/HexagonRadial"/>
    <dgm:cxn modelId="{036B15BE-B0BF-4737-A9C3-AC2E1624C033}" type="presParOf" srcId="{76474092-6B9B-47C6-9079-00EB73F2B8D7}" destId="{0C6129F7-0584-4F07-8B59-BEE9311ED30C}" srcOrd="0" destOrd="0" presId="urn:microsoft.com/office/officeart/2011/layout/HexagonRadial"/>
    <dgm:cxn modelId="{174B8D22-E1F8-4704-8702-D2E4B2AFC85B}" type="presParOf" srcId="{3609E049-EF4F-485A-8E5F-2175FBE4CCEB}" destId="{E7399AED-249C-44CD-B19A-EB255658890D}" srcOrd="4" destOrd="0" presId="urn:microsoft.com/office/officeart/2011/layout/HexagonRadial"/>
    <dgm:cxn modelId="{C9109971-C726-4810-ABDD-70BDA8B4DACD}" type="presParOf" srcId="{3609E049-EF4F-485A-8E5F-2175FBE4CCEB}" destId="{2E1CEB29-E5D0-494B-9400-9F024F91245B}" srcOrd="5" destOrd="0" presId="urn:microsoft.com/office/officeart/2011/layout/HexagonRadial"/>
    <dgm:cxn modelId="{D29B7AA0-8C65-4023-9216-13EDD2D352CB}" type="presParOf" srcId="{2E1CEB29-E5D0-494B-9400-9F024F91245B}" destId="{A8B8E86E-D27A-4FCB-93E5-D836D65B9BAE}" srcOrd="0" destOrd="0" presId="urn:microsoft.com/office/officeart/2011/layout/HexagonRadial"/>
    <dgm:cxn modelId="{A4B08FC2-BAE1-466E-A2D3-65EC23526400}" type="presParOf" srcId="{3609E049-EF4F-485A-8E5F-2175FBE4CCEB}" destId="{831A704F-CB6E-4503-A8F1-5D305A97D261}" srcOrd="6" destOrd="0" presId="urn:microsoft.com/office/officeart/2011/layout/HexagonRadial"/>
    <dgm:cxn modelId="{5691CED1-2CCE-43C6-A55B-FC5191DAF753}" type="presParOf" srcId="{3609E049-EF4F-485A-8E5F-2175FBE4CCEB}" destId="{EF67D23A-44F5-4942-AD65-F2A3D12A2827}" srcOrd="7" destOrd="0" presId="urn:microsoft.com/office/officeart/2011/layout/HexagonRadial"/>
    <dgm:cxn modelId="{D582A32D-C356-4A18-A65E-96D8C3A15F30}" type="presParOf" srcId="{EF67D23A-44F5-4942-AD65-F2A3D12A2827}" destId="{0D024829-2601-4DC4-85E3-17E39CF501A7}" srcOrd="0" destOrd="0" presId="urn:microsoft.com/office/officeart/2011/layout/HexagonRadial"/>
    <dgm:cxn modelId="{4C088A06-4614-4EB4-BBDB-36D5D31AB36A}" type="presParOf" srcId="{3609E049-EF4F-485A-8E5F-2175FBE4CCEB}" destId="{67CC0603-1FD3-4CB7-BB3B-F08793FF24C2}" srcOrd="8" destOrd="0" presId="urn:microsoft.com/office/officeart/2011/layout/HexagonRadial"/>
    <dgm:cxn modelId="{378390C2-1C95-4585-BFD3-2F24CE042AB8}" type="presParOf" srcId="{3609E049-EF4F-485A-8E5F-2175FBE4CCEB}" destId="{22A869DD-D302-4A46-9FE0-14CC24CDCAF9}" srcOrd="9" destOrd="0" presId="urn:microsoft.com/office/officeart/2011/layout/HexagonRadial"/>
    <dgm:cxn modelId="{278AFAD1-4CC4-4F71-A65B-2F9212A88548}" type="presParOf" srcId="{22A869DD-D302-4A46-9FE0-14CC24CDCAF9}" destId="{AC64C045-B86F-486E-B2D9-C4365BB51E6D}" srcOrd="0" destOrd="0" presId="urn:microsoft.com/office/officeart/2011/layout/HexagonRadial"/>
    <dgm:cxn modelId="{9BA7ABBF-FED0-44A4-84B2-B8CDD1606B48}" type="presParOf" srcId="{3609E049-EF4F-485A-8E5F-2175FBE4CCEB}" destId="{C6E7DFC6-9313-4472-8A90-032F72FF5070}" srcOrd="10" destOrd="0" presId="urn:microsoft.com/office/officeart/2011/layout/HexagonRadial"/>
    <dgm:cxn modelId="{EA72776B-9CDE-4A50-A553-C712BB6A5E98}" type="presParOf" srcId="{3609E049-EF4F-485A-8E5F-2175FBE4CCEB}" destId="{C93BC906-F691-4AE4-97D9-41957E0F0B97}" srcOrd="11" destOrd="0" presId="urn:microsoft.com/office/officeart/2011/layout/HexagonRadial"/>
    <dgm:cxn modelId="{710EBC17-FA23-4A60-ABEE-823D068BB0F7}" type="presParOf" srcId="{C93BC906-F691-4AE4-97D9-41957E0F0B97}" destId="{038500BF-03C6-4C54-AB42-8788CFB002F6}" srcOrd="0" destOrd="0" presId="urn:microsoft.com/office/officeart/2011/layout/HexagonRadial"/>
    <dgm:cxn modelId="{4FC9B80B-AAE7-48C2-B860-58A03A74F810}" type="presParOf" srcId="{3609E049-EF4F-485A-8E5F-2175FBE4CCEB}" destId="{CA5447DB-145B-439B-A70C-D1449B878CF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DE945101-07B8-48F6-AD9A-1618AAF8B4E3}" type="doc">
      <dgm:prSet loTypeId="urn:microsoft.com/office/officeart/2011/layout/HexagonRadial" loCatId="cycle" qsTypeId="urn:microsoft.com/office/officeart/2005/8/quickstyle/3d1" qsCatId="3D" csTypeId="urn:microsoft.com/office/officeart/2005/8/colors/colorful1#1" csCatId="colorful" phldr="1"/>
      <dgm:spPr/>
      <dgm:t>
        <a:bodyPr/>
        <a:lstStyle/>
        <a:p>
          <a:pPr rtl="1"/>
          <a:endParaRPr lang="fa-IR"/>
        </a:p>
      </dgm:t>
    </dgm:pt>
    <dgm:pt modelId="{653A2FF9-5D4C-49EF-8D2D-B21B11DD84DC}">
      <dgm:prSet phldrT="[Text]" custT="1"/>
      <dgm:spPr>
        <a:solidFill>
          <a:srgbClr val="002060"/>
        </a:solidFill>
      </dgm:spPr>
      <dgm:t>
        <a:bodyPr/>
        <a:lstStyle/>
        <a:p>
          <a:pPr rtl="1"/>
          <a:r>
            <a:rPr lang="fa-IR" sz="2400" dirty="0" smtClean="0">
              <a:solidFill>
                <a:srgbClr val="FFFF00"/>
              </a:solidFill>
              <a:cs typeface="B Titr" panose="00000700000000000000" pitchFamily="2" charset="-78"/>
            </a:rPr>
            <a:t>اهداف کلی </a:t>
          </a:r>
          <a:endParaRPr lang="fa-IR" sz="2400" dirty="0">
            <a:solidFill>
              <a:srgbClr val="FFFF00"/>
            </a:solidFill>
            <a:cs typeface="B Titr" panose="00000700000000000000" pitchFamily="2" charset="-78"/>
          </a:endParaRPr>
        </a:p>
      </dgm:t>
    </dgm:pt>
    <dgm:pt modelId="{C67DCE96-A920-4D03-B30A-018E5DBF355D}" type="parTrans" cxnId="{B3D2FFFF-0C80-4636-977E-DBADA48291EA}">
      <dgm:prSet/>
      <dgm:spPr/>
      <dgm:t>
        <a:bodyPr/>
        <a:lstStyle/>
        <a:p>
          <a:pPr rtl="1"/>
          <a:endParaRPr lang="fa-IR"/>
        </a:p>
      </dgm:t>
    </dgm:pt>
    <dgm:pt modelId="{ABD0C366-5CB1-4C75-9666-D7ED7CF8B638}" type="sibTrans" cxnId="{B3D2FFFF-0C80-4636-977E-DBADA48291EA}">
      <dgm:prSet/>
      <dgm:spPr/>
      <dgm:t>
        <a:bodyPr/>
        <a:lstStyle/>
        <a:p>
          <a:pPr rtl="1"/>
          <a:endParaRPr lang="fa-IR"/>
        </a:p>
      </dgm:t>
    </dgm:pt>
    <dgm:pt modelId="{81F15205-ACB9-4A4B-9540-67A07DB44652}">
      <dgm:prSet phldrT="[Text]" custT="1"/>
      <dgm:spPr>
        <a:solidFill>
          <a:srgbClr val="FFFF00"/>
        </a:solidFill>
      </dgm:spPr>
      <dgm:t>
        <a:bodyPr/>
        <a:lstStyle/>
        <a:p>
          <a:pPr rtl="1"/>
          <a:r>
            <a:rPr lang="fa-IR" sz="1600" dirty="0" smtClean="0">
              <a:solidFill>
                <a:schemeClr val="tx1"/>
              </a:solidFill>
              <a:cs typeface="B Titr" panose="00000700000000000000" pitchFamily="2" charset="-78"/>
            </a:rPr>
            <a:t>درجه کلیتشان کمتر از غایات است </a:t>
          </a:r>
          <a:endParaRPr lang="fa-IR" sz="1600" dirty="0">
            <a:solidFill>
              <a:schemeClr val="tx1"/>
            </a:solidFill>
            <a:cs typeface="B Titr" panose="00000700000000000000" pitchFamily="2" charset="-78"/>
          </a:endParaRPr>
        </a:p>
      </dgm:t>
    </dgm:pt>
    <dgm:pt modelId="{5AC046AA-991E-4077-844D-7D6B0CA072D9}" type="parTrans" cxnId="{613A7235-9219-4C51-A4D8-74EF3D483007}">
      <dgm:prSet/>
      <dgm:spPr/>
      <dgm:t>
        <a:bodyPr/>
        <a:lstStyle/>
        <a:p>
          <a:pPr rtl="1"/>
          <a:endParaRPr lang="fa-IR"/>
        </a:p>
      </dgm:t>
    </dgm:pt>
    <dgm:pt modelId="{3E51DDB2-B398-48C8-9251-CCFEA72288FD}" type="sibTrans" cxnId="{613A7235-9219-4C51-A4D8-74EF3D483007}">
      <dgm:prSet/>
      <dgm:spPr/>
      <dgm:t>
        <a:bodyPr/>
        <a:lstStyle/>
        <a:p>
          <a:pPr rtl="1"/>
          <a:endParaRPr lang="fa-IR"/>
        </a:p>
      </dgm:t>
    </dgm:pt>
    <dgm:pt modelId="{D125D2B5-D9B8-4C7A-8417-60ED78CD0DCB}">
      <dgm:prSet phldrT="[Text]" custT="1"/>
      <dgm:spPr>
        <a:solidFill>
          <a:srgbClr val="FFFF00"/>
        </a:solidFill>
      </dgm:spPr>
      <dgm:t>
        <a:bodyPr/>
        <a:lstStyle/>
        <a:p>
          <a:pPr rtl="1"/>
          <a:r>
            <a:rPr lang="fa-IR" sz="1600" dirty="0" smtClean="0">
              <a:solidFill>
                <a:schemeClr val="tx1"/>
              </a:solidFill>
              <a:cs typeface="B Titr" panose="00000700000000000000" pitchFamily="2" charset="-78"/>
            </a:rPr>
            <a:t>میان مدت هستند</a:t>
          </a:r>
          <a:endParaRPr lang="fa-IR" sz="1600" dirty="0">
            <a:solidFill>
              <a:schemeClr val="tx1"/>
            </a:solidFill>
            <a:cs typeface="B Titr" panose="00000700000000000000" pitchFamily="2" charset="-78"/>
          </a:endParaRPr>
        </a:p>
      </dgm:t>
    </dgm:pt>
    <dgm:pt modelId="{B9DA7CC1-AE61-46C3-9AC7-9F1C7A873C36}" type="parTrans" cxnId="{500AC560-0EE1-4AAC-B7DA-649EE3D198B5}">
      <dgm:prSet/>
      <dgm:spPr/>
      <dgm:t>
        <a:bodyPr/>
        <a:lstStyle/>
        <a:p>
          <a:pPr rtl="1"/>
          <a:endParaRPr lang="fa-IR"/>
        </a:p>
      </dgm:t>
    </dgm:pt>
    <dgm:pt modelId="{2911F1E8-4C8F-4CB3-AE72-C07A242933AD}" type="sibTrans" cxnId="{500AC560-0EE1-4AAC-B7DA-649EE3D198B5}">
      <dgm:prSet/>
      <dgm:spPr/>
      <dgm:t>
        <a:bodyPr/>
        <a:lstStyle/>
        <a:p>
          <a:pPr rtl="1"/>
          <a:endParaRPr lang="fa-IR"/>
        </a:p>
      </dgm:t>
    </dgm:pt>
    <dgm:pt modelId="{7D059D95-B277-448A-9C02-B68A6105D2CF}">
      <dgm:prSet phldrT="[Text]" custT="1"/>
      <dgm:spPr>
        <a:solidFill>
          <a:srgbClr val="FFFF00"/>
        </a:solidFill>
      </dgm:spPr>
      <dgm:t>
        <a:bodyPr/>
        <a:lstStyle/>
        <a:p>
          <a:pPr rtl="1"/>
          <a:r>
            <a:rPr lang="fa-IR" sz="1600" dirty="0" smtClean="0">
              <a:solidFill>
                <a:schemeClr val="tx1"/>
              </a:solidFill>
              <a:cs typeface="B Titr" panose="00000700000000000000" pitchFamily="2" charset="-78"/>
            </a:rPr>
            <a:t>مربوط به چند سطح از نظام تربیتی می شود </a:t>
          </a:r>
          <a:endParaRPr lang="fa-IR" sz="1600" dirty="0">
            <a:solidFill>
              <a:schemeClr val="tx1"/>
            </a:solidFill>
            <a:cs typeface="B Titr" panose="00000700000000000000" pitchFamily="2" charset="-78"/>
          </a:endParaRPr>
        </a:p>
      </dgm:t>
    </dgm:pt>
    <dgm:pt modelId="{1CDE0660-B424-4D2F-A9C1-A798D67A3056}" type="parTrans" cxnId="{241430F3-D14E-408B-BC5E-5F7CB75FB8CA}">
      <dgm:prSet/>
      <dgm:spPr/>
      <dgm:t>
        <a:bodyPr/>
        <a:lstStyle/>
        <a:p>
          <a:pPr rtl="1"/>
          <a:endParaRPr lang="fa-IR"/>
        </a:p>
      </dgm:t>
    </dgm:pt>
    <dgm:pt modelId="{78AE8ECB-205D-4A2B-A067-BA740C3143DB}" type="sibTrans" cxnId="{241430F3-D14E-408B-BC5E-5F7CB75FB8CA}">
      <dgm:prSet/>
      <dgm:spPr/>
      <dgm:t>
        <a:bodyPr/>
        <a:lstStyle/>
        <a:p>
          <a:pPr rtl="1"/>
          <a:endParaRPr lang="fa-IR"/>
        </a:p>
      </dgm:t>
    </dgm:pt>
    <dgm:pt modelId="{EC4F521C-8D15-494B-9B97-0DF2F5319491}">
      <dgm:prSet phldrT="[Text]" custT="1"/>
      <dgm:spPr>
        <a:solidFill>
          <a:srgbClr val="FFFF00"/>
        </a:solidFill>
      </dgm:spPr>
      <dgm:t>
        <a:bodyPr/>
        <a:lstStyle/>
        <a:p>
          <a:pPr rtl="1"/>
          <a:r>
            <a:rPr lang="fa-IR" sz="1600" dirty="0" smtClean="0">
              <a:solidFill>
                <a:schemeClr val="tx1"/>
              </a:solidFill>
              <a:cs typeface="B Titr" panose="00000700000000000000" pitchFamily="2" charset="-78"/>
            </a:rPr>
            <a:t>با عبارات دقیق تری بیان می شوند </a:t>
          </a:r>
          <a:endParaRPr lang="fa-IR" sz="1600" dirty="0">
            <a:solidFill>
              <a:schemeClr val="tx1"/>
            </a:solidFill>
            <a:cs typeface="B Titr" panose="00000700000000000000" pitchFamily="2" charset="-78"/>
          </a:endParaRPr>
        </a:p>
      </dgm:t>
    </dgm:pt>
    <dgm:pt modelId="{B6CEC13C-066B-4B10-B162-4490B39110F2}" type="parTrans" cxnId="{B5BAD727-3F26-46DD-8F0E-BEA91B338CDE}">
      <dgm:prSet/>
      <dgm:spPr/>
      <dgm:t>
        <a:bodyPr/>
        <a:lstStyle/>
        <a:p>
          <a:pPr rtl="1"/>
          <a:endParaRPr lang="fa-IR"/>
        </a:p>
      </dgm:t>
    </dgm:pt>
    <dgm:pt modelId="{09DBE47C-908C-4046-941F-A71EA961C914}" type="sibTrans" cxnId="{B5BAD727-3F26-46DD-8F0E-BEA91B338CDE}">
      <dgm:prSet/>
      <dgm:spPr/>
      <dgm:t>
        <a:bodyPr/>
        <a:lstStyle/>
        <a:p>
          <a:pPr rtl="1"/>
          <a:endParaRPr lang="fa-IR"/>
        </a:p>
      </dgm:t>
    </dgm:pt>
    <dgm:pt modelId="{A500A181-D458-4AD1-9489-CFE2CD405338}">
      <dgm:prSet phldrT="[Text]" custT="1"/>
      <dgm:spPr>
        <a:solidFill>
          <a:srgbClr val="FFFF00"/>
        </a:solidFill>
      </dgm:spPr>
      <dgm:t>
        <a:bodyPr/>
        <a:lstStyle/>
        <a:p>
          <a:pPr rtl="1"/>
          <a:r>
            <a:rPr lang="fa-IR" sz="1600" dirty="0" smtClean="0">
              <a:solidFill>
                <a:schemeClr val="tx1"/>
              </a:solidFill>
              <a:cs typeface="B Titr" panose="00000700000000000000" pitchFamily="2" charset="-78"/>
            </a:rPr>
            <a:t>سیاست های آموزشی را از نزدیک دنبال می کند </a:t>
          </a:r>
          <a:endParaRPr lang="fa-IR" sz="1600" dirty="0">
            <a:solidFill>
              <a:schemeClr val="tx1"/>
            </a:solidFill>
            <a:cs typeface="B Titr" panose="00000700000000000000" pitchFamily="2" charset="-78"/>
          </a:endParaRPr>
        </a:p>
      </dgm:t>
    </dgm:pt>
    <dgm:pt modelId="{66BD9482-E601-43F6-97D5-957B928BF604}" type="parTrans" cxnId="{25954281-5F98-4488-B643-45D5E73B15D2}">
      <dgm:prSet/>
      <dgm:spPr/>
      <dgm:t>
        <a:bodyPr/>
        <a:lstStyle/>
        <a:p>
          <a:pPr rtl="1"/>
          <a:endParaRPr lang="fa-IR"/>
        </a:p>
      </dgm:t>
    </dgm:pt>
    <dgm:pt modelId="{82F3864D-275E-4EA8-9ADF-DA1032B24480}" type="sibTrans" cxnId="{25954281-5F98-4488-B643-45D5E73B15D2}">
      <dgm:prSet/>
      <dgm:spPr/>
      <dgm:t>
        <a:bodyPr/>
        <a:lstStyle/>
        <a:p>
          <a:pPr rtl="1"/>
          <a:endParaRPr lang="fa-IR"/>
        </a:p>
      </dgm:t>
    </dgm:pt>
    <dgm:pt modelId="{41983DC9-3C01-4EF4-8B68-EEEA8250294D}">
      <dgm:prSet phldrT="[Text]" custT="1"/>
      <dgm:spPr>
        <a:solidFill>
          <a:srgbClr val="FFFF00"/>
        </a:solidFill>
      </dgm:spPr>
      <dgm:t>
        <a:bodyPr/>
        <a:lstStyle/>
        <a:p>
          <a:pPr rtl="1"/>
          <a:r>
            <a:rPr lang="fa-IR" sz="1600" dirty="0" smtClean="0">
              <a:solidFill>
                <a:schemeClr val="tx1"/>
              </a:solidFill>
              <a:cs typeface="B Titr" panose="00000700000000000000" pitchFamily="2" charset="-78"/>
            </a:rPr>
            <a:t>ملهم از غایات و متاثر از نظریه های تعلیم و تربیت هستند </a:t>
          </a:r>
          <a:endParaRPr lang="fa-IR" sz="1600" dirty="0">
            <a:solidFill>
              <a:schemeClr val="tx1"/>
            </a:solidFill>
            <a:cs typeface="B Titr" panose="00000700000000000000" pitchFamily="2" charset="-78"/>
          </a:endParaRPr>
        </a:p>
      </dgm:t>
    </dgm:pt>
    <dgm:pt modelId="{9E0308F9-64AE-4625-9C77-2D920E6AE6F9}" type="parTrans" cxnId="{4657CF8A-A6F9-48DA-A929-B00CE8EA6847}">
      <dgm:prSet/>
      <dgm:spPr/>
      <dgm:t>
        <a:bodyPr/>
        <a:lstStyle/>
        <a:p>
          <a:pPr rtl="1"/>
          <a:endParaRPr lang="fa-IR"/>
        </a:p>
      </dgm:t>
    </dgm:pt>
    <dgm:pt modelId="{FD9DB64D-26FB-4E95-BF50-B452647675C3}" type="sibTrans" cxnId="{4657CF8A-A6F9-48DA-A929-B00CE8EA6847}">
      <dgm:prSet/>
      <dgm:spPr/>
      <dgm:t>
        <a:bodyPr/>
        <a:lstStyle/>
        <a:p>
          <a:pPr rtl="1"/>
          <a:endParaRPr lang="fa-IR"/>
        </a:p>
      </dgm:t>
    </dgm:pt>
    <dgm:pt modelId="{931E939B-0B15-42F5-A418-AF9891A50CD1}" type="pres">
      <dgm:prSet presAssocID="{DE945101-07B8-48F6-AD9A-1618AAF8B4E3}" presName="Name0" presStyleCnt="0">
        <dgm:presLayoutVars>
          <dgm:chMax val="1"/>
          <dgm:chPref val="1"/>
          <dgm:dir/>
          <dgm:animOne val="branch"/>
          <dgm:animLvl val="lvl"/>
        </dgm:presLayoutVars>
      </dgm:prSet>
      <dgm:spPr/>
      <dgm:t>
        <a:bodyPr/>
        <a:lstStyle/>
        <a:p>
          <a:pPr rtl="1"/>
          <a:endParaRPr lang="fa-IR"/>
        </a:p>
      </dgm:t>
    </dgm:pt>
    <dgm:pt modelId="{054DEA77-4F8E-4D6D-937D-F6919805447B}" type="pres">
      <dgm:prSet presAssocID="{653A2FF9-5D4C-49EF-8D2D-B21B11DD84DC}" presName="Parent" presStyleLbl="node0" presStyleIdx="0" presStyleCnt="1">
        <dgm:presLayoutVars>
          <dgm:chMax val="6"/>
          <dgm:chPref val="6"/>
        </dgm:presLayoutVars>
      </dgm:prSet>
      <dgm:spPr/>
      <dgm:t>
        <a:bodyPr/>
        <a:lstStyle/>
        <a:p>
          <a:pPr rtl="1"/>
          <a:endParaRPr lang="fa-IR"/>
        </a:p>
      </dgm:t>
    </dgm:pt>
    <dgm:pt modelId="{333BF745-61FC-48A3-A106-E7CE1B7DD89E}" type="pres">
      <dgm:prSet presAssocID="{81F15205-ACB9-4A4B-9540-67A07DB44652}" presName="Accent1" presStyleCnt="0"/>
      <dgm:spPr/>
    </dgm:pt>
    <dgm:pt modelId="{BEE9A4D4-8EBE-4EEE-B5EC-9E52622CFDD1}" type="pres">
      <dgm:prSet presAssocID="{81F15205-ACB9-4A4B-9540-67A07DB44652}" presName="Accent" presStyleLbl="bgShp" presStyleIdx="0" presStyleCnt="6"/>
      <dgm:spPr/>
    </dgm:pt>
    <dgm:pt modelId="{995C028D-02FF-4EA1-9D25-22210A12916A}" type="pres">
      <dgm:prSet presAssocID="{81F15205-ACB9-4A4B-9540-67A07DB44652}" presName="Child1" presStyleLbl="node1" presStyleIdx="0" presStyleCnt="6" custScaleX="113034">
        <dgm:presLayoutVars>
          <dgm:chMax val="0"/>
          <dgm:chPref val="0"/>
          <dgm:bulletEnabled val="1"/>
        </dgm:presLayoutVars>
      </dgm:prSet>
      <dgm:spPr/>
      <dgm:t>
        <a:bodyPr/>
        <a:lstStyle/>
        <a:p>
          <a:pPr rtl="1"/>
          <a:endParaRPr lang="fa-IR"/>
        </a:p>
      </dgm:t>
    </dgm:pt>
    <dgm:pt modelId="{AE1DE4BD-8ADB-4C54-85B0-24D29C5436F3}" type="pres">
      <dgm:prSet presAssocID="{D125D2B5-D9B8-4C7A-8417-60ED78CD0DCB}" presName="Accent2" presStyleCnt="0"/>
      <dgm:spPr/>
    </dgm:pt>
    <dgm:pt modelId="{6F4130D8-77FA-4E4B-B7E6-EE895C4E33CD}" type="pres">
      <dgm:prSet presAssocID="{D125D2B5-D9B8-4C7A-8417-60ED78CD0DCB}" presName="Accent" presStyleLbl="bgShp" presStyleIdx="1" presStyleCnt="6"/>
      <dgm:spPr/>
    </dgm:pt>
    <dgm:pt modelId="{FA76465F-36D6-41C2-A1E8-EB9532B0A4EF}" type="pres">
      <dgm:prSet presAssocID="{D125D2B5-D9B8-4C7A-8417-60ED78CD0DCB}" presName="Child2" presStyleLbl="node1" presStyleIdx="1" presStyleCnt="6" custScaleX="111321">
        <dgm:presLayoutVars>
          <dgm:chMax val="0"/>
          <dgm:chPref val="0"/>
          <dgm:bulletEnabled val="1"/>
        </dgm:presLayoutVars>
      </dgm:prSet>
      <dgm:spPr/>
      <dgm:t>
        <a:bodyPr/>
        <a:lstStyle/>
        <a:p>
          <a:pPr rtl="1"/>
          <a:endParaRPr lang="fa-IR"/>
        </a:p>
      </dgm:t>
    </dgm:pt>
    <dgm:pt modelId="{8E47AE60-2DFB-4000-A6A0-393F28B945D1}" type="pres">
      <dgm:prSet presAssocID="{7D059D95-B277-448A-9C02-B68A6105D2CF}" presName="Accent3" presStyleCnt="0"/>
      <dgm:spPr/>
    </dgm:pt>
    <dgm:pt modelId="{0EEFCD07-FD24-41BD-97AB-0C726491D0D3}" type="pres">
      <dgm:prSet presAssocID="{7D059D95-B277-448A-9C02-B68A6105D2CF}" presName="Accent" presStyleLbl="bgShp" presStyleIdx="2" presStyleCnt="6"/>
      <dgm:spPr/>
    </dgm:pt>
    <dgm:pt modelId="{3B13E626-3191-44A1-B057-23F46D1D5351}" type="pres">
      <dgm:prSet presAssocID="{7D059D95-B277-448A-9C02-B68A6105D2CF}" presName="Child3" presStyleLbl="node1" presStyleIdx="2" presStyleCnt="6" custScaleX="116921">
        <dgm:presLayoutVars>
          <dgm:chMax val="0"/>
          <dgm:chPref val="0"/>
          <dgm:bulletEnabled val="1"/>
        </dgm:presLayoutVars>
      </dgm:prSet>
      <dgm:spPr/>
      <dgm:t>
        <a:bodyPr/>
        <a:lstStyle/>
        <a:p>
          <a:pPr rtl="1"/>
          <a:endParaRPr lang="fa-IR"/>
        </a:p>
      </dgm:t>
    </dgm:pt>
    <dgm:pt modelId="{804E522A-49C5-4FF4-AAD2-0B2417F57C62}" type="pres">
      <dgm:prSet presAssocID="{EC4F521C-8D15-494B-9B97-0DF2F5319491}" presName="Accent4" presStyleCnt="0"/>
      <dgm:spPr/>
    </dgm:pt>
    <dgm:pt modelId="{4DFAF502-8115-45E8-9BEC-E0AAA0AD5B0E}" type="pres">
      <dgm:prSet presAssocID="{EC4F521C-8D15-494B-9B97-0DF2F5319491}" presName="Accent" presStyleLbl="bgShp" presStyleIdx="3" presStyleCnt="6"/>
      <dgm:spPr/>
    </dgm:pt>
    <dgm:pt modelId="{21612B81-FE4A-4017-B1E2-ED22C4243E51}" type="pres">
      <dgm:prSet presAssocID="{EC4F521C-8D15-494B-9B97-0DF2F5319491}" presName="Child4" presStyleLbl="node1" presStyleIdx="3" presStyleCnt="6" custScaleX="121495">
        <dgm:presLayoutVars>
          <dgm:chMax val="0"/>
          <dgm:chPref val="0"/>
          <dgm:bulletEnabled val="1"/>
        </dgm:presLayoutVars>
      </dgm:prSet>
      <dgm:spPr/>
      <dgm:t>
        <a:bodyPr/>
        <a:lstStyle/>
        <a:p>
          <a:pPr rtl="1"/>
          <a:endParaRPr lang="fa-IR"/>
        </a:p>
      </dgm:t>
    </dgm:pt>
    <dgm:pt modelId="{7E8A6A71-05CD-4740-B0AF-5A08C3521E88}" type="pres">
      <dgm:prSet presAssocID="{A500A181-D458-4AD1-9489-CFE2CD405338}" presName="Accent5" presStyleCnt="0"/>
      <dgm:spPr/>
    </dgm:pt>
    <dgm:pt modelId="{AEA05D02-EAF1-47F7-A48B-E348042D8055}" type="pres">
      <dgm:prSet presAssocID="{A500A181-D458-4AD1-9489-CFE2CD405338}" presName="Accent" presStyleLbl="bgShp" presStyleIdx="4" presStyleCnt="6"/>
      <dgm:spPr/>
    </dgm:pt>
    <dgm:pt modelId="{E65A4141-D3DF-4561-9650-D5CB2A4087BA}" type="pres">
      <dgm:prSet presAssocID="{A500A181-D458-4AD1-9489-CFE2CD405338}" presName="Child5" presStyleLbl="node1" presStyleIdx="4" presStyleCnt="6" custScaleX="117157">
        <dgm:presLayoutVars>
          <dgm:chMax val="0"/>
          <dgm:chPref val="0"/>
          <dgm:bulletEnabled val="1"/>
        </dgm:presLayoutVars>
      </dgm:prSet>
      <dgm:spPr/>
      <dgm:t>
        <a:bodyPr/>
        <a:lstStyle/>
        <a:p>
          <a:pPr rtl="1"/>
          <a:endParaRPr lang="fa-IR"/>
        </a:p>
      </dgm:t>
    </dgm:pt>
    <dgm:pt modelId="{ED607B20-75C3-4545-8AF4-76D49BDFE891}" type="pres">
      <dgm:prSet presAssocID="{41983DC9-3C01-4EF4-8B68-EEEA8250294D}" presName="Accent6" presStyleCnt="0"/>
      <dgm:spPr/>
    </dgm:pt>
    <dgm:pt modelId="{7E73482F-1E6C-4C8F-9EC1-185D4A912D0B}" type="pres">
      <dgm:prSet presAssocID="{41983DC9-3C01-4EF4-8B68-EEEA8250294D}" presName="Accent" presStyleLbl="bgShp" presStyleIdx="5" presStyleCnt="6"/>
      <dgm:spPr/>
    </dgm:pt>
    <dgm:pt modelId="{BAF52F33-779B-469A-92CB-7A9DE53F60B3}" type="pres">
      <dgm:prSet presAssocID="{41983DC9-3C01-4EF4-8B68-EEEA8250294D}" presName="Child6" presStyleLbl="node1" presStyleIdx="5" presStyleCnt="6" custScaleX="111438">
        <dgm:presLayoutVars>
          <dgm:chMax val="0"/>
          <dgm:chPref val="0"/>
          <dgm:bulletEnabled val="1"/>
        </dgm:presLayoutVars>
      </dgm:prSet>
      <dgm:spPr/>
      <dgm:t>
        <a:bodyPr/>
        <a:lstStyle/>
        <a:p>
          <a:pPr rtl="1"/>
          <a:endParaRPr lang="fa-IR"/>
        </a:p>
      </dgm:t>
    </dgm:pt>
  </dgm:ptLst>
  <dgm:cxnLst>
    <dgm:cxn modelId="{500AC560-0EE1-4AAC-B7DA-649EE3D198B5}" srcId="{653A2FF9-5D4C-49EF-8D2D-B21B11DD84DC}" destId="{D125D2B5-D9B8-4C7A-8417-60ED78CD0DCB}" srcOrd="1" destOrd="0" parTransId="{B9DA7CC1-AE61-46C3-9AC7-9F1C7A873C36}" sibTransId="{2911F1E8-4C8F-4CB3-AE72-C07A242933AD}"/>
    <dgm:cxn modelId="{1D924D41-189C-4244-A04A-13BF194AA37C}" type="presOf" srcId="{7D059D95-B277-448A-9C02-B68A6105D2CF}" destId="{3B13E626-3191-44A1-B057-23F46D1D5351}" srcOrd="0" destOrd="0" presId="urn:microsoft.com/office/officeart/2011/layout/HexagonRadial"/>
    <dgm:cxn modelId="{B9AC2EF8-77DF-4CD9-9C72-38DEED3F87EB}" type="presOf" srcId="{EC4F521C-8D15-494B-9B97-0DF2F5319491}" destId="{21612B81-FE4A-4017-B1E2-ED22C4243E51}" srcOrd="0" destOrd="0" presId="urn:microsoft.com/office/officeart/2011/layout/HexagonRadial"/>
    <dgm:cxn modelId="{613A7235-9219-4C51-A4D8-74EF3D483007}" srcId="{653A2FF9-5D4C-49EF-8D2D-B21B11DD84DC}" destId="{81F15205-ACB9-4A4B-9540-67A07DB44652}" srcOrd="0" destOrd="0" parTransId="{5AC046AA-991E-4077-844D-7D6B0CA072D9}" sibTransId="{3E51DDB2-B398-48C8-9251-CCFEA72288FD}"/>
    <dgm:cxn modelId="{B3D2FFFF-0C80-4636-977E-DBADA48291EA}" srcId="{DE945101-07B8-48F6-AD9A-1618AAF8B4E3}" destId="{653A2FF9-5D4C-49EF-8D2D-B21B11DD84DC}" srcOrd="0" destOrd="0" parTransId="{C67DCE96-A920-4D03-B30A-018E5DBF355D}" sibTransId="{ABD0C366-5CB1-4C75-9666-D7ED7CF8B638}"/>
    <dgm:cxn modelId="{7AF4E8DC-8536-4AF1-8341-5AEBD7D86685}" type="presOf" srcId="{DE945101-07B8-48F6-AD9A-1618AAF8B4E3}" destId="{931E939B-0B15-42F5-A418-AF9891A50CD1}" srcOrd="0" destOrd="0" presId="urn:microsoft.com/office/officeart/2011/layout/HexagonRadial"/>
    <dgm:cxn modelId="{29D364AD-15B0-4E99-8A94-B69FDAA8DAFE}" type="presOf" srcId="{41983DC9-3C01-4EF4-8B68-EEEA8250294D}" destId="{BAF52F33-779B-469A-92CB-7A9DE53F60B3}" srcOrd="0" destOrd="0" presId="urn:microsoft.com/office/officeart/2011/layout/HexagonRadial"/>
    <dgm:cxn modelId="{96A313B1-8FB2-4658-9D00-EF3768EC938B}" type="presOf" srcId="{A500A181-D458-4AD1-9489-CFE2CD405338}" destId="{E65A4141-D3DF-4561-9650-D5CB2A4087BA}" srcOrd="0" destOrd="0" presId="urn:microsoft.com/office/officeart/2011/layout/HexagonRadial"/>
    <dgm:cxn modelId="{B5BAD727-3F26-46DD-8F0E-BEA91B338CDE}" srcId="{653A2FF9-5D4C-49EF-8D2D-B21B11DD84DC}" destId="{EC4F521C-8D15-494B-9B97-0DF2F5319491}" srcOrd="3" destOrd="0" parTransId="{B6CEC13C-066B-4B10-B162-4490B39110F2}" sibTransId="{09DBE47C-908C-4046-941F-A71EA961C914}"/>
    <dgm:cxn modelId="{241430F3-D14E-408B-BC5E-5F7CB75FB8CA}" srcId="{653A2FF9-5D4C-49EF-8D2D-B21B11DD84DC}" destId="{7D059D95-B277-448A-9C02-B68A6105D2CF}" srcOrd="2" destOrd="0" parTransId="{1CDE0660-B424-4D2F-A9C1-A798D67A3056}" sibTransId="{78AE8ECB-205D-4A2B-A067-BA740C3143DB}"/>
    <dgm:cxn modelId="{80153E67-8839-45B5-B47C-5A5FE8D72C51}" type="presOf" srcId="{D125D2B5-D9B8-4C7A-8417-60ED78CD0DCB}" destId="{FA76465F-36D6-41C2-A1E8-EB9532B0A4EF}" srcOrd="0" destOrd="0" presId="urn:microsoft.com/office/officeart/2011/layout/HexagonRadial"/>
    <dgm:cxn modelId="{4657CF8A-A6F9-48DA-A929-B00CE8EA6847}" srcId="{653A2FF9-5D4C-49EF-8D2D-B21B11DD84DC}" destId="{41983DC9-3C01-4EF4-8B68-EEEA8250294D}" srcOrd="5" destOrd="0" parTransId="{9E0308F9-64AE-4625-9C77-2D920E6AE6F9}" sibTransId="{FD9DB64D-26FB-4E95-BF50-B452647675C3}"/>
    <dgm:cxn modelId="{63E4EE57-387E-4897-A7FC-B46FD39C1438}" type="presOf" srcId="{81F15205-ACB9-4A4B-9540-67A07DB44652}" destId="{995C028D-02FF-4EA1-9D25-22210A12916A}" srcOrd="0" destOrd="0" presId="urn:microsoft.com/office/officeart/2011/layout/HexagonRadial"/>
    <dgm:cxn modelId="{9E81FB53-8BD1-44B2-8482-2ADE56C5CD40}" type="presOf" srcId="{653A2FF9-5D4C-49EF-8D2D-B21B11DD84DC}" destId="{054DEA77-4F8E-4D6D-937D-F6919805447B}" srcOrd="0" destOrd="0" presId="urn:microsoft.com/office/officeart/2011/layout/HexagonRadial"/>
    <dgm:cxn modelId="{25954281-5F98-4488-B643-45D5E73B15D2}" srcId="{653A2FF9-5D4C-49EF-8D2D-B21B11DD84DC}" destId="{A500A181-D458-4AD1-9489-CFE2CD405338}" srcOrd="4" destOrd="0" parTransId="{66BD9482-E601-43F6-97D5-957B928BF604}" sibTransId="{82F3864D-275E-4EA8-9ADF-DA1032B24480}"/>
    <dgm:cxn modelId="{AA49230F-2FF3-4C20-A84C-00BD9CB47EC6}" type="presParOf" srcId="{931E939B-0B15-42F5-A418-AF9891A50CD1}" destId="{054DEA77-4F8E-4D6D-937D-F6919805447B}" srcOrd="0" destOrd="0" presId="urn:microsoft.com/office/officeart/2011/layout/HexagonRadial"/>
    <dgm:cxn modelId="{25F54DE9-14B1-485E-B0D2-40D3362451AA}" type="presParOf" srcId="{931E939B-0B15-42F5-A418-AF9891A50CD1}" destId="{333BF745-61FC-48A3-A106-E7CE1B7DD89E}" srcOrd="1" destOrd="0" presId="urn:microsoft.com/office/officeart/2011/layout/HexagonRadial"/>
    <dgm:cxn modelId="{0B3F28A0-F0FC-4D6E-A9A2-F28561B29A5C}" type="presParOf" srcId="{333BF745-61FC-48A3-A106-E7CE1B7DD89E}" destId="{BEE9A4D4-8EBE-4EEE-B5EC-9E52622CFDD1}" srcOrd="0" destOrd="0" presId="urn:microsoft.com/office/officeart/2011/layout/HexagonRadial"/>
    <dgm:cxn modelId="{8A1408A8-35CC-4753-B8B6-66E196E0E655}" type="presParOf" srcId="{931E939B-0B15-42F5-A418-AF9891A50CD1}" destId="{995C028D-02FF-4EA1-9D25-22210A12916A}" srcOrd="2" destOrd="0" presId="urn:microsoft.com/office/officeart/2011/layout/HexagonRadial"/>
    <dgm:cxn modelId="{ACD52CE4-25ED-42B4-9974-4D2848036867}" type="presParOf" srcId="{931E939B-0B15-42F5-A418-AF9891A50CD1}" destId="{AE1DE4BD-8ADB-4C54-85B0-24D29C5436F3}" srcOrd="3" destOrd="0" presId="urn:microsoft.com/office/officeart/2011/layout/HexagonRadial"/>
    <dgm:cxn modelId="{C92CDD67-A80A-4525-AC33-8ACE4519F170}" type="presParOf" srcId="{AE1DE4BD-8ADB-4C54-85B0-24D29C5436F3}" destId="{6F4130D8-77FA-4E4B-B7E6-EE895C4E33CD}" srcOrd="0" destOrd="0" presId="urn:microsoft.com/office/officeart/2011/layout/HexagonRadial"/>
    <dgm:cxn modelId="{19E45F31-50F7-423E-91BE-FA6E884202CD}" type="presParOf" srcId="{931E939B-0B15-42F5-A418-AF9891A50CD1}" destId="{FA76465F-36D6-41C2-A1E8-EB9532B0A4EF}" srcOrd="4" destOrd="0" presId="urn:microsoft.com/office/officeart/2011/layout/HexagonRadial"/>
    <dgm:cxn modelId="{9FDA9FA8-D4E8-4FFE-BCC8-ED036A92836C}" type="presParOf" srcId="{931E939B-0B15-42F5-A418-AF9891A50CD1}" destId="{8E47AE60-2DFB-4000-A6A0-393F28B945D1}" srcOrd="5" destOrd="0" presId="urn:microsoft.com/office/officeart/2011/layout/HexagonRadial"/>
    <dgm:cxn modelId="{D91C9AF5-4801-4D2E-9F21-64FE7EF8A386}" type="presParOf" srcId="{8E47AE60-2DFB-4000-A6A0-393F28B945D1}" destId="{0EEFCD07-FD24-41BD-97AB-0C726491D0D3}" srcOrd="0" destOrd="0" presId="urn:microsoft.com/office/officeart/2011/layout/HexagonRadial"/>
    <dgm:cxn modelId="{842057C4-047D-4CF9-B801-E3182C0AA90B}" type="presParOf" srcId="{931E939B-0B15-42F5-A418-AF9891A50CD1}" destId="{3B13E626-3191-44A1-B057-23F46D1D5351}" srcOrd="6" destOrd="0" presId="urn:microsoft.com/office/officeart/2011/layout/HexagonRadial"/>
    <dgm:cxn modelId="{4545BC5F-0FFA-4893-8C79-BD4BA33C29D5}" type="presParOf" srcId="{931E939B-0B15-42F5-A418-AF9891A50CD1}" destId="{804E522A-49C5-4FF4-AAD2-0B2417F57C62}" srcOrd="7" destOrd="0" presId="urn:microsoft.com/office/officeart/2011/layout/HexagonRadial"/>
    <dgm:cxn modelId="{485C6375-8277-4D24-A86C-758BA81B948D}" type="presParOf" srcId="{804E522A-49C5-4FF4-AAD2-0B2417F57C62}" destId="{4DFAF502-8115-45E8-9BEC-E0AAA0AD5B0E}" srcOrd="0" destOrd="0" presId="urn:microsoft.com/office/officeart/2011/layout/HexagonRadial"/>
    <dgm:cxn modelId="{87FA1C77-1A0A-402E-99D4-40CEFB8AD06B}" type="presParOf" srcId="{931E939B-0B15-42F5-A418-AF9891A50CD1}" destId="{21612B81-FE4A-4017-B1E2-ED22C4243E51}" srcOrd="8" destOrd="0" presId="urn:microsoft.com/office/officeart/2011/layout/HexagonRadial"/>
    <dgm:cxn modelId="{52454D56-B739-4CE3-B339-F37D7359E2B5}" type="presParOf" srcId="{931E939B-0B15-42F5-A418-AF9891A50CD1}" destId="{7E8A6A71-05CD-4740-B0AF-5A08C3521E88}" srcOrd="9" destOrd="0" presId="urn:microsoft.com/office/officeart/2011/layout/HexagonRadial"/>
    <dgm:cxn modelId="{C4E67A30-9A6C-4502-9D15-FCF594BD5E0B}" type="presParOf" srcId="{7E8A6A71-05CD-4740-B0AF-5A08C3521E88}" destId="{AEA05D02-EAF1-47F7-A48B-E348042D8055}" srcOrd="0" destOrd="0" presId="urn:microsoft.com/office/officeart/2011/layout/HexagonRadial"/>
    <dgm:cxn modelId="{2413CDC5-625A-4D85-BF5A-69F361C30C31}" type="presParOf" srcId="{931E939B-0B15-42F5-A418-AF9891A50CD1}" destId="{E65A4141-D3DF-4561-9650-D5CB2A4087BA}" srcOrd="10" destOrd="0" presId="urn:microsoft.com/office/officeart/2011/layout/HexagonRadial"/>
    <dgm:cxn modelId="{6B5EE958-9EFD-4F62-B9D0-FCDE6713C3D5}" type="presParOf" srcId="{931E939B-0B15-42F5-A418-AF9891A50CD1}" destId="{ED607B20-75C3-4545-8AF4-76D49BDFE891}" srcOrd="11" destOrd="0" presId="urn:microsoft.com/office/officeart/2011/layout/HexagonRadial"/>
    <dgm:cxn modelId="{438E904D-D3C6-4EDB-B5ED-4550E6C7B6BD}" type="presParOf" srcId="{ED607B20-75C3-4545-8AF4-76D49BDFE891}" destId="{7E73482F-1E6C-4C8F-9EC1-185D4A912D0B}" srcOrd="0" destOrd="0" presId="urn:microsoft.com/office/officeart/2011/layout/HexagonRadial"/>
    <dgm:cxn modelId="{F0F4D1EA-AED2-464F-BF60-5320B5A461F7}" type="presParOf" srcId="{931E939B-0B15-42F5-A418-AF9891A50CD1}" destId="{BAF52F33-779B-469A-92CB-7A9DE53F60B3}"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8.xml><?xml version="1.0" encoding="utf-8"?>
<dgm:dataModel xmlns:dgm="http://schemas.openxmlformats.org/drawingml/2006/diagram" xmlns:a="http://schemas.openxmlformats.org/drawingml/2006/main">
  <dgm:ptLst>
    <dgm:pt modelId="{5CD90432-35B8-4B99-ADE5-847D39FF2731}" type="doc">
      <dgm:prSet loTypeId="urn:microsoft.com/office/officeart/2005/8/layout/process5" loCatId="process" qsTypeId="urn:microsoft.com/office/officeart/2005/8/quickstyle/simple5" qsCatId="simple" csTypeId="urn:microsoft.com/office/officeart/2005/8/colors/accent1_2" csCatId="accent1" phldr="1"/>
      <dgm:spPr/>
      <dgm:t>
        <a:bodyPr/>
        <a:lstStyle/>
        <a:p>
          <a:pPr rtl="1"/>
          <a:endParaRPr lang="fa-IR"/>
        </a:p>
      </dgm:t>
    </dgm:pt>
    <dgm:pt modelId="{6E04FD40-70DA-4C49-A59B-DEAFF378B7F2}">
      <dgm:prSet phldrT="[Text]" custT="1"/>
      <dgm:spPr>
        <a:blipFill rotWithShape="0">
          <a:blip xmlns:r="http://schemas.openxmlformats.org/officeDocument/2006/relationships" r:embed="rId1"/>
          <a:tile tx="0" ty="0" sx="100000" sy="100000" flip="none" algn="tl"/>
        </a:blipFill>
      </dgm:spPr>
      <dgm:t>
        <a:bodyPr/>
        <a:lstStyle/>
        <a:p>
          <a:pPr rtl="1"/>
          <a:r>
            <a:rPr lang="fa-IR" sz="2400" dirty="0" smtClean="0">
              <a:cs typeface="B Titr" panose="00000700000000000000" pitchFamily="2" charset="-78"/>
            </a:rPr>
            <a:t>اهداف غایی</a:t>
          </a:r>
          <a:endParaRPr lang="fa-IR" sz="2400" dirty="0">
            <a:cs typeface="B Titr" panose="00000700000000000000" pitchFamily="2" charset="-78"/>
          </a:endParaRPr>
        </a:p>
      </dgm:t>
    </dgm:pt>
    <dgm:pt modelId="{DF35A424-4A7D-4CBF-BF4E-6A6CAA04800E}" type="parTrans" cxnId="{F72B4414-E69A-4FDB-BFDA-8FFB249338DB}">
      <dgm:prSet/>
      <dgm:spPr/>
      <dgm:t>
        <a:bodyPr/>
        <a:lstStyle/>
        <a:p>
          <a:pPr rtl="1"/>
          <a:endParaRPr lang="fa-IR"/>
        </a:p>
      </dgm:t>
    </dgm:pt>
    <dgm:pt modelId="{32A3F0E4-7EFF-4820-8C79-E05AF011C24C}" type="sibTrans" cxnId="{F72B4414-E69A-4FDB-BFDA-8FFB249338DB}">
      <dgm:prSet/>
      <dgm:spPr>
        <a:solidFill>
          <a:srgbClr val="FF0000"/>
        </a:solidFill>
      </dgm:spPr>
      <dgm:t>
        <a:bodyPr/>
        <a:lstStyle/>
        <a:p>
          <a:pPr rtl="1"/>
          <a:endParaRPr lang="fa-IR"/>
        </a:p>
      </dgm:t>
    </dgm:pt>
    <dgm:pt modelId="{A8C150C3-A0E7-4C14-B852-B92D061102D0}">
      <dgm:prSet phldrT="[Text]" custT="1"/>
      <dgm:spPr>
        <a:blipFill rotWithShape="0">
          <a:blip xmlns:r="http://schemas.openxmlformats.org/officeDocument/2006/relationships" r:embed="rId1"/>
          <a:tile tx="0" ty="0" sx="100000" sy="100000" flip="none" algn="tl"/>
        </a:blipFill>
      </dgm:spPr>
      <dgm:t>
        <a:bodyPr/>
        <a:lstStyle/>
        <a:p>
          <a:pPr rtl="1"/>
          <a:r>
            <a:rPr lang="fa-IR" sz="1800" dirty="0" smtClean="0">
              <a:cs typeface="B Titr" panose="00000700000000000000" pitchFamily="2" charset="-78"/>
            </a:rPr>
            <a:t>صافی نظام فلسفی</a:t>
          </a:r>
          <a:endParaRPr lang="fa-IR" sz="1800" dirty="0">
            <a:cs typeface="B Titr" panose="00000700000000000000" pitchFamily="2" charset="-78"/>
          </a:endParaRPr>
        </a:p>
      </dgm:t>
    </dgm:pt>
    <dgm:pt modelId="{44BAC3D9-B953-4017-8B7A-EAF0C163FDF2}" type="parTrans" cxnId="{22EDEA0C-FE74-4975-A8BE-F024CED864AB}">
      <dgm:prSet/>
      <dgm:spPr/>
      <dgm:t>
        <a:bodyPr/>
        <a:lstStyle/>
        <a:p>
          <a:pPr rtl="1"/>
          <a:endParaRPr lang="fa-IR"/>
        </a:p>
      </dgm:t>
    </dgm:pt>
    <dgm:pt modelId="{C132FB77-DB7F-470E-B069-9198EEF0EF15}" type="sibTrans" cxnId="{22EDEA0C-FE74-4975-A8BE-F024CED864AB}">
      <dgm:prSet/>
      <dgm:spPr>
        <a:solidFill>
          <a:srgbClr val="FF0000"/>
        </a:solidFill>
      </dgm:spPr>
      <dgm:t>
        <a:bodyPr/>
        <a:lstStyle/>
        <a:p>
          <a:pPr rtl="1"/>
          <a:endParaRPr lang="fa-IR"/>
        </a:p>
      </dgm:t>
    </dgm:pt>
    <dgm:pt modelId="{533C7461-DF83-46EC-8824-98F6072DC65A}">
      <dgm:prSet phldrT="[Text]" custT="1"/>
      <dgm:spPr>
        <a:blipFill rotWithShape="0">
          <a:blip xmlns:r="http://schemas.openxmlformats.org/officeDocument/2006/relationships" r:embed="rId1"/>
          <a:tile tx="0" ty="0" sx="100000" sy="100000" flip="none" algn="tl"/>
        </a:blipFill>
      </dgm:spPr>
      <dgm:t>
        <a:bodyPr/>
        <a:lstStyle/>
        <a:p>
          <a:pPr rtl="1"/>
          <a:r>
            <a:rPr lang="fa-IR" sz="2400" dirty="0" smtClean="0">
              <a:cs typeface="B Titr" panose="00000700000000000000" pitchFamily="2" charset="-78"/>
            </a:rPr>
            <a:t>صافی فرهنگ </a:t>
          </a:r>
          <a:endParaRPr lang="fa-IR" sz="2400" dirty="0">
            <a:cs typeface="B Titr" panose="00000700000000000000" pitchFamily="2" charset="-78"/>
          </a:endParaRPr>
        </a:p>
      </dgm:t>
    </dgm:pt>
    <dgm:pt modelId="{9EA72523-E089-4107-A1AA-BC18E9A22378}" type="parTrans" cxnId="{1A3AAC04-D09B-435D-A827-BCA481CC2D4C}">
      <dgm:prSet/>
      <dgm:spPr/>
      <dgm:t>
        <a:bodyPr/>
        <a:lstStyle/>
        <a:p>
          <a:pPr rtl="1"/>
          <a:endParaRPr lang="fa-IR"/>
        </a:p>
      </dgm:t>
    </dgm:pt>
    <dgm:pt modelId="{75462904-E6D6-4A47-B59F-286A3C83D6B5}" type="sibTrans" cxnId="{1A3AAC04-D09B-435D-A827-BCA481CC2D4C}">
      <dgm:prSet/>
      <dgm:spPr>
        <a:solidFill>
          <a:srgbClr val="FF0000"/>
        </a:solidFill>
      </dgm:spPr>
      <dgm:t>
        <a:bodyPr/>
        <a:lstStyle/>
        <a:p>
          <a:pPr rtl="1"/>
          <a:endParaRPr lang="fa-IR"/>
        </a:p>
      </dgm:t>
    </dgm:pt>
    <dgm:pt modelId="{7870AA28-A801-4588-A212-4CA520F5DA32}">
      <dgm:prSet phldrT="[Text]" custT="1"/>
      <dgm:spPr>
        <a:blipFill rotWithShape="0">
          <a:blip xmlns:r="http://schemas.openxmlformats.org/officeDocument/2006/relationships" r:embed="rId1"/>
          <a:tile tx="0" ty="0" sx="100000" sy="100000" flip="none" algn="tl"/>
        </a:blipFill>
      </dgm:spPr>
      <dgm:t>
        <a:bodyPr/>
        <a:lstStyle/>
        <a:p>
          <a:pPr rtl="1"/>
          <a:r>
            <a:rPr lang="fa-IR" sz="2800" dirty="0" smtClean="0">
              <a:cs typeface="B Titr" panose="00000700000000000000" pitchFamily="2" charset="-78"/>
            </a:rPr>
            <a:t>اهداف کلی </a:t>
          </a:r>
          <a:endParaRPr lang="fa-IR" sz="2800" dirty="0">
            <a:cs typeface="B Titr" panose="00000700000000000000" pitchFamily="2" charset="-78"/>
          </a:endParaRPr>
        </a:p>
      </dgm:t>
    </dgm:pt>
    <dgm:pt modelId="{33D74F60-D23D-4A68-AD7F-2D09CDB17FA6}" type="parTrans" cxnId="{59BC776E-9832-4414-84EC-303D926F5429}">
      <dgm:prSet/>
      <dgm:spPr/>
      <dgm:t>
        <a:bodyPr/>
        <a:lstStyle/>
        <a:p>
          <a:pPr rtl="1"/>
          <a:endParaRPr lang="fa-IR"/>
        </a:p>
      </dgm:t>
    </dgm:pt>
    <dgm:pt modelId="{ACDF7CC4-2FFB-48C6-A7A7-F05307CE91A3}" type="sibTrans" cxnId="{59BC776E-9832-4414-84EC-303D926F5429}">
      <dgm:prSet/>
      <dgm:spPr>
        <a:solidFill>
          <a:srgbClr val="FF0000"/>
        </a:solidFill>
      </dgm:spPr>
      <dgm:t>
        <a:bodyPr/>
        <a:lstStyle/>
        <a:p>
          <a:pPr rtl="1"/>
          <a:endParaRPr lang="fa-IR"/>
        </a:p>
      </dgm:t>
    </dgm:pt>
    <dgm:pt modelId="{3355CD01-18F8-487D-9906-CC4E478AD43D}">
      <dgm:prSet phldrT="[Text]" custT="1"/>
      <dgm:spPr>
        <a:blipFill rotWithShape="0">
          <a:blip xmlns:r="http://schemas.openxmlformats.org/officeDocument/2006/relationships" r:embed="rId1"/>
          <a:tile tx="0" ty="0" sx="100000" sy="100000" flip="none" algn="tl"/>
        </a:blipFill>
      </dgm:spPr>
      <dgm:t>
        <a:bodyPr/>
        <a:lstStyle/>
        <a:p>
          <a:pPr rtl="1"/>
          <a:r>
            <a:rPr lang="fa-IR" sz="1800" dirty="0" smtClean="0">
              <a:cs typeface="B Titr" panose="00000700000000000000" pitchFamily="2" charset="-78"/>
            </a:rPr>
            <a:t>تنوع اهداف کلی در سطح بین المللی  بیش از غایات </a:t>
          </a:r>
          <a:endParaRPr lang="fa-IR" sz="1800" dirty="0">
            <a:cs typeface="B Titr" panose="00000700000000000000" pitchFamily="2" charset="-78"/>
          </a:endParaRPr>
        </a:p>
      </dgm:t>
    </dgm:pt>
    <dgm:pt modelId="{8E8D9042-BB8C-4939-B440-5BA682161767}" type="parTrans" cxnId="{CCFFF998-6C94-4205-84C1-E6FAA19FBA3E}">
      <dgm:prSet/>
      <dgm:spPr/>
      <dgm:t>
        <a:bodyPr/>
        <a:lstStyle/>
        <a:p>
          <a:pPr rtl="1"/>
          <a:endParaRPr lang="fa-IR"/>
        </a:p>
      </dgm:t>
    </dgm:pt>
    <dgm:pt modelId="{57D2E6A9-3B2F-4F71-A7DF-12F328942267}" type="sibTrans" cxnId="{CCFFF998-6C94-4205-84C1-E6FAA19FBA3E}">
      <dgm:prSet/>
      <dgm:spPr/>
      <dgm:t>
        <a:bodyPr/>
        <a:lstStyle/>
        <a:p>
          <a:pPr rtl="1"/>
          <a:endParaRPr lang="fa-IR"/>
        </a:p>
      </dgm:t>
    </dgm:pt>
    <dgm:pt modelId="{A61CF7CA-BE75-47A1-9104-5598C2258151}" type="pres">
      <dgm:prSet presAssocID="{5CD90432-35B8-4B99-ADE5-847D39FF2731}" presName="diagram" presStyleCnt="0">
        <dgm:presLayoutVars>
          <dgm:dir/>
          <dgm:resizeHandles val="exact"/>
        </dgm:presLayoutVars>
      </dgm:prSet>
      <dgm:spPr/>
      <dgm:t>
        <a:bodyPr/>
        <a:lstStyle/>
        <a:p>
          <a:pPr rtl="1"/>
          <a:endParaRPr lang="fa-IR"/>
        </a:p>
      </dgm:t>
    </dgm:pt>
    <dgm:pt modelId="{45C26C3B-7E99-4E74-9D57-B554BD5AB232}" type="pres">
      <dgm:prSet presAssocID="{6E04FD40-70DA-4C49-A59B-DEAFF378B7F2}" presName="node" presStyleLbl="node1" presStyleIdx="0" presStyleCnt="5">
        <dgm:presLayoutVars>
          <dgm:bulletEnabled val="1"/>
        </dgm:presLayoutVars>
      </dgm:prSet>
      <dgm:spPr/>
      <dgm:t>
        <a:bodyPr/>
        <a:lstStyle/>
        <a:p>
          <a:pPr rtl="1"/>
          <a:endParaRPr lang="fa-IR"/>
        </a:p>
      </dgm:t>
    </dgm:pt>
    <dgm:pt modelId="{A1511251-8333-4D45-9C90-EB26D25058D8}" type="pres">
      <dgm:prSet presAssocID="{32A3F0E4-7EFF-4820-8C79-E05AF011C24C}" presName="sibTrans" presStyleLbl="sibTrans2D1" presStyleIdx="0" presStyleCnt="4"/>
      <dgm:spPr/>
      <dgm:t>
        <a:bodyPr/>
        <a:lstStyle/>
        <a:p>
          <a:pPr rtl="1"/>
          <a:endParaRPr lang="fa-IR"/>
        </a:p>
      </dgm:t>
    </dgm:pt>
    <dgm:pt modelId="{0CE3BAB4-886C-4B2C-BC13-F907B47D1A73}" type="pres">
      <dgm:prSet presAssocID="{32A3F0E4-7EFF-4820-8C79-E05AF011C24C}" presName="connectorText" presStyleLbl="sibTrans2D1" presStyleIdx="0" presStyleCnt="4"/>
      <dgm:spPr/>
      <dgm:t>
        <a:bodyPr/>
        <a:lstStyle/>
        <a:p>
          <a:pPr rtl="1"/>
          <a:endParaRPr lang="fa-IR"/>
        </a:p>
      </dgm:t>
    </dgm:pt>
    <dgm:pt modelId="{915CC997-3B29-46DA-A81F-5511F2061C42}" type="pres">
      <dgm:prSet presAssocID="{A8C150C3-A0E7-4C14-B852-B92D061102D0}" presName="node" presStyleLbl="node1" presStyleIdx="1" presStyleCnt="5" custLinFactNeighborX="2162" custLinFactNeighborY="3877">
        <dgm:presLayoutVars>
          <dgm:bulletEnabled val="1"/>
        </dgm:presLayoutVars>
      </dgm:prSet>
      <dgm:spPr/>
      <dgm:t>
        <a:bodyPr/>
        <a:lstStyle/>
        <a:p>
          <a:pPr rtl="1"/>
          <a:endParaRPr lang="fa-IR"/>
        </a:p>
      </dgm:t>
    </dgm:pt>
    <dgm:pt modelId="{43EB095B-0AF0-4DD8-913C-D47723B27C26}" type="pres">
      <dgm:prSet presAssocID="{C132FB77-DB7F-470E-B069-9198EEF0EF15}" presName="sibTrans" presStyleLbl="sibTrans2D1" presStyleIdx="1" presStyleCnt="4"/>
      <dgm:spPr/>
      <dgm:t>
        <a:bodyPr/>
        <a:lstStyle/>
        <a:p>
          <a:pPr rtl="1"/>
          <a:endParaRPr lang="fa-IR"/>
        </a:p>
      </dgm:t>
    </dgm:pt>
    <dgm:pt modelId="{1B830ECA-2C78-410D-84DA-1E074525A99E}" type="pres">
      <dgm:prSet presAssocID="{C132FB77-DB7F-470E-B069-9198EEF0EF15}" presName="connectorText" presStyleLbl="sibTrans2D1" presStyleIdx="1" presStyleCnt="4"/>
      <dgm:spPr/>
      <dgm:t>
        <a:bodyPr/>
        <a:lstStyle/>
        <a:p>
          <a:pPr rtl="1"/>
          <a:endParaRPr lang="fa-IR"/>
        </a:p>
      </dgm:t>
    </dgm:pt>
    <dgm:pt modelId="{22C00D77-6BA8-43F0-AF61-EE1B40E60284}" type="pres">
      <dgm:prSet presAssocID="{533C7461-DF83-46EC-8824-98F6072DC65A}" presName="node" presStyleLbl="node1" presStyleIdx="2" presStyleCnt="5" custLinFactNeighborX="3209" custLinFactNeighborY="3877">
        <dgm:presLayoutVars>
          <dgm:bulletEnabled val="1"/>
        </dgm:presLayoutVars>
      </dgm:prSet>
      <dgm:spPr/>
      <dgm:t>
        <a:bodyPr/>
        <a:lstStyle/>
        <a:p>
          <a:pPr rtl="1"/>
          <a:endParaRPr lang="fa-IR"/>
        </a:p>
      </dgm:t>
    </dgm:pt>
    <dgm:pt modelId="{998ED50F-C01A-4C4B-82FF-AD062224FCD7}" type="pres">
      <dgm:prSet presAssocID="{75462904-E6D6-4A47-B59F-286A3C83D6B5}" presName="sibTrans" presStyleLbl="sibTrans2D1" presStyleIdx="2" presStyleCnt="4"/>
      <dgm:spPr/>
      <dgm:t>
        <a:bodyPr/>
        <a:lstStyle/>
        <a:p>
          <a:pPr rtl="1"/>
          <a:endParaRPr lang="fa-IR"/>
        </a:p>
      </dgm:t>
    </dgm:pt>
    <dgm:pt modelId="{6BB8C749-5C98-4B85-99E8-A3DC19BA9FBF}" type="pres">
      <dgm:prSet presAssocID="{75462904-E6D6-4A47-B59F-286A3C83D6B5}" presName="connectorText" presStyleLbl="sibTrans2D1" presStyleIdx="2" presStyleCnt="4"/>
      <dgm:spPr/>
      <dgm:t>
        <a:bodyPr/>
        <a:lstStyle/>
        <a:p>
          <a:pPr rtl="1"/>
          <a:endParaRPr lang="fa-IR"/>
        </a:p>
      </dgm:t>
    </dgm:pt>
    <dgm:pt modelId="{D6253140-7A81-4C2B-997C-E1450E78B0C4}" type="pres">
      <dgm:prSet presAssocID="{7870AA28-A801-4588-A212-4CA520F5DA32}" presName="node" presStyleLbl="node1" presStyleIdx="3" presStyleCnt="5">
        <dgm:presLayoutVars>
          <dgm:bulletEnabled val="1"/>
        </dgm:presLayoutVars>
      </dgm:prSet>
      <dgm:spPr/>
      <dgm:t>
        <a:bodyPr/>
        <a:lstStyle/>
        <a:p>
          <a:pPr rtl="1"/>
          <a:endParaRPr lang="fa-IR"/>
        </a:p>
      </dgm:t>
    </dgm:pt>
    <dgm:pt modelId="{6AE8A196-A221-4C01-8D06-0D4140CB498D}" type="pres">
      <dgm:prSet presAssocID="{ACDF7CC4-2FFB-48C6-A7A7-F05307CE91A3}" presName="sibTrans" presStyleLbl="sibTrans2D1" presStyleIdx="3" presStyleCnt="4"/>
      <dgm:spPr/>
      <dgm:t>
        <a:bodyPr/>
        <a:lstStyle/>
        <a:p>
          <a:pPr rtl="1"/>
          <a:endParaRPr lang="fa-IR"/>
        </a:p>
      </dgm:t>
    </dgm:pt>
    <dgm:pt modelId="{E77DE535-A429-4D96-8345-A51D3339BF06}" type="pres">
      <dgm:prSet presAssocID="{ACDF7CC4-2FFB-48C6-A7A7-F05307CE91A3}" presName="connectorText" presStyleLbl="sibTrans2D1" presStyleIdx="3" presStyleCnt="4"/>
      <dgm:spPr/>
      <dgm:t>
        <a:bodyPr/>
        <a:lstStyle/>
        <a:p>
          <a:pPr rtl="1"/>
          <a:endParaRPr lang="fa-IR"/>
        </a:p>
      </dgm:t>
    </dgm:pt>
    <dgm:pt modelId="{669537F9-433A-45CE-9944-F1A96CB79EBB}" type="pres">
      <dgm:prSet presAssocID="{3355CD01-18F8-487D-9906-CC4E478AD43D}" presName="node" presStyleLbl="node1" presStyleIdx="4" presStyleCnt="5">
        <dgm:presLayoutVars>
          <dgm:bulletEnabled val="1"/>
        </dgm:presLayoutVars>
      </dgm:prSet>
      <dgm:spPr/>
      <dgm:t>
        <a:bodyPr/>
        <a:lstStyle/>
        <a:p>
          <a:pPr rtl="1"/>
          <a:endParaRPr lang="fa-IR"/>
        </a:p>
      </dgm:t>
    </dgm:pt>
  </dgm:ptLst>
  <dgm:cxnLst>
    <dgm:cxn modelId="{289AE314-CE0E-4884-86B8-9F1BDEFD1263}" type="presOf" srcId="{32A3F0E4-7EFF-4820-8C79-E05AF011C24C}" destId="{A1511251-8333-4D45-9C90-EB26D25058D8}" srcOrd="0" destOrd="0" presId="urn:microsoft.com/office/officeart/2005/8/layout/process5"/>
    <dgm:cxn modelId="{59BC776E-9832-4414-84EC-303D926F5429}" srcId="{5CD90432-35B8-4B99-ADE5-847D39FF2731}" destId="{7870AA28-A801-4588-A212-4CA520F5DA32}" srcOrd="3" destOrd="0" parTransId="{33D74F60-D23D-4A68-AD7F-2D09CDB17FA6}" sibTransId="{ACDF7CC4-2FFB-48C6-A7A7-F05307CE91A3}"/>
    <dgm:cxn modelId="{22EDEA0C-FE74-4975-A8BE-F024CED864AB}" srcId="{5CD90432-35B8-4B99-ADE5-847D39FF2731}" destId="{A8C150C3-A0E7-4C14-B852-B92D061102D0}" srcOrd="1" destOrd="0" parTransId="{44BAC3D9-B953-4017-8B7A-EAF0C163FDF2}" sibTransId="{C132FB77-DB7F-470E-B069-9198EEF0EF15}"/>
    <dgm:cxn modelId="{F72B4414-E69A-4FDB-BFDA-8FFB249338DB}" srcId="{5CD90432-35B8-4B99-ADE5-847D39FF2731}" destId="{6E04FD40-70DA-4C49-A59B-DEAFF378B7F2}" srcOrd="0" destOrd="0" parTransId="{DF35A424-4A7D-4CBF-BF4E-6A6CAA04800E}" sibTransId="{32A3F0E4-7EFF-4820-8C79-E05AF011C24C}"/>
    <dgm:cxn modelId="{EF6A6F4F-85FD-404A-9176-20462547748B}" type="presOf" srcId="{533C7461-DF83-46EC-8824-98F6072DC65A}" destId="{22C00D77-6BA8-43F0-AF61-EE1B40E60284}" srcOrd="0" destOrd="0" presId="urn:microsoft.com/office/officeart/2005/8/layout/process5"/>
    <dgm:cxn modelId="{4532420B-0CEE-45F8-9755-6B22DAEC1472}" type="presOf" srcId="{5CD90432-35B8-4B99-ADE5-847D39FF2731}" destId="{A61CF7CA-BE75-47A1-9104-5598C2258151}" srcOrd="0" destOrd="0" presId="urn:microsoft.com/office/officeart/2005/8/layout/process5"/>
    <dgm:cxn modelId="{CCFFF998-6C94-4205-84C1-E6FAA19FBA3E}" srcId="{5CD90432-35B8-4B99-ADE5-847D39FF2731}" destId="{3355CD01-18F8-487D-9906-CC4E478AD43D}" srcOrd="4" destOrd="0" parTransId="{8E8D9042-BB8C-4939-B440-5BA682161767}" sibTransId="{57D2E6A9-3B2F-4F71-A7DF-12F328942267}"/>
    <dgm:cxn modelId="{51955829-467E-4CBE-BE7B-27AFEED55BF8}" type="presOf" srcId="{75462904-E6D6-4A47-B59F-286A3C83D6B5}" destId="{998ED50F-C01A-4C4B-82FF-AD062224FCD7}" srcOrd="0" destOrd="0" presId="urn:microsoft.com/office/officeart/2005/8/layout/process5"/>
    <dgm:cxn modelId="{EE423AA3-F455-4263-B22B-5A630FA421C6}" type="presOf" srcId="{C132FB77-DB7F-470E-B069-9198EEF0EF15}" destId="{1B830ECA-2C78-410D-84DA-1E074525A99E}" srcOrd="1" destOrd="0" presId="urn:microsoft.com/office/officeart/2005/8/layout/process5"/>
    <dgm:cxn modelId="{3110D573-CCF3-4490-BBC9-FC2CF5B22F4E}" type="presOf" srcId="{ACDF7CC4-2FFB-48C6-A7A7-F05307CE91A3}" destId="{E77DE535-A429-4D96-8345-A51D3339BF06}" srcOrd="1" destOrd="0" presId="urn:microsoft.com/office/officeart/2005/8/layout/process5"/>
    <dgm:cxn modelId="{C4BAB6D7-DF03-49E3-B7CC-724BDDA0F815}" type="presOf" srcId="{32A3F0E4-7EFF-4820-8C79-E05AF011C24C}" destId="{0CE3BAB4-886C-4B2C-BC13-F907B47D1A73}" srcOrd="1" destOrd="0" presId="urn:microsoft.com/office/officeart/2005/8/layout/process5"/>
    <dgm:cxn modelId="{228DB9D9-907B-46A3-AE0C-843D7EA153FF}" type="presOf" srcId="{ACDF7CC4-2FFB-48C6-A7A7-F05307CE91A3}" destId="{6AE8A196-A221-4C01-8D06-0D4140CB498D}" srcOrd="0" destOrd="0" presId="urn:microsoft.com/office/officeart/2005/8/layout/process5"/>
    <dgm:cxn modelId="{83033F20-C32B-4ED5-8D7C-E50C8310AC5E}" type="presOf" srcId="{3355CD01-18F8-487D-9906-CC4E478AD43D}" destId="{669537F9-433A-45CE-9944-F1A96CB79EBB}" srcOrd="0" destOrd="0" presId="urn:microsoft.com/office/officeart/2005/8/layout/process5"/>
    <dgm:cxn modelId="{E123C0F3-2F40-4DF6-AF56-A98AF16C6141}" type="presOf" srcId="{A8C150C3-A0E7-4C14-B852-B92D061102D0}" destId="{915CC997-3B29-46DA-A81F-5511F2061C42}" srcOrd="0" destOrd="0" presId="urn:microsoft.com/office/officeart/2005/8/layout/process5"/>
    <dgm:cxn modelId="{DF77208A-6456-43A2-A33B-03C06AF5945E}" type="presOf" srcId="{75462904-E6D6-4A47-B59F-286A3C83D6B5}" destId="{6BB8C749-5C98-4B85-99E8-A3DC19BA9FBF}" srcOrd="1" destOrd="0" presId="urn:microsoft.com/office/officeart/2005/8/layout/process5"/>
    <dgm:cxn modelId="{9E1302E3-CCA4-4ABA-BA79-14E1848D3B7D}" type="presOf" srcId="{C132FB77-DB7F-470E-B069-9198EEF0EF15}" destId="{43EB095B-0AF0-4DD8-913C-D47723B27C26}" srcOrd="0" destOrd="0" presId="urn:microsoft.com/office/officeart/2005/8/layout/process5"/>
    <dgm:cxn modelId="{1A3AAC04-D09B-435D-A827-BCA481CC2D4C}" srcId="{5CD90432-35B8-4B99-ADE5-847D39FF2731}" destId="{533C7461-DF83-46EC-8824-98F6072DC65A}" srcOrd="2" destOrd="0" parTransId="{9EA72523-E089-4107-A1AA-BC18E9A22378}" sibTransId="{75462904-E6D6-4A47-B59F-286A3C83D6B5}"/>
    <dgm:cxn modelId="{B8F5C067-836C-4240-80C8-F0E92F3A0EFE}" type="presOf" srcId="{7870AA28-A801-4588-A212-4CA520F5DA32}" destId="{D6253140-7A81-4C2B-997C-E1450E78B0C4}" srcOrd="0" destOrd="0" presId="urn:microsoft.com/office/officeart/2005/8/layout/process5"/>
    <dgm:cxn modelId="{763FE44B-E755-420C-B652-467F7C3A0D4D}" type="presOf" srcId="{6E04FD40-70DA-4C49-A59B-DEAFF378B7F2}" destId="{45C26C3B-7E99-4E74-9D57-B554BD5AB232}" srcOrd="0" destOrd="0" presId="urn:microsoft.com/office/officeart/2005/8/layout/process5"/>
    <dgm:cxn modelId="{54029E66-894D-4E0C-8DC7-7826992762FE}" type="presParOf" srcId="{A61CF7CA-BE75-47A1-9104-5598C2258151}" destId="{45C26C3B-7E99-4E74-9D57-B554BD5AB232}" srcOrd="0" destOrd="0" presId="urn:microsoft.com/office/officeart/2005/8/layout/process5"/>
    <dgm:cxn modelId="{17016544-FBD9-4231-993E-61259961C1CA}" type="presParOf" srcId="{A61CF7CA-BE75-47A1-9104-5598C2258151}" destId="{A1511251-8333-4D45-9C90-EB26D25058D8}" srcOrd="1" destOrd="0" presId="urn:microsoft.com/office/officeart/2005/8/layout/process5"/>
    <dgm:cxn modelId="{E0CE4808-657B-4C7B-BF8F-7B5AC4711A3F}" type="presParOf" srcId="{A1511251-8333-4D45-9C90-EB26D25058D8}" destId="{0CE3BAB4-886C-4B2C-BC13-F907B47D1A73}" srcOrd="0" destOrd="0" presId="urn:microsoft.com/office/officeart/2005/8/layout/process5"/>
    <dgm:cxn modelId="{CB1B7996-C2AA-4099-8C0D-413E0295623D}" type="presParOf" srcId="{A61CF7CA-BE75-47A1-9104-5598C2258151}" destId="{915CC997-3B29-46DA-A81F-5511F2061C42}" srcOrd="2" destOrd="0" presId="urn:microsoft.com/office/officeart/2005/8/layout/process5"/>
    <dgm:cxn modelId="{E91FA625-A787-42E8-AAFA-F8BB8541D0D9}" type="presParOf" srcId="{A61CF7CA-BE75-47A1-9104-5598C2258151}" destId="{43EB095B-0AF0-4DD8-913C-D47723B27C26}" srcOrd="3" destOrd="0" presId="urn:microsoft.com/office/officeart/2005/8/layout/process5"/>
    <dgm:cxn modelId="{A2D7EA69-61B5-4B29-A3C7-239042B4DBBC}" type="presParOf" srcId="{43EB095B-0AF0-4DD8-913C-D47723B27C26}" destId="{1B830ECA-2C78-410D-84DA-1E074525A99E}" srcOrd="0" destOrd="0" presId="urn:microsoft.com/office/officeart/2005/8/layout/process5"/>
    <dgm:cxn modelId="{A0B2E037-CE59-47D4-B079-8C68301F5CC4}" type="presParOf" srcId="{A61CF7CA-BE75-47A1-9104-5598C2258151}" destId="{22C00D77-6BA8-43F0-AF61-EE1B40E60284}" srcOrd="4" destOrd="0" presId="urn:microsoft.com/office/officeart/2005/8/layout/process5"/>
    <dgm:cxn modelId="{8511577F-DE3C-4C62-AC6F-346409457173}" type="presParOf" srcId="{A61CF7CA-BE75-47A1-9104-5598C2258151}" destId="{998ED50F-C01A-4C4B-82FF-AD062224FCD7}" srcOrd="5" destOrd="0" presId="urn:microsoft.com/office/officeart/2005/8/layout/process5"/>
    <dgm:cxn modelId="{4A09989E-FA1D-400F-B16C-CC7722E0C552}" type="presParOf" srcId="{998ED50F-C01A-4C4B-82FF-AD062224FCD7}" destId="{6BB8C749-5C98-4B85-99E8-A3DC19BA9FBF}" srcOrd="0" destOrd="0" presId="urn:microsoft.com/office/officeart/2005/8/layout/process5"/>
    <dgm:cxn modelId="{F7A5472A-35FD-4EB7-A811-FA07DA6DA431}" type="presParOf" srcId="{A61CF7CA-BE75-47A1-9104-5598C2258151}" destId="{D6253140-7A81-4C2B-997C-E1450E78B0C4}" srcOrd="6" destOrd="0" presId="urn:microsoft.com/office/officeart/2005/8/layout/process5"/>
    <dgm:cxn modelId="{80496BAE-9E72-4137-8A43-31A4BFD1BB80}" type="presParOf" srcId="{A61CF7CA-BE75-47A1-9104-5598C2258151}" destId="{6AE8A196-A221-4C01-8D06-0D4140CB498D}" srcOrd="7" destOrd="0" presId="urn:microsoft.com/office/officeart/2005/8/layout/process5"/>
    <dgm:cxn modelId="{6C5F24E7-3ED8-4E1E-AB10-B76944FA4EA4}" type="presParOf" srcId="{6AE8A196-A221-4C01-8D06-0D4140CB498D}" destId="{E77DE535-A429-4D96-8345-A51D3339BF06}" srcOrd="0" destOrd="0" presId="urn:microsoft.com/office/officeart/2005/8/layout/process5"/>
    <dgm:cxn modelId="{E7E1B686-5F44-47AE-8FD3-23BD038B52BF}" type="presParOf" srcId="{A61CF7CA-BE75-47A1-9104-5598C2258151}" destId="{669537F9-433A-45CE-9944-F1A96CB79EBB}"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5C78452D-D2DE-47B2-BD92-BD7044E64123}" type="doc">
      <dgm:prSet loTypeId="urn:microsoft.com/office/officeart/2009/layout/CircleArrowProcess" loCatId="cycle" qsTypeId="urn:microsoft.com/office/officeart/2009/2/quickstyle/3d8" qsCatId="3D" csTypeId="urn:microsoft.com/office/officeart/2005/8/colors/accent1_2" csCatId="accent1" phldr="1"/>
      <dgm:spPr/>
      <dgm:t>
        <a:bodyPr/>
        <a:lstStyle/>
        <a:p>
          <a:pPr rtl="1"/>
          <a:endParaRPr lang="fa-IR"/>
        </a:p>
      </dgm:t>
    </dgm:pt>
    <dgm:pt modelId="{FB9C4113-2945-4908-A86D-A1BC26DDE867}">
      <dgm:prSet phldrT="[Text]" custT="1"/>
      <dgm:spPr/>
      <dgm:t>
        <a:bodyPr/>
        <a:lstStyle/>
        <a:p>
          <a:pPr rtl="1"/>
          <a:r>
            <a:rPr lang="fa-IR" sz="1600" dirty="0" smtClean="0">
              <a:cs typeface="B Titr" panose="00000700000000000000" pitchFamily="2" charset="-78"/>
            </a:rPr>
            <a:t>اهداف غایی</a:t>
          </a:r>
          <a:endParaRPr lang="fa-IR" sz="1600" dirty="0">
            <a:cs typeface="B Titr" panose="00000700000000000000" pitchFamily="2" charset="-78"/>
          </a:endParaRPr>
        </a:p>
      </dgm:t>
    </dgm:pt>
    <dgm:pt modelId="{619B0A99-98EF-4FF9-B87B-F745615F020E}" type="parTrans" cxnId="{5072C8D5-BE82-4EC1-B11E-80B53483FDF3}">
      <dgm:prSet/>
      <dgm:spPr/>
      <dgm:t>
        <a:bodyPr/>
        <a:lstStyle/>
        <a:p>
          <a:pPr rtl="1"/>
          <a:endParaRPr lang="fa-IR"/>
        </a:p>
      </dgm:t>
    </dgm:pt>
    <dgm:pt modelId="{1C11A654-AD70-45AD-84D2-4DD4CBD9AF2B}" type="sibTrans" cxnId="{5072C8D5-BE82-4EC1-B11E-80B53483FDF3}">
      <dgm:prSet/>
      <dgm:spPr/>
      <dgm:t>
        <a:bodyPr/>
        <a:lstStyle/>
        <a:p>
          <a:pPr rtl="1"/>
          <a:endParaRPr lang="fa-IR"/>
        </a:p>
      </dgm:t>
    </dgm:pt>
    <dgm:pt modelId="{AABA861B-E895-43BE-8DDA-CAE45625AFC7}">
      <dgm:prSet phldrT="[Text]" custT="1"/>
      <dgm:spPr/>
      <dgm:t>
        <a:bodyPr/>
        <a:lstStyle/>
        <a:p>
          <a:pPr rtl="1"/>
          <a:r>
            <a:rPr lang="fa-IR" sz="1600" dirty="0" smtClean="0">
              <a:cs typeface="B Titr" panose="00000700000000000000" pitchFamily="2" charset="-78"/>
            </a:rPr>
            <a:t>نظریه تعلیم و تربیت</a:t>
          </a:r>
          <a:endParaRPr lang="fa-IR" sz="1600" dirty="0">
            <a:cs typeface="B Titr" panose="00000700000000000000" pitchFamily="2" charset="-78"/>
          </a:endParaRPr>
        </a:p>
      </dgm:t>
    </dgm:pt>
    <dgm:pt modelId="{FD13F3FA-415B-4F3D-8028-8DF31AEA96ED}" type="parTrans" cxnId="{9EA25685-DD26-4ACA-95D6-78727A12D70E}">
      <dgm:prSet/>
      <dgm:spPr/>
      <dgm:t>
        <a:bodyPr/>
        <a:lstStyle/>
        <a:p>
          <a:pPr rtl="1"/>
          <a:endParaRPr lang="fa-IR"/>
        </a:p>
      </dgm:t>
    </dgm:pt>
    <dgm:pt modelId="{C8DA73A5-6461-41D5-A60B-6A88CA5474CC}" type="sibTrans" cxnId="{9EA25685-DD26-4ACA-95D6-78727A12D70E}">
      <dgm:prSet/>
      <dgm:spPr/>
      <dgm:t>
        <a:bodyPr/>
        <a:lstStyle/>
        <a:p>
          <a:pPr rtl="1"/>
          <a:endParaRPr lang="fa-IR"/>
        </a:p>
      </dgm:t>
    </dgm:pt>
    <dgm:pt modelId="{B85F38D8-0BF1-4BB9-A889-BE0BF65ED6D4}">
      <dgm:prSet phldrT="[Text]"/>
      <dgm:spPr/>
      <dgm:t>
        <a:bodyPr/>
        <a:lstStyle/>
        <a:p>
          <a:pPr rtl="1"/>
          <a:r>
            <a:rPr lang="fa-IR" dirty="0" smtClean="0">
              <a:cs typeface="B Titr" panose="00000700000000000000" pitchFamily="2" charset="-78"/>
            </a:rPr>
            <a:t>اهداف کلی </a:t>
          </a:r>
          <a:endParaRPr lang="fa-IR" dirty="0">
            <a:cs typeface="B Titr" panose="00000700000000000000" pitchFamily="2" charset="-78"/>
          </a:endParaRPr>
        </a:p>
      </dgm:t>
    </dgm:pt>
    <dgm:pt modelId="{A936CB26-F093-4939-83E3-6D5BA63A1C32}" type="parTrans" cxnId="{FBCFDA3F-5B0E-4FF8-B827-A66733FB2038}">
      <dgm:prSet/>
      <dgm:spPr/>
      <dgm:t>
        <a:bodyPr/>
        <a:lstStyle/>
        <a:p>
          <a:pPr rtl="1"/>
          <a:endParaRPr lang="fa-IR"/>
        </a:p>
      </dgm:t>
    </dgm:pt>
    <dgm:pt modelId="{FE95267B-BB91-41D8-9E32-D10F2A403BBB}" type="sibTrans" cxnId="{FBCFDA3F-5B0E-4FF8-B827-A66733FB2038}">
      <dgm:prSet/>
      <dgm:spPr/>
      <dgm:t>
        <a:bodyPr/>
        <a:lstStyle/>
        <a:p>
          <a:pPr rtl="1"/>
          <a:endParaRPr lang="fa-IR"/>
        </a:p>
      </dgm:t>
    </dgm:pt>
    <dgm:pt modelId="{6F47343D-7234-444B-9EF2-FCBB32A09308}" type="pres">
      <dgm:prSet presAssocID="{5C78452D-D2DE-47B2-BD92-BD7044E64123}" presName="Name0" presStyleCnt="0">
        <dgm:presLayoutVars>
          <dgm:chMax val="7"/>
          <dgm:chPref val="7"/>
          <dgm:dir/>
          <dgm:animLvl val="lvl"/>
        </dgm:presLayoutVars>
      </dgm:prSet>
      <dgm:spPr/>
      <dgm:t>
        <a:bodyPr/>
        <a:lstStyle/>
        <a:p>
          <a:pPr rtl="1"/>
          <a:endParaRPr lang="fa-IR"/>
        </a:p>
      </dgm:t>
    </dgm:pt>
    <dgm:pt modelId="{CFBCC6F0-A3AF-42EC-820E-856A198DED42}" type="pres">
      <dgm:prSet presAssocID="{FB9C4113-2945-4908-A86D-A1BC26DDE867}" presName="Accent1" presStyleCnt="0"/>
      <dgm:spPr/>
    </dgm:pt>
    <dgm:pt modelId="{F3560CDA-EF78-4E85-B50E-EF6945EFF49A}" type="pres">
      <dgm:prSet presAssocID="{FB9C4113-2945-4908-A86D-A1BC26DDE867}" presName="Accent" presStyleLbl="node1" presStyleIdx="0" presStyleCnt="3"/>
      <dgm:spPr>
        <a:solidFill>
          <a:srgbClr val="FFC000"/>
        </a:solidFill>
      </dgm:spPr>
    </dgm:pt>
    <dgm:pt modelId="{1044A474-ACB5-496C-856D-561258A15F18}" type="pres">
      <dgm:prSet presAssocID="{FB9C4113-2945-4908-A86D-A1BC26DDE867}" presName="Parent1" presStyleLbl="revTx" presStyleIdx="0" presStyleCnt="3">
        <dgm:presLayoutVars>
          <dgm:chMax val="1"/>
          <dgm:chPref val="1"/>
          <dgm:bulletEnabled val="1"/>
        </dgm:presLayoutVars>
      </dgm:prSet>
      <dgm:spPr/>
      <dgm:t>
        <a:bodyPr/>
        <a:lstStyle/>
        <a:p>
          <a:pPr rtl="1"/>
          <a:endParaRPr lang="fa-IR"/>
        </a:p>
      </dgm:t>
    </dgm:pt>
    <dgm:pt modelId="{3467B23E-E920-4EBB-AF48-06E5B2DA86DA}" type="pres">
      <dgm:prSet presAssocID="{AABA861B-E895-43BE-8DDA-CAE45625AFC7}" presName="Accent2" presStyleCnt="0"/>
      <dgm:spPr/>
    </dgm:pt>
    <dgm:pt modelId="{AD3047A4-17D6-4D80-825A-086E97BE34B7}" type="pres">
      <dgm:prSet presAssocID="{AABA861B-E895-43BE-8DDA-CAE45625AFC7}" presName="Accent" presStyleLbl="node1" presStyleIdx="1" presStyleCnt="3"/>
      <dgm:spPr>
        <a:solidFill>
          <a:srgbClr val="92D050"/>
        </a:solidFill>
      </dgm:spPr>
    </dgm:pt>
    <dgm:pt modelId="{749F4891-CDAC-4C7B-A2FD-570E31A9A3A9}" type="pres">
      <dgm:prSet presAssocID="{AABA861B-E895-43BE-8DDA-CAE45625AFC7}" presName="Parent2" presStyleLbl="revTx" presStyleIdx="1" presStyleCnt="3">
        <dgm:presLayoutVars>
          <dgm:chMax val="1"/>
          <dgm:chPref val="1"/>
          <dgm:bulletEnabled val="1"/>
        </dgm:presLayoutVars>
      </dgm:prSet>
      <dgm:spPr/>
      <dgm:t>
        <a:bodyPr/>
        <a:lstStyle/>
        <a:p>
          <a:pPr rtl="1"/>
          <a:endParaRPr lang="fa-IR"/>
        </a:p>
      </dgm:t>
    </dgm:pt>
    <dgm:pt modelId="{42701045-7D60-4EFA-A6C0-9A84725914E5}" type="pres">
      <dgm:prSet presAssocID="{B85F38D8-0BF1-4BB9-A889-BE0BF65ED6D4}" presName="Accent3" presStyleCnt="0"/>
      <dgm:spPr/>
    </dgm:pt>
    <dgm:pt modelId="{8233B0FC-09CB-4A01-A16C-C64800C2C986}" type="pres">
      <dgm:prSet presAssocID="{B85F38D8-0BF1-4BB9-A889-BE0BF65ED6D4}" presName="Accent" presStyleLbl="node1" presStyleIdx="2" presStyleCnt="3"/>
      <dgm:spPr>
        <a:solidFill>
          <a:srgbClr val="00B0F0"/>
        </a:solidFill>
      </dgm:spPr>
    </dgm:pt>
    <dgm:pt modelId="{84AC6697-48C7-418F-A638-3B9D524EFB7B}" type="pres">
      <dgm:prSet presAssocID="{B85F38D8-0BF1-4BB9-A889-BE0BF65ED6D4}" presName="Parent3" presStyleLbl="revTx" presStyleIdx="2" presStyleCnt="3">
        <dgm:presLayoutVars>
          <dgm:chMax val="1"/>
          <dgm:chPref val="1"/>
          <dgm:bulletEnabled val="1"/>
        </dgm:presLayoutVars>
      </dgm:prSet>
      <dgm:spPr/>
      <dgm:t>
        <a:bodyPr/>
        <a:lstStyle/>
        <a:p>
          <a:pPr rtl="1"/>
          <a:endParaRPr lang="fa-IR"/>
        </a:p>
      </dgm:t>
    </dgm:pt>
  </dgm:ptLst>
  <dgm:cxnLst>
    <dgm:cxn modelId="{FEB975C3-01FA-4A48-A7C4-95D51ACF8916}" type="presOf" srcId="{5C78452D-D2DE-47B2-BD92-BD7044E64123}" destId="{6F47343D-7234-444B-9EF2-FCBB32A09308}" srcOrd="0" destOrd="0" presId="urn:microsoft.com/office/officeart/2009/layout/CircleArrowProcess"/>
    <dgm:cxn modelId="{88325CAC-03EE-4281-9068-8B02C9428AA4}" type="presOf" srcId="{FB9C4113-2945-4908-A86D-A1BC26DDE867}" destId="{1044A474-ACB5-496C-856D-561258A15F18}" srcOrd="0" destOrd="0" presId="urn:microsoft.com/office/officeart/2009/layout/CircleArrowProcess"/>
    <dgm:cxn modelId="{5072C8D5-BE82-4EC1-B11E-80B53483FDF3}" srcId="{5C78452D-D2DE-47B2-BD92-BD7044E64123}" destId="{FB9C4113-2945-4908-A86D-A1BC26DDE867}" srcOrd="0" destOrd="0" parTransId="{619B0A99-98EF-4FF9-B87B-F745615F020E}" sibTransId="{1C11A654-AD70-45AD-84D2-4DD4CBD9AF2B}"/>
    <dgm:cxn modelId="{0F2FBA4B-C515-4EBE-9B38-5ABFDFBB78C9}" type="presOf" srcId="{AABA861B-E895-43BE-8DDA-CAE45625AFC7}" destId="{749F4891-CDAC-4C7B-A2FD-570E31A9A3A9}" srcOrd="0" destOrd="0" presId="urn:microsoft.com/office/officeart/2009/layout/CircleArrowProcess"/>
    <dgm:cxn modelId="{73BFCC24-2BC1-4259-B61E-85EFB6CF7AFA}" type="presOf" srcId="{B85F38D8-0BF1-4BB9-A889-BE0BF65ED6D4}" destId="{84AC6697-48C7-418F-A638-3B9D524EFB7B}" srcOrd="0" destOrd="0" presId="urn:microsoft.com/office/officeart/2009/layout/CircleArrowProcess"/>
    <dgm:cxn modelId="{9EA25685-DD26-4ACA-95D6-78727A12D70E}" srcId="{5C78452D-D2DE-47B2-BD92-BD7044E64123}" destId="{AABA861B-E895-43BE-8DDA-CAE45625AFC7}" srcOrd="1" destOrd="0" parTransId="{FD13F3FA-415B-4F3D-8028-8DF31AEA96ED}" sibTransId="{C8DA73A5-6461-41D5-A60B-6A88CA5474CC}"/>
    <dgm:cxn modelId="{FBCFDA3F-5B0E-4FF8-B827-A66733FB2038}" srcId="{5C78452D-D2DE-47B2-BD92-BD7044E64123}" destId="{B85F38D8-0BF1-4BB9-A889-BE0BF65ED6D4}" srcOrd="2" destOrd="0" parTransId="{A936CB26-F093-4939-83E3-6D5BA63A1C32}" sibTransId="{FE95267B-BB91-41D8-9E32-D10F2A403BBB}"/>
    <dgm:cxn modelId="{9CF0EE0A-9130-4F02-9F38-AEBC12FBADA9}" type="presParOf" srcId="{6F47343D-7234-444B-9EF2-FCBB32A09308}" destId="{CFBCC6F0-A3AF-42EC-820E-856A198DED42}" srcOrd="0" destOrd="0" presId="urn:microsoft.com/office/officeart/2009/layout/CircleArrowProcess"/>
    <dgm:cxn modelId="{81DDC502-CD6D-4362-B8E0-5086CFFAA25E}" type="presParOf" srcId="{CFBCC6F0-A3AF-42EC-820E-856A198DED42}" destId="{F3560CDA-EF78-4E85-B50E-EF6945EFF49A}" srcOrd="0" destOrd="0" presId="urn:microsoft.com/office/officeart/2009/layout/CircleArrowProcess"/>
    <dgm:cxn modelId="{714C2C0F-80C2-4CDB-8544-B78733668960}" type="presParOf" srcId="{6F47343D-7234-444B-9EF2-FCBB32A09308}" destId="{1044A474-ACB5-496C-856D-561258A15F18}" srcOrd="1" destOrd="0" presId="urn:microsoft.com/office/officeart/2009/layout/CircleArrowProcess"/>
    <dgm:cxn modelId="{C92E410C-8B8B-4537-894F-FC45A7E360C8}" type="presParOf" srcId="{6F47343D-7234-444B-9EF2-FCBB32A09308}" destId="{3467B23E-E920-4EBB-AF48-06E5B2DA86DA}" srcOrd="2" destOrd="0" presId="urn:microsoft.com/office/officeart/2009/layout/CircleArrowProcess"/>
    <dgm:cxn modelId="{CD9529FF-601A-47A0-9142-06358FC66436}" type="presParOf" srcId="{3467B23E-E920-4EBB-AF48-06E5B2DA86DA}" destId="{AD3047A4-17D6-4D80-825A-086E97BE34B7}" srcOrd="0" destOrd="0" presId="urn:microsoft.com/office/officeart/2009/layout/CircleArrowProcess"/>
    <dgm:cxn modelId="{3C7F8C72-7651-4047-82AF-0A3D0B141F03}" type="presParOf" srcId="{6F47343D-7234-444B-9EF2-FCBB32A09308}" destId="{749F4891-CDAC-4C7B-A2FD-570E31A9A3A9}" srcOrd="3" destOrd="0" presId="urn:microsoft.com/office/officeart/2009/layout/CircleArrowProcess"/>
    <dgm:cxn modelId="{09660680-33D6-42A1-85BE-D0BBA884328A}" type="presParOf" srcId="{6F47343D-7234-444B-9EF2-FCBB32A09308}" destId="{42701045-7D60-4EFA-A6C0-9A84725914E5}" srcOrd="4" destOrd="0" presId="urn:microsoft.com/office/officeart/2009/layout/CircleArrowProcess"/>
    <dgm:cxn modelId="{3C056808-B1C8-4588-97A1-8EF15DD177C2}" type="presParOf" srcId="{42701045-7D60-4EFA-A6C0-9A84725914E5}" destId="{8233B0FC-09CB-4A01-A16C-C64800C2C986}" srcOrd="0" destOrd="0" presId="urn:microsoft.com/office/officeart/2009/layout/CircleArrowProcess"/>
    <dgm:cxn modelId="{28680C9D-F8C3-4B8C-BBEB-CD64084F2359}" type="presParOf" srcId="{6F47343D-7234-444B-9EF2-FCBB32A09308}" destId="{84AC6697-48C7-418F-A638-3B9D524EFB7B}"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22408A-1A83-4385-BBDD-DC065C75848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pPr rtl="1"/>
          <a:endParaRPr lang="fa-IR"/>
        </a:p>
      </dgm:t>
    </dgm:pt>
    <dgm:pt modelId="{A40F18B2-FD7B-421B-9E67-B5B2F98F0B03}">
      <dgm:prSet phldrT="[Text]" custT="1"/>
      <dgm:spPr>
        <a:solidFill>
          <a:schemeClr val="tx1">
            <a:lumMod val="85000"/>
            <a:lumOff val="15000"/>
          </a:schemeClr>
        </a:solidFill>
      </dgm:spPr>
      <dgm:t>
        <a:bodyPr/>
        <a:lstStyle/>
        <a:p>
          <a:pPr rtl="1"/>
          <a:endParaRPr lang="fa-IR" sz="1800" dirty="0" smtClean="0">
            <a:solidFill>
              <a:srgbClr val="FFFF00"/>
            </a:solidFill>
            <a:cs typeface="B Titr" panose="00000700000000000000" pitchFamily="2" charset="-78"/>
          </a:endParaRPr>
        </a:p>
        <a:p>
          <a:pPr rtl="1"/>
          <a:r>
            <a:rPr lang="fa-IR" sz="1800" dirty="0" smtClean="0">
              <a:solidFill>
                <a:srgbClr val="FFFF00"/>
              </a:solidFill>
              <a:cs typeface="B Titr" panose="00000700000000000000" pitchFamily="2" charset="-78"/>
            </a:rPr>
            <a:t>تربیت یعنی : هر تأثیری بر فرد ، اعم از این که منشأ آن اشیاء ، اشخاص یا جامعه باشد.</a:t>
          </a:r>
        </a:p>
        <a:p>
          <a:pPr rtl="1"/>
          <a:r>
            <a:rPr lang="fa-IR" sz="2000" b="1" dirty="0" smtClean="0">
              <a:solidFill>
                <a:srgbClr val="FFC000"/>
              </a:solidFill>
              <a:cs typeface="B Titr" panose="00000700000000000000" pitchFamily="2" charset="-78"/>
            </a:rPr>
            <a:t>(</a:t>
          </a:r>
          <a:r>
            <a:rPr lang="fa-IR" sz="1400" b="1" dirty="0" smtClean="0">
              <a:solidFill>
                <a:srgbClr val="FFC000"/>
              </a:solidFill>
              <a:cs typeface="B Titr" panose="00000700000000000000" pitchFamily="2" charset="-78"/>
            </a:rPr>
            <a:t>جان استوارت میل</a:t>
          </a:r>
          <a:r>
            <a:rPr lang="fa-IR" sz="2000" b="1" dirty="0" smtClean="0">
              <a:solidFill>
                <a:srgbClr val="FFC000"/>
              </a:solidFill>
              <a:cs typeface="B Titr" panose="00000700000000000000" pitchFamily="2" charset="-78"/>
            </a:rPr>
            <a:t>)</a:t>
          </a:r>
          <a:endParaRPr lang="fa-IR" sz="2000" b="1" dirty="0">
            <a:solidFill>
              <a:srgbClr val="FFC000"/>
            </a:solidFill>
            <a:cs typeface="B Titr" panose="00000700000000000000" pitchFamily="2" charset="-78"/>
          </a:endParaRPr>
        </a:p>
      </dgm:t>
    </dgm:pt>
    <dgm:pt modelId="{EF1F4386-CE85-4BE5-B098-CC6399A0A16F}" type="parTrans" cxnId="{9CD272B7-5DEF-4FA5-AB9E-A6A021B6AE59}">
      <dgm:prSet/>
      <dgm:spPr/>
      <dgm:t>
        <a:bodyPr/>
        <a:lstStyle/>
        <a:p>
          <a:pPr rtl="1"/>
          <a:endParaRPr lang="fa-IR"/>
        </a:p>
      </dgm:t>
    </dgm:pt>
    <dgm:pt modelId="{672B5E5A-D5AB-40E6-A821-36EBC5B6379F}" type="sibTrans" cxnId="{9CD272B7-5DEF-4FA5-AB9E-A6A021B6AE59}">
      <dgm:prSet/>
      <dgm:spPr/>
      <dgm:t>
        <a:bodyPr/>
        <a:lstStyle/>
        <a:p>
          <a:pPr rtl="1"/>
          <a:endParaRPr lang="fa-IR"/>
        </a:p>
      </dgm:t>
    </dgm:pt>
    <dgm:pt modelId="{726F36A3-BD02-4F29-BCF2-1B45232B7096}">
      <dgm:prSet phldrT="[Text]" custT="1"/>
      <dgm:spPr>
        <a:solidFill>
          <a:schemeClr val="tx1">
            <a:lumMod val="85000"/>
            <a:lumOff val="15000"/>
          </a:schemeClr>
        </a:solidFill>
      </dgm:spPr>
      <dgm:t>
        <a:bodyPr/>
        <a:lstStyle/>
        <a:p>
          <a:pPr rtl="1"/>
          <a:r>
            <a:rPr lang="fa-IR" sz="1800" dirty="0" smtClean="0">
              <a:solidFill>
                <a:srgbClr val="FFFF00"/>
              </a:solidFill>
              <a:cs typeface="B Titr" panose="00000700000000000000" pitchFamily="2" charset="-78"/>
            </a:rPr>
            <a:t>تربیت یعنی : تأثیرارادی بزرگسال بر خردسال ، به منظور سوق دادن او به سوی حالت بزرگسالی</a:t>
          </a:r>
          <a:endParaRPr lang="fa-IR" sz="1600" dirty="0">
            <a:solidFill>
              <a:srgbClr val="FFFF00"/>
            </a:solidFill>
            <a:cs typeface="B Titr" panose="00000700000000000000" pitchFamily="2" charset="-78"/>
          </a:endParaRPr>
        </a:p>
      </dgm:t>
    </dgm:pt>
    <dgm:pt modelId="{78745E57-7ADE-4F4D-9656-DDF51F058187}" type="parTrans" cxnId="{33DB695E-141A-4E16-BE5B-539ABEA01253}">
      <dgm:prSet/>
      <dgm:spPr/>
      <dgm:t>
        <a:bodyPr/>
        <a:lstStyle/>
        <a:p>
          <a:pPr rtl="1"/>
          <a:endParaRPr lang="fa-IR"/>
        </a:p>
      </dgm:t>
    </dgm:pt>
    <dgm:pt modelId="{F633F54A-0FBF-453D-A42A-BB2FE0AA6B8D}" type="sibTrans" cxnId="{33DB695E-141A-4E16-BE5B-539ABEA01253}">
      <dgm:prSet/>
      <dgm:spPr/>
      <dgm:t>
        <a:bodyPr/>
        <a:lstStyle/>
        <a:p>
          <a:pPr rtl="1"/>
          <a:endParaRPr lang="fa-IR"/>
        </a:p>
      </dgm:t>
    </dgm:pt>
    <dgm:pt modelId="{AA35BED4-94E1-4E08-A761-CD17DF27FA68}">
      <dgm:prSet phldrT="[Text]" custT="1"/>
      <dgm:spPr/>
      <dgm:t>
        <a:bodyPr/>
        <a:lstStyle/>
        <a:p>
          <a:pPr rtl="1"/>
          <a:r>
            <a:rPr lang="fa-IR" sz="1400" dirty="0" smtClean="0">
              <a:cs typeface="B Titr" panose="00000700000000000000" pitchFamily="2" charset="-78"/>
            </a:rPr>
            <a:t>اما منظور از حالت بزرگسالی مورد نظر تربیت چیست ؟</a:t>
          </a:r>
          <a:endParaRPr lang="fa-IR" sz="1400" dirty="0">
            <a:cs typeface="B Titr" panose="00000700000000000000" pitchFamily="2" charset="-78"/>
          </a:endParaRPr>
        </a:p>
      </dgm:t>
    </dgm:pt>
    <dgm:pt modelId="{94437D13-B52E-4711-8754-2365BD73AB1F}" type="parTrans" cxnId="{89E8DCF2-B2B7-4D61-AFED-2C02F0E8C086}">
      <dgm:prSet/>
      <dgm:spPr/>
      <dgm:t>
        <a:bodyPr/>
        <a:lstStyle/>
        <a:p>
          <a:pPr rtl="1"/>
          <a:endParaRPr lang="fa-IR"/>
        </a:p>
      </dgm:t>
    </dgm:pt>
    <dgm:pt modelId="{381F254D-9E87-4F42-8E70-F2288B9A089B}" type="sibTrans" cxnId="{89E8DCF2-B2B7-4D61-AFED-2C02F0E8C086}">
      <dgm:prSet/>
      <dgm:spPr/>
      <dgm:t>
        <a:bodyPr/>
        <a:lstStyle/>
        <a:p>
          <a:pPr rtl="1"/>
          <a:endParaRPr lang="fa-IR"/>
        </a:p>
      </dgm:t>
    </dgm:pt>
    <dgm:pt modelId="{1D7DC8EA-FD73-47BB-B7B6-65B684A5D957}">
      <dgm:prSet phldrT="[Text]" custT="1"/>
      <dgm:spPr>
        <a:solidFill>
          <a:schemeClr val="tx1">
            <a:lumMod val="85000"/>
            <a:lumOff val="15000"/>
          </a:schemeClr>
        </a:solidFill>
      </dgm:spPr>
      <dgm:t>
        <a:bodyPr/>
        <a:lstStyle/>
        <a:p>
          <a:pPr rtl="1"/>
          <a:r>
            <a:rPr lang="fa-IR" sz="2400" dirty="0" smtClean="0">
              <a:solidFill>
                <a:srgbClr val="FFFF00"/>
              </a:solidFill>
              <a:cs typeface="B Titr" panose="00000700000000000000" pitchFamily="2" charset="-78"/>
            </a:rPr>
            <a:t>بزرگسالی</a:t>
          </a:r>
          <a:endParaRPr lang="fa-IR" sz="2400" dirty="0">
            <a:solidFill>
              <a:srgbClr val="FFFF00"/>
            </a:solidFill>
            <a:cs typeface="B Titr" panose="00000700000000000000" pitchFamily="2" charset="-78"/>
          </a:endParaRPr>
        </a:p>
      </dgm:t>
    </dgm:pt>
    <dgm:pt modelId="{4A88C8AF-5ACA-40B5-B33A-08837371C2F3}" type="parTrans" cxnId="{56050477-864D-4C3E-B645-1D5555075F54}">
      <dgm:prSet/>
      <dgm:spPr/>
      <dgm:t>
        <a:bodyPr/>
        <a:lstStyle/>
        <a:p>
          <a:pPr rtl="1"/>
          <a:endParaRPr lang="fa-IR"/>
        </a:p>
      </dgm:t>
    </dgm:pt>
    <dgm:pt modelId="{7CF9FD13-968C-4E40-A980-93573F3AAF10}" type="sibTrans" cxnId="{56050477-864D-4C3E-B645-1D5555075F54}">
      <dgm:prSet/>
      <dgm:spPr/>
      <dgm:t>
        <a:bodyPr/>
        <a:lstStyle/>
        <a:p>
          <a:pPr rtl="1"/>
          <a:endParaRPr lang="fa-IR"/>
        </a:p>
      </dgm:t>
    </dgm:pt>
    <dgm:pt modelId="{9F020762-862B-4D3F-B09A-C58A14603F13}">
      <dgm:prSet phldrT="[Text]"/>
      <dgm:spPr/>
      <dgm:t>
        <a:bodyPr/>
        <a:lstStyle/>
        <a:p>
          <a:pPr rtl="1"/>
          <a:r>
            <a:rPr lang="fa-IR" dirty="0" smtClean="0">
              <a:cs typeface="B Titr" panose="00000700000000000000" pitchFamily="2" charset="-78"/>
            </a:rPr>
            <a:t>2- رشد فرد در جهت کمالی که انسان قابل آن است</a:t>
          </a:r>
          <a:endParaRPr lang="fa-IR" dirty="0">
            <a:cs typeface="B Titr" panose="00000700000000000000" pitchFamily="2" charset="-78"/>
          </a:endParaRPr>
        </a:p>
      </dgm:t>
    </dgm:pt>
    <dgm:pt modelId="{57928F53-C30C-45F3-9F78-EDC0521F47C2}" type="parTrans" cxnId="{8B57C775-AAE6-4E7D-B0A0-D130ADB51AA2}">
      <dgm:prSet/>
      <dgm:spPr/>
      <dgm:t>
        <a:bodyPr/>
        <a:lstStyle/>
        <a:p>
          <a:pPr rtl="1"/>
          <a:endParaRPr lang="fa-IR"/>
        </a:p>
      </dgm:t>
    </dgm:pt>
    <dgm:pt modelId="{2E91018D-6C6A-4270-B7D1-736EBE2FA9A5}" type="sibTrans" cxnId="{8B57C775-AAE6-4E7D-B0A0-D130ADB51AA2}">
      <dgm:prSet/>
      <dgm:spPr/>
      <dgm:t>
        <a:bodyPr/>
        <a:lstStyle/>
        <a:p>
          <a:pPr rtl="1"/>
          <a:endParaRPr lang="fa-IR"/>
        </a:p>
      </dgm:t>
    </dgm:pt>
    <dgm:pt modelId="{ECDB6115-B6FB-4A51-8B7A-15E57FCB0D2B}">
      <dgm:prSet phldrT="[Text]"/>
      <dgm:spPr/>
      <dgm:t>
        <a:bodyPr/>
        <a:lstStyle/>
        <a:p>
          <a:pPr rtl="1"/>
          <a:r>
            <a:rPr lang="fa-IR" dirty="0" smtClean="0">
              <a:cs typeface="B Titr" panose="00000700000000000000" pitchFamily="2" charset="-78"/>
            </a:rPr>
            <a:t>1- غایت حیات انسان</a:t>
          </a:r>
          <a:endParaRPr lang="fa-IR" dirty="0">
            <a:cs typeface="B Titr" panose="00000700000000000000" pitchFamily="2" charset="-78"/>
          </a:endParaRPr>
        </a:p>
      </dgm:t>
    </dgm:pt>
    <dgm:pt modelId="{FE0EB57A-60C8-45F7-B6A9-EF69976AA592}" type="parTrans" cxnId="{BFB48D31-A9D5-4FDE-87D6-12A9DB602CF7}">
      <dgm:prSet/>
      <dgm:spPr/>
      <dgm:t>
        <a:bodyPr/>
        <a:lstStyle/>
        <a:p>
          <a:pPr rtl="1"/>
          <a:endParaRPr lang="fa-IR"/>
        </a:p>
      </dgm:t>
    </dgm:pt>
    <dgm:pt modelId="{AF5A210B-FAD2-4964-9EA0-3334CDF4BC2B}" type="sibTrans" cxnId="{BFB48D31-A9D5-4FDE-87D6-12A9DB602CF7}">
      <dgm:prSet/>
      <dgm:spPr/>
      <dgm:t>
        <a:bodyPr/>
        <a:lstStyle/>
        <a:p>
          <a:pPr rtl="1"/>
          <a:endParaRPr lang="fa-IR"/>
        </a:p>
      </dgm:t>
    </dgm:pt>
    <dgm:pt modelId="{7EB04BE6-4EFB-4D49-AA89-084D1ADF2EC5}">
      <dgm:prSet phldrT="[Text]" custT="1"/>
      <dgm:spPr/>
      <dgm:t>
        <a:bodyPr/>
        <a:lstStyle/>
        <a:p>
          <a:pPr rtl="1"/>
          <a:r>
            <a:rPr lang="fa-IR" sz="1400" dirty="0" smtClean="0">
              <a:cs typeface="B Titr" panose="00000700000000000000" pitchFamily="2" charset="-78"/>
            </a:rPr>
            <a:t>تعریف فوق بسیار کلی و عملاَ کارایی ندارد</a:t>
          </a:r>
          <a:endParaRPr lang="fa-IR" sz="1400" dirty="0">
            <a:cs typeface="B Titr" panose="00000700000000000000" pitchFamily="2" charset="-78"/>
          </a:endParaRPr>
        </a:p>
      </dgm:t>
    </dgm:pt>
    <dgm:pt modelId="{FA1C9156-6B7A-4A01-8888-CFA23F427730}" type="sibTrans" cxnId="{B370F109-3506-4ACA-9E86-54B61A30B288}">
      <dgm:prSet/>
      <dgm:spPr/>
      <dgm:t>
        <a:bodyPr/>
        <a:lstStyle/>
        <a:p>
          <a:pPr rtl="1"/>
          <a:endParaRPr lang="fa-IR"/>
        </a:p>
      </dgm:t>
    </dgm:pt>
    <dgm:pt modelId="{DEBCBEA0-0C5E-4F70-B93F-58DB999B6D62}" type="parTrans" cxnId="{B370F109-3506-4ACA-9E86-54B61A30B288}">
      <dgm:prSet/>
      <dgm:spPr/>
      <dgm:t>
        <a:bodyPr/>
        <a:lstStyle/>
        <a:p>
          <a:pPr rtl="1"/>
          <a:endParaRPr lang="fa-IR"/>
        </a:p>
      </dgm:t>
    </dgm:pt>
    <dgm:pt modelId="{16444475-8B8D-4E76-A81F-F56B0E5F562A}" type="pres">
      <dgm:prSet presAssocID="{1B22408A-1A83-4385-BBDD-DC065C75848F}" presName="Name0" presStyleCnt="0">
        <dgm:presLayoutVars>
          <dgm:dir/>
          <dgm:animLvl val="lvl"/>
          <dgm:resizeHandles val="exact"/>
        </dgm:presLayoutVars>
      </dgm:prSet>
      <dgm:spPr/>
      <dgm:t>
        <a:bodyPr/>
        <a:lstStyle/>
        <a:p>
          <a:pPr rtl="1"/>
          <a:endParaRPr lang="fa-IR"/>
        </a:p>
      </dgm:t>
    </dgm:pt>
    <dgm:pt modelId="{5B15CED3-FA73-4EE3-A9FA-CBCE92D2CFF1}" type="pres">
      <dgm:prSet presAssocID="{1D7DC8EA-FD73-47BB-B7B6-65B684A5D957}" presName="boxAndChildren" presStyleCnt="0"/>
      <dgm:spPr/>
    </dgm:pt>
    <dgm:pt modelId="{1A26B358-75E7-4AF7-9AC8-F89818C3EE47}" type="pres">
      <dgm:prSet presAssocID="{1D7DC8EA-FD73-47BB-B7B6-65B684A5D957}" presName="parentTextBox" presStyleLbl="node1" presStyleIdx="0" presStyleCnt="3"/>
      <dgm:spPr/>
      <dgm:t>
        <a:bodyPr/>
        <a:lstStyle/>
        <a:p>
          <a:pPr rtl="1"/>
          <a:endParaRPr lang="fa-IR"/>
        </a:p>
      </dgm:t>
    </dgm:pt>
    <dgm:pt modelId="{23D8CDE2-A529-4E0B-B4E7-89CDD2C09A4C}" type="pres">
      <dgm:prSet presAssocID="{1D7DC8EA-FD73-47BB-B7B6-65B684A5D957}" presName="entireBox" presStyleLbl="node1" presStyleIdx="0" presStyleCnt="3"/>
      <dgm:spPr/>
      <dgm:t>
        <a:bodyPr/>
        <a:lstStyle/>
        <a:p>
          <a:pPr rtl="1"/>
          <a:endParaRPr lang="fa-IR"/>
        </a:p>
      </dgm:t>
    </dgm:pt>
    <dgm:pt modelId="{777EE302-11F1-4DC7-9EC8-ECD22661B6E8}" type="pres">
      <dgm:prSet presAssocID="{1D7DC8EA-FD73-47BB-B7B6-65B684A5D957}" presName="descendantBox" presStyleCnt="0"/>
      <dgm:spPr/>
    </dgm:pt>
    <dgm:pt modelId="{8C575C3C-EC73-4FF5-BA56-B4DE37C32C7B}" type="pres">
      <dgm:prSet presAssocID="{9F020762-862B-4D3F-B09A-C58A14603F13}" presName="childTextBox" presStyleLbl="fgAccFollowNode1" presStyleIdx="0" presStyleCnt="4">
        <dgm:presLayoutVars>
          <dgm:bulletEnabled val="1"/>
        </dgm:presLayoutVars>
      </dgm:prSet>
      <dgm:spPr/>
      <dgm:t>
        <a:bodyPr/>
        <a:lstStyle/>
        <a:p>
          <a:pPr rtl="1"/>
          <a:endParaRPr lang="fa-IR"/>
        </a:p>
      </dgm:t>
    </dgm:pt>
    <dgm:pt modelId="{CD9407D9-CA61-4B02-BFF1-10A09CC96284}" type="pres">
      <dgm:prSet presAssocID="{ECDB6115-B6FB-4A51-8B7A-15E57FCB0D2B}" presName="childTextBox" presStyleLbl="fgAccFollowNode1" presStyleIdx="1" presStyleCnt="4" custScaleX="108458">
        <dgm:presLayoutVars>
          <dgm:bulletEnabled val="1"/>
        </dgm:presLayoutVars>
      </dgm:prSet>
      <dgm:spPr/>
      <dgm:t>
        <a:bodyPr/>
        <a:lstStyle/>
        <a:p>
          <a:pPr rtl="1"/>
          <a:endParaRPr lang="fa-IR"/>
        </a:p>
      </dgm:t>
    </dgm:pt>
    <dgm:pt modelId="{EB23D359-5E0C-4FDA-84CC-3A123F68DDC0}" type="pres">
      <dgm:prSet presAssocID="{F633F54A-0FBF-453D-A42A-BB2FE0AA6B8D}" presName="sp" presStyleCnt="0"/>
      <dgm:spPr/>
    </dgm:pt>
    <dgm:pt modelId="{0842303C-CAD2-40FF-8B2A-3FF350E58F67}" type="pres">
      <dgm:prSet presAssocID="{726F36A3-BD02-4F29-BCF2-1B45232B7096}" presName="arrowAndChildren" presStyleCnt="0"/>
      <dgm:spPr/>
    </dgm:pt>
    <dgm:pt modelId="{B8192C25-7847-4428-B231-CD260315B9A2}" type="pres">
      <dgm:prSet presAssocID="{726F36A3-BD02-4F29-BCF2-1B45232B7096}" presName="parentTextArrow" presStyleLbl="node1" presStyleIdx="0" presStyleCnt="3"/>
      <dgm:spPr/>
      <dgm:t>
        <a:bodyPr/>
        <a:lstStyle/>
        <a:p>
          <a:pPr rtl="1"/>
          <a:endParaRPr lang="fa-IR"/>
        </a:p>
      </dgm:t>
    </dgm:pt>
    <dgm:pt modelId="{85030C00-0E70-435B-A8C2-886DDCAE6959}" type="pres">
      <dgm:prSet presAssocID="{726F36A3-BD02-4F29-BCF2-1B45232B7096}" presName="arrow" presStyleLbl="node1" presStyleIdx="1" presStyleCnt="3"/>
      <dgm:spPr/>
      <dgm:t>
        <a:bodyPr/>
        <a:lstStyle/>
        <a:p>
          <a:pPr rtl="1"/>
          <a:endParaRPr lang="fa-IR"/>
        </a:p>
      </dgm:t>
    </dgm:pt>
    <dgm:pt modelId="{1DB9FC2C-91B9-4E41-8AE6-218E6CFBBD7F}" type="pres">
      <dgm:prSet presAssocID="{726F36A3-BD02-4F29-BCF2-1B45232B7096}" presName="descendantArrow" presStyleCnt="0"/>
      <dgm:spPr/>
    </dgm:pt>
    <dgm:pt modelId="{404E6D2F-8650-474F-82AE-218963B48E1C}" type="pres">
      <dgm:prSet presAssocID="{AA35BED4-94E1-4E08-A761-CD17DF27FA68}" presName="childTextArrow" presStyleLbl="fgAccFollowNode1" presStyleIdx="2" presStyleCnt="4" custLinFactNeighborY="-1656">
        <dgm:presLayoutVars>
          <dgm:bulletEnabled val="1"/>
        </dgm:presLayoutVars>
      </dgm:prSet>
      <dgm:spPr/>
      <dgm:t>
        <a:bodyPr/>
        <a:lstStyle/>
        <a:p>
          <a:pPr rtl="1"/>
          <a:endParaRPr lang="fa-IR"/>
        </a:p>
      </dgm:t>
    </dgm:pt>
    <dgm:pt modelId="{F6A0F671-6E9D-4AF2-A7C0-19DB50F12DC2}" type="pres">
      <dgm:prSet presAssocID="{672B5E5A-D5AB-40E6-A821-36EBC5B6379F}" presName="sp" presStyleCnt="0"/>
      <dgm:spPr/>
    </dgm:pt>
    <dgm:pt modelId="{204526D0-A6AF-4314-AF75-36774DDD4735}" type="pres">
      <dgm:prSet presAssocID="{A40F18B2-FD7B-421B-9E67-B5B2F98F0B03}" presName="arrowAndChildren" presStyleCnt="0"/>
      <dgm:spPr/>
    </dgm:pt>
    <dgm:pt modelId="{B9265330-B42F-4FD8-AF0D-B08A47215611}" type="pres">
      <dgm:prSet presAssocID="{A40F18B2-FD7B-421B-9E67-B5B2F98F0B03}" presName="parentTextArrow" presStyleLbl="node1" presStyleIdx="1" presStyleCnt="3"/>
      <dgm:spPr/>
      <dgm:t>
        <a:bodyPr/>
        <a:lstStyle/>
        <a:p>
          <a:pPr rtl="1"/>
          <a:endParaRPr lang="fa-IR"/>
        </a:p>
      </dgm:t>
    </dgm:pt>
    <dgm:pt modelId="{7D015F74-5393-4844-B494-A823E130236E}" type="pres">
      <dgm:prSet presAssocID="{A40F18B2-FD7B-421B-9E67-B5B2F98F0B03}" presName="arrow" presStyleLbl="node1" presStyleIdx="2" presStyleCnt="3"/>
      <dgm:spPr/>
      <dgm:t>
        <a:bodyPr/>
        <a:lstStyle/>
        <a:p>
          <a:pPr rtl="1"/>
          <a:endParaRPr lang="fa-IR"/>
        </a:p>
      </dgm:t>
    </dgm:pt>
    <dgm:pt modelId="{405D3E07-E7BB-4723-B7A7-C116CE96D13F}" type="pres">
      <dgm:prSet presAssocID="{A40F18B2-FD7B-421B-9E67-B5B2F98F0B03}" presName="descendantArrow" presStyleCnt="0"/>
      <dgm:spPr/>
    </dgm:pt>
    <dgm:pt modelId="{215BBB08-1BC3-4948-AF30-7CFA81686908}" type="pres">
      <dgm:prSet presAssocID="{7EB04BE6-4EFB-4D49-AA89-084D1ADF2EC5}" presName="childTextArrow" presStyleLbl="fgAccFollowNode1" presStyleIdx="3" presStyleCnt="4" custScaleX="61214" custScaleY="46392" custLinFactNeighborX="0" custLinFactNeighborY="43284">
        <dgm:presLayoutVars>
          <dgm:bulletEnabled val="1"/>
        </dgm:presLayoutVars>
      </dgm:prSet>
      <dgm:spPr/>
      <dgm:t>
        <a:bodyPr/>
        <a:lstStyle/>
        <a:p>
          <a:pPr rtl="1"/>
          <a:endParaRPr lang="fa-IR"/>
        </a:p>
      </dgm:t>
    </dgm:pt>
  </dgm:ptLst>
  <dgm:cxnLst>
    <dgm:cxn modelId="{56050477-864D-4C3E-B645-1D5555075F54}" srcId="{1B22408A-1A83-4385-BBDD-DC065C75848F}" destId="{1D7DC8EA-FD73-47BB-B7B6-65B684A5D957}" srcOrd="2" destOrd="0" parTransId="{4A88C8AF-5ACA-40B5-B33A-08837371C2F3}" sibTransId="{7CF9FD13-968C-4E40-A980-93573F3AAF10}"/>
    <dgm:cxn modelId="{76E44F17-C355-4B83-B2B7-6045D24791EB}" type="presOf" srcId="{1D7DC8EA-FD73-47BB-B7B6-65B684A5D957}" destId="{1A26B358-75E7-4AF7-9AC8-F89818C3EE47}" srcOrd="0" destOrd="0" presId="urn:microsoft.com/office/officeart/2005/8/layout/process4"/>
    <dgm:cxn modelId="{B370F109-3506-4ACA-9E86-54B61A30B288}" srcId="{A40F18B2-FD7B-421B-9E67-B5B2F98F0B03}" destId="{7EB04BE6-4EFB-4D49-AA89-084D1ADF2EC5}" srcOrd="0" destOrd="0" parTransId="{DEBCBEA0-0C5E-4F70-B93F-58DB999B6D62}" sibTransId="{FA1C9156-6B7A-4A01-8888-CFA23F427730}"/>
    <dgm:cxn modelId="{BEFE00FB-B78C-43C5-82FE-930CE4AF6C76}" type="presOf" srcId="{A40F18B2-FD7B-421B-9E67-B5B2F98F0B03}" destId="{B9265330-B42F-4FD8-AF0D-B08A47215611}" srcOrd="0" destOrd="0" presId="urn:microsoft.com/office/officeart/2005/8/layout/process4"/>
    <dgm:cxn modelId="{33DB695E-141A-4E16-BE5B-539ABEA01253}" srcId="{1B22408A-1A83-4385-BBDD-DC065C75848F}" destId="{726F36A3-BD02-4F29-BCF2-1B45232B7096}" srcOrd="1" destOrd="0" parTransId="{78745E57-7ADE-4F4D-9656-DDF51F058187}" sibTransId="{F633F54A-0FBF-453D-A42A-BB2FE0AA6B8D}"/>
    <dgm:cxn modelId="{5EBFAF02-BA80-455A-9966-1926138F5735}" type="presOf" srcId="{7EB04BE6-4EFB-4D49-AA89-084D1ADF2EC5}" destId="{215BBB08-1BC3-4948-AF30-7CFA81686908}" srcOrd="0" destOrd="0" presId="urn:microsoft.com/office/officeart/2005/8/layout/process4"/>
    <dgm:cxn modelId="{30272C9B-771A-44F4-9062-39472D7D8FCF}" type="presOf" srcId="{9F020762-862B-4D3F-B09A-C58A14603F13}" destId="{8C575C3C-EC73-4FF5-BA56-B4DE37C32C7B}" srcOrd="0" destOrd="0" presId="urn:microsoft.com/office/officeart/2005/8/layout/process4"/>
    <dgm:cxn modelId="{12A777F5-F5C7-4914-A9BA-A5B77176E0F0}" type="presOf" srcId="{1B22408A-1A83-4385-BBDD-DC065C75848F}" destId="{16444475-8B8D-4E76-A81F-F56B0E5F562A}" srcOrd="0" destOrd="0" presId="urn:microsoft.com/office/officeart/2005/8/layout/process4"/>
    <dgm:cxn modelId="{5DABF8E4-2622-4595-AA89-4A15F69CDAA1}" type="presOf" srcId="{A40F18B2-FD7B-421B-9E67-B5B2F98F0B03}" destId="{7D015F74-5393-4844-B494-A823E130236E}" srcOrd="1" destOrd="0" presId="urn:microsoft.com/office/officeart/2005/8/layout/process4"/>
    <dgm:cxn modelId="{20CDFCAE-F0F0-4C02-BC8F-41009D7F8359}" type="presOf" srcId="{ECDB6115-B6FB-4A51-8B7A-15E57FCB0D2B}" destId="{CD9407D9-CA61-4B02-BFF1-10A09CC96284}" srcOrd="0" destOrd="0" presId="urn:microsoft.com/office/officeart/2005/8/layout/process4"/>
    <dgm:cxn modelId="{9CD272B7-5DEF-4FA5-AB9E-A6A021B6AE59}" srcId="{1B22408A-1A83-4385-BBDD-DC065C75848F}" destId="{A40F18B2-FD7B-421B-9E67-B5B2F98F0B03}" srcOrd="0" destOrd="0" parTransId="{EF1F4386-CE85-4BE5-B098-CC6399A0A16F}" sibTransId="{672B5E5A-D5AB-40E6-A821-36EBC5B6379F}"/>
    <dgm:cxn modelId="{89E8DCF2-B2B7-4D61-AFED-2C02F0E8C086}" srcId="{726F36A3-BD02-4F29-BCF2-1B45232B7096}" destId="{AA35BED4-94E1-4E08-A761-CD17DF27FA68}" srcOrd="0" destOrd="0" parTransId="{94437D13-B52E-4711-8754-2365BD73AB1F}" sibTransId="{381F254D-9E87-4F42-8E70-F2288B9A089B}"/>
    <dgm:cxn modelId="{150F8055-5159-4F4D-8254-53EFCAB9EF79}" type="presOf" srcId="{1D7DC8EA-FD73-47BB-B7B6-65B684A5D957}" destId="{23D8CDE2-A529-4E0B-B4E7-89CDD2C09A4C}" srcOrd="1" destOrd="0" presId="urn:microsoft.com/office/officeart/2005/8/layout/process4"/>
    <dgm:cxn modelId="{8B57C775-AAE6-4E7D-B0A0-D130ADB51AA2}" srcId="{1D7DC8EA-FD73-47BB-B7B6-65B684A5D957}" destId="{9F020762-862B-4D3F-B09A-C58A14603F13}" srcOrd="0" destOrd="0" parTransId="{57928F53-C30C-45F3-9F78-EDC0521F47C2}" sibTransId="{2E91018D-6C6A-4270-B7D1-736EBE2FA9A5}"/>
    <dgm:cxn modelId="{CC91081A-9671-4798-82EF-6931E8D6D0E3}" type="presOf" srcId="{AA35BED4-94E1-4E08-A761-CD17DF27FA68}" destId="{404E6D2F-8650-474F-82AE-218963B48E1C}" srcOrd="0" destOrd="0" presId="urn:microsoft.com/office/officeart/2005/8/layout/process4"/>
    <dgm:cxn modelId="{BFB48D31-A9D5-4FDE-87D6-12A9DB602CF7}" srcId="{1D7DC8EA-FD73-47BB-B7B6-65B684A5D957}" destId="{ECDB6115-B6FB-4A51-8B7A-15E57FCB0D2B}" srcOrd="1" destOrd="0" parTransId="{FE0EB57A-60C8-45F7-B6A9-EF69976AA592}" sibTransId="{AF5A210B-FAD2-4964-9EA0-3334CDF4BC2B}"/>
    <dgm:cxn modelId="{777C52B7-ACD4-4F4F-951E-31B862A96D55}" type="presOf" srcId="{726F36A3-BD02-4F29-BCF2-1B45232B7096}" destId="{B8192C25-7847-4428-B231-CD260315B9A2}" srcOrd="0" destOrd="0" presId="urn:microsoft.com/office/officeart/2005/8/layout/process4"/>
    <dgm:cxn modelId="{CB7A9D46-E9F3-42AF-886A-F470107EE0A5}" type="presOf" srcId="{726F36A3-BD02-4F29-BCF2-1B45232B7096}" destId="{85030C00-0E70-435B-A8C2-886DDCAE6959}" srcOrd="1" destOrd="0" presId="urn:microsoft.com/office/officeart/2005/8/layout/process4"/>
    <dgm:cxn modelId="{AB59612B-2508-4D48-8F60-B94AAF5AF6E0}" type="presParOf" srcId="{16444475-8B8D-4E76-A81F-F56B0E5F562A}" destId="{5B15CED3-FA73-4EE3-A9FA-CBCE92D2CFF1}" srcOrd="0" destOrd="0" presId="urn:microsoft.com/office/officeart/2005/8/layout/process4"/>
    <dgm:cxn modelId="{9A3E5024-E2E4-4E82-846A-E7A356AEF8A3}" type="presParOf" srcId="{5B15CED3-FA73-4EE3-A9FA-CBCE92D2CFF1}" destId="{1A26B358-75E7-4AF7-9AC8-F89818C3EE47}" srcOrd="0" destOrd="0" presId="urn:microsoft.com/office/officeart/2005/8/layout/process4"/>
    <dgm:cxn modelId="{DB50F9CA-6D32-40D8-B604-2790E224DB11}" type="presParOf" srcId="{5B15CED3-FA73-4EE3-A9FA-CBCE92D2CFF1}" destId="{23D8CDE2-A529-4E0B-B4E7-89CDD2C09A4C}" srcOrd="1" destOrd="0" presId="urn:microsoft.com/office/officeart/2005/8/layout/process4"/>
    <dgm:cxn modelId="{F1D3BF66-A101-4716-92D6-30B1ED6F8E49}" type="presParOf" srcId="{5B15CED3-FA73-4EE3-A9FA-CBCE92D2CFF1}" destId="{777EE302-11F1-4DC7-9EC8-ECD22661B6E8}" srcOrd="2" destOrd="0" presId="urn:microsoft.com/office/officeart/2005/8/layout/process4"/>
    <dgm:cxn modelId="{56108CF5-F078-4E2F-9015-DA7C40BA5C9D}" type="presParOf" srcId="{777EE302-11F1-4DC7-9EC8-ECD22661B6E8}" destId="{8C575C3C-EC73-4FF5-BA56-B4DE37C32C7B}" srcOrd="0" destOrd="0" presId="urn:microsoft.com/office/officeart/2005/8/layout/process4"/>
    <dgm:cxn modelId="{41DA5F50-C1EA-4000-8DFE-CA6596AC0C0C}" type="presParOf" srcId="{777EE302-11F1-4DC7-9EC8-ECD22661B6E8}" destId="{CD9407D9-CA61-4B02-BFF1-10A09CC96284}" srcOrd="1" destOrd="0" presId="urn:microsoft.com/office/officeart/2005/8/layout/process4"/>
    <dgm:cxn modelId="{56C5FC81-A061-4723-9236-D821C482CF78}" type="presParOf" srcId="{16444475-8B8D-4E76-A81F-F56B0E5F562A}" destId="{EB23D359-5E0C-4FDA-84CC-3A123F68DDC0}" srcOrd="1" destOrd="0" presId="urn:microsoft.com/office/officeart/2005/8/layout/process4"/>
    <dgm:cxn modelId="{D83A52DC-1BB1-4344-ACAD-18F93629AA14}" type="presParOf" srcId="{16444475-8B8D-4E76-A81F-F56B0E5F562A}" destId="{0842303C-CAD2-40FF-8B2A-3FF350E58F67}" srcOrd="2" destOrd="0" presId="urn:microsoft.com/office/officeart/2005/8/layout/process4"/>
    <dgm:cxn modelId="{7830ECBB-6D44-4DDD-AFA5-0CBF6F01C635}" type="presParOf" srcId="{0842303C-CAD2-40FF-8B2A-3FF350E58F67}" destId="{B8192C25-7847-4428-B231-CD260315B9A2}" srcOrd="0" destOrd="0" presId="urn:microsoft.com/office/officeart/2005/8/layout/process4"/>
    <dgm:cxn modelId="{28320FDF-35AC-4CD5-9FE8-24F483AA75EF}" type="presParOf" srcId="{0842303C-CAD2-40FF-8B2A-3FF350E58F67}" destId="{85030C00-0E70-435B-A8C2-886DDCAE6959}" srcOrd="1" destOrd="0" presId="urn:microsoft.com/office/officeart/2005/8/layout/process4"/>
    <dgm:cxn modelId="{DDF3B632-94C0-483B-864F-035F5274FD29}" type="presParOf" srcId="{0842303C-CAD2-40FF-8B2A-3FF350E58F67}" destId="{1DB9FC2C-91B9-4E41-8AE6-218E6CFBBD7F}" srcOrd="2" destOrd="0" presId="urn:microsoft.com/office/officeart/2005/8/layout/process4"/>
    <dgm:cxn modelId="{FA4CD3B8-FDE0-46A8-8921-9E085533FB89}" type="presParOf" srcId="{1DB9FC2C-91B9-4E41-8AE6-218E6CFBBD7F}" destId="{404E6D2F-8650-474F-82AE-218963B48E1C}" srcOrd="0" destOrd="0" presId="urn:microsoft.com/office/officeart/2005/8/layout/process4"/>
    <dgm:cxn modelId="{8FB982EF-C474-48A0-852E-5394D62E1C9C}" type="presParOf" srcId="{16444475-8B8D-4E76-A81F-F56B0E5F562A}" destId="{F6A0F671-6E9D-4AF2-A7C0-19DB50F12DC2}" srcOrd="3" destOrd="0" presId="urn:microsoft.com/office/officeart/2005/8/layout/process4"/>
    <dgm:cxn modelId="{978BB4AE-5B72-48A0-BFE6-A2151D3ECDA7}" type="presParOf" srcId="{16444475-8B8D-4E76-A81F-F56B0E5F562A}" destId="{204526D0-A6AF-4314-AF75-36774DDD4735}" srcOrd="4" destOrd="0" presId="urn:microsoft.com/office/officeart/2005/8/layout/process4"/>
    <dgm:cxn modelId="{C50B2F29-F9F9-412B-9437-707E2AC79096}" type="presParOf" srcId="{204526D0-A6AF-4314-AF75-36774DDD4735}" destId="{B9265330-B42F-4FD8-AF0D-B08A47215611}" srcOrd="0" destOrd="0" presId="urn:microsoft.com/office/officeart/2005/8/layout/process4"/>
    <dgm:cxn modelId="{0D82ABF4-C21B-4E4E-B303-A1307AF7B312}" type="presParOf" srcId="{204526D0-A6AF-4314-AF75-36774DDD4735}" destId="{7D015F74-5393-4844-B494-A823E130236E}" srcOrd="1" destOrd="0" presId="urn:microsoft.com/office/officeart/2005/8/layout/process4"/>
    <dgm:cxn modelId="{4AE32D6E-B847-4E1F-AC9B-DC20DD116456}" type="presParOf" srcId="{204526D0-A6AF-4314-AF75-36774DDD4735}" destId="{405D3E07-E7BB-4723-B7A7-C116CE96D13F}" srcOrd="2" destOrd="0" presId="urn:microsoft.com/office/officeart/2005/8/layout/process4"/>
    <dgm:cxn modelId="{FD04D82F-6B29-4537-82F0-D6ABC21C4E21}" type="presParOf" srcId="{405D3E07-E7BB-4723-B7A7-C116CE96D13F}" destId="{215BBB08-1BC3-4948-AF30-7CFA8168690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04BC165A-71DE-4AE3-B31D-2F0AFDB89C56}" type="doc">
      <dgm:prSet loTypeId="urn:microsoft.com/office/officeart/2011/layout/HexagonRadial" loCatId="cycle" qsTypeId="urn:microsoft.com/office/officeart/2005/8/quickstyle/3d3" qsCatId="3D" csTypeId="urn:microsoft.com/office/officeart/2005/8/colors/accent1_2" csCatId="accent1" phldr="1"/>
      <dgm:spPr/>
      <dgm:t>
        <a:bodyPr/>
        <a:lstStyle/>
        <a:p>
          <a:pPr rtl="1"/>
          <a:endParaRPr lang="fa-IR"/>
        </a:p>
      </dgm:t>
    </dgm:pt>
    <dgm:pt modelId="{4861D6FB-39E7-49F9-A4C8-5FE7A92584FC}">
      <dgm:prSet phldrT="[Text]" custT="1"/>
      <dgm:spPr>
        <a:solidFill>
          <a:srgbClr val="92D050"/>
        </a:solidFill>
      </dgm:spPr>
      <dgm:t>
        <a:bodyPr/>
        <a:lstStyle/>
        <a:p>
          <a:pPr rtl="1"/>
          <a:r>
            <a:rPr lang="fa-IR" sz="2800" b="1" dirty="0" smtClean="0">
              <a:cs typeface="B Titr" panose="00000700000000000000" pitchFamily="2" charset="-78"/>
            </a:rPr>
            <a:t>مبانی تربیت</a:t>
          </a:r>
          <a:endParaRPr lang="fa-IR" sz="2800" b="1" dirty="0">
            <a:cs typeface="B Titr" panose="00000700000000000000" pitchFamily="2" charset="-78"/>
          </a:endParaRPr>
        </a:p>
      </dgm:t>
    </dgm:pt>
    <dgm:pt modelId="{7780B81C-30D6-419F-A8BD-5D74D767CD66}" type="parTrans" cxnId="{06644BF5-A8C4-4715-A457-E191C22DF977}">
      <dgm:prSet/>
      <dgm:spPr/>
      <dgm:t>
        <a:bodyPr/>
        <a:lstStyle/>
        <a:p>
          <a:pPr rtl="1"/>
          <a:endParaRPr lang="fa-IR"/>
        </a:p>
      </dgm:t>
    </dgm:pt>
    <dgm:pt modelId="{5A0AC13E-A34A-454B-88C3-7967E543F9AE}" type="sibTrans" cxnId="{06644BF5-A8C4-4715-A457-E191C22DF977}">
      <dgm:prSet/>
      <dgm:spPr/>
      <dgm:t>
        <a:bodyPr/>
        <a:lstStyle/>
        <a:p>
          <a:pPr rtl="1"/>
          <a:endParaRPr lang="fa-IR"/>
        </a:p>
      </dgm:t>
    </dgm:pt>
    <dgm:pt modelId="{790BD9D4-5E6C-4992-8D9B-824B8E2F9713}">
      <dgm:prSet phldrT="[Text]"/>
      <dgm:spPr>
        <a:solidFill>
          <a:srgbClr val="FF0000"/>
        </a:solidFill>
      </dgm:spPr>
      <dgm:t>
        <a:bodyPr/>
        <a:lstStyle/>
        <a:p>
          <a:pPr rtl="1"/>
          <a:r>
            <a:rPr lang="fa-IR" dirty="0" smtClean="0">
              <a:cs typeface="B Titr" panose="00000700000000000000" pitchFamily="2" charset="-78"/>
            </a:rPr>
            <a:t>مبانی انسان شناختی </a:t>
          </a:r>
          <a:endParaRPr lang="fa-IR" dirty="0">
            <a:cs typeface="B Titr" panose="00000700000000000000" pitchFamily="2" charset="-78"/>
          </a:endParaRPr>
        </a:p>
      </dgm:t>
    </dgm:pt>
    <dgm:pt modelId="{39B4998E-8323-4A12-A893-D0AA91F9C706}" type="parTrans" cxnId="{2D28D18C-A641-4C5C-9ED0-5DB737743E72}">
      <dgm:prSet/>
      <dgm:spPr/>
      <dgm:t>
        <a:bodyPr/>
        <a:lstStyle/>
        <a:p>
          <a:pPr rtl="1"/>
          <a:endParaRPr lang="fa-IR"/>
        </a:p>
      </dgm:t>
    </dgm:pt>
    <dgm:pt modelId="{562FE9CD-F9E7-4CDC-90A1-9B60F95A8D94}" type="sibTrans" cxnId="{2D28D18C-A641-4C5C-9ED0-5DB737743E72}">
      <dgm:prSet/>
      <dgm:spPr/>
      <dgm:t>
        <a:bodyPr/>
        <a:lstStyle/>
        <a:p>
          <a:pPr rtl="1"/>
          <a:endParaRPr lang="fa-IR"/>
        </a:p>
      </dgm:t>
    </dgm:pt>
    <dgm:pt modelId="{46289ADC-4A7A-42B1-B590-E445F1FD7172}">
      <dgm:prSet phldrT="[Text]"/>
      <dgm:spPr>
        <a:solidFill>
          <a:srgbClr val="FF0000"/>
        </a:solidFill>
      </dgm:spPr>
      <dgm:t>
        <a:bodyPr/>
        <a:lstStyle/>
        <a:p>
          <a:pPr rtl="1"/>
          <a:r>
            <a:rPr lang="fa-IR" dirty="0" smtClean="0">
              <a:cs typeface="B Titr" panose="00000700000000000000" pitchFamily="2" charset="-78"/>
            </a:rPr>
            <a:t>مبانی معرفت شناختی </a:t>
          </a:r>
          <a:endParaRPr lang="fa-IR" dirty="0">
            <a:cs typeface="B Titr" panose="00000700000000000000" pitchFamily="2" charset="-78"/>
          </a:endParaRPr>
        </a:p>
      </dgm:t>
    </dgm:pt>
    <dgm:pt modelId="{F24DCC35-D20C-4209-B90C-13F236F185FE}" type="parTrans" cxnId="{61AECCCC-DFCF-41A8-B8DF-44238D5D6BDF}">
      <dgm:prSet/>
      <dgm:spPr/>
      <dgm:t>
        <a:bodyPr/>
        <a:lstStyle/>
        <a:p>
          <a:pPr rtl="1"/>
          <a:endParaRPr lang="fa-IR"/>
        </a:p>
      </dgm:t>
    </dgm:pt>
    <dgm:pt modelId="{75A15C7C-5162-4278-AE75-1FBE7041FA7D}" type="sibTrans" cxnId="{61AECCCC-DFCF-41A8-B8DF-44238D5D6BDF}">
      <dgm:prSet/>
      <dgm:spPr/>
      <dgm:t>
        <a:bodyPr/>
        <a:lstStyle/>
        <a:p>
          <a:pPr rtl="1"/>
          <a:endParaRPr lang="fa-IR"/>
        </a:p>
      </dgm:t>
    </dgm:pt>
    <dgm:pt modelId="{83019559-5E8B-49D1-9EA3-47890FF73729}">
      <dgm:prSet phldrT="[Text]" phldr="1"/>
      <dgm:spPr/>
      <dgm:t>
        <a:bodyPr/>
        <a:lstStyle/>
        <a:p>
          <a:pPr rtl="1"/>
          <a:endParaRPr lang="fa-IR"/>
        </a:p>
      </dgm:t>
    </dgm:pt>
    <dgm:pt modelId="{AE2608ED-E7B5-46FA-909F-537DE6FDF798}" type="parTrans" cxnId="{E2E8167F-8339-435C-9CBA-70EAB836CBBA}">
      <dgm:prSet/>
      <dgm:spPr/>
      <dgm:t>
        <a:bodyPr/>
        <a:lstStyle/>
        <a:p>
          <a:pPr rtl="1"/>
          <a:endParaRPr lang="fa-IR"/>
        </a:p>
      </dgm:t>
    </dgm:pt>
    <dgm:pt modelId="{6CB07983-6925-4876-BA45-832BFE37AF2F}" type="sibTrans" cxnId="{E2E8167F-8339-435C-9CBA-70EAB836CBBA}">
      <dgm:prSet/>
      <dgm:spPr/>
      <dgm:t>
        <a:bodyPr/>
        <a:lstStyle/>
        <a:p>
          <a:pPr rtl="1"/>
          <a:endParaRPr lang="fa-IR"/>
        </a:p>
      </dgm:t>
    </dgm:pt>
    <dgm:pt modelId="{D252A1EF-5DAD-4D3B-B860-D4B1D1DE17FE}">
      <dgm:prSet phldrT="[Text]" phldr="1"/>
      <dgm:spPr/>
      <dgm:t>
        <a:bodyPr/>
        <a:lstStyle/>
        <a:p>
          <a:pPr rtl="1"/>
          <a:endParaRPr lang="fa-IR"/>
        </a:p>
      </dgm:t>
    </dgm:pt>
    <dgm:pt modelId="{D2730233-A5A7-47B1-9DBB-4794F3B4CDB9}" type="parTrans" cxnId="{F01E6103-E4D6-4800-8594-DB8C2C6BA2C3}">
      <dgm:prSet/>
      <dgm:spPr/>
      <dgm:t>
        <a:bodyPr/>
        <a:lstStyle/>
        <a:p>
          <a:pPr rtl="1"/>
          <a:endParaRPr lang="fa-IR"/>
        </a:p>
      </dgm:t>
    </dgm:pt>
    <dgm:pt modelId="{3E97F55A-527F-4FB1-A34E-3EDF64FCC898}" type="sibTrans" cxnId="{F01E6103-E4D6-4800-8594-DB8C2C6BA2C3}">
      <dgm:prSet/>
      <dgm:spPr/>
      <dgm:t>
        <a:bodyPr/>
        <a:lstStyle/>
        <a:p>
          <a:pPr rtl="1"/>
          <a:endParaRPr lang="fa-IR"/>
        </a:p>
      </dgm:t>
    </dgm:pt>
    <dgm:pt modelId="{C63C3722-6F5F-44E6-8587-69D11173FA26}">
      <dgm:prSet phldrT="[Text]" phldr="1"/>
      <dgm:spPr/>
      <dgm:t>
        <a:bodyPr/>
        <a:lstStyle/>
        <a:p>
          <a:pPr rtl="1"/>
          <a:endParaRPr lang="fa-IR"/>
        </a:p>
      </dgm:t>
    </dgm:pt>
    <dgm:pt modelId="{B3DB7B47-C753-475F-B1A7-3D8F55EDB1C7}" type="parTrans" cxnId="{0444938E-0129-41E8-8654-29934AA9477A}">
      <dgm:prSet/>
      <dgm:spPr/>
      <dgm:t>
        <a:bodyPr/>
        <a:lstStyle/>
        <a:p>
          <a:pPr rtl="1"/>
          <a:endParaRPr lang="fa-IR"/>
        </a:p>
      </dgm:t>
    </dgm:pt>
    <dgm:pt modelId="{E6974A01-89E5-4E43-BA0A-778D1B23EA60}" type="sibTrans" cxnId="{0444938E-0129-41E8-8654-29934AA9477A}">
      <dgm:prSet/>
      <dgm:spPr/>
      <dgm:t>
        <a:bodyPr/>
        <a:lstStyle/>
        <a:p>
          <a:pPr rtl="1"/>
          <a:endParaRPr lang="fa-IR"/>
        </a:p>
      </dgm:t>
    </dgm:pt>
    <dgm:pt modelId="{298ED986-D6C1-445C-8CE8-5B28D825C8A7}">
      <dgm:prSet phldrT="[Text]" phldr="1"/>
      <dgm:spPr/>
      <dgm:t>
        <a:bodyPr/>
        <a:lstStyle/>
        <a:p>
          <a:pPr rtl="1"/>
          <a:endParaRPr lang="fa-IR"/>
        </a:p>
      </dgm:t>
    </dgm:pt>
    <dgm:pt modelId="{78F142F9-108F-4463-8C56-60F276C72C78}" type="parTrans" cxnId="{38ADF895-BEF4-4081-BB7D-A2BFD7DB53F0}">
      <dgm:prSet/>
      <dgm:spPr/>
      <dgm:t>
        <a:bodyPr/>
        <a:lstStyle/>
        <a:p>
          <a:pPr rtl="1"/>
          <a:endParaRPr lang="fa-IR"/>
        </a:p>
      </dgm:t>
    </dgm:pt>
    <dgm:pt modelId="{1063A1E8-2500-4C1F-BFA4-4A48B6451450}" type="sibTrans" cxnId="{38ADF895-BEF4-4081-BB7D-A2BFD7DB53F0}">
      <dgm:prSet/>
      <dgm:spPr/>
      <dgm:t>
        <a:bodyPr/>
        <a:lstStyle/>
        <a:p>
          <a:pPr rtl="1"/>
          <a:endParaRPr lang="fa-IR"/>
        </a:p>
      </dgm:t>
    </dgm:pt>
    <dgm:pt modelId="{47A5922F-DCFD-4EDD-8826-05F5D0872C50}">
      <dgm:prSet/>
      <dgm:spPr>
        <a:solidFill>
          <a:srgbClr val="FF0000"/>
        </a:solidFill>
      </dgm:spPr>
      <dgm:t>
        <a:bodyPr/>
        <a:lstStyle/>
        <a:p>
          <a:pPr rtl="1"/>
          <a:r>
            <a:rPr lang="fa-IR" dirty="0" smtClean="0"/>
            <a:t> </a:t>
          </a:r>
          <a:r>
            <a:rPr lang="fa-IR" dirty="0" smtClean="0">
              <a:cs typeface="B Titr" panose="00000700000000000000" pitchFamily="2" charset="-78"/>
            </a:rPr>
            <a:t>مبانی هستی شناختی</a:t>
          </a:r>
          <a:endParaRPr lang="fa-IR" dirty="0">
            <a:cs typeface="B Titr" panose="00000700000000000000" pitchFamily="2" charset="-78"/>
          </a:endParaRPr>
        </a:p>
      </dgm:t>
    </dgm:pt>
    <dgm:pt modelId="{7A75ABF6-57CC-4C39-9FBF-78EA711C19FB}" type="parTrans" cxnId="{2A2CFB6B-60E3-44B5-B122-39E7F51D0997}">
      <dgm:prSet/>
      <dgm:spPr/>
      <dgm:t>
        <a:bodyPr/>
        <a:lstStyle/>
        <a:p>
          <a:pPr rtl="1"/>
          <a:endParaRPr lang="fa-IR"/>
        </a:p>
      </dgm:t>
    </dgm:pt>
    <dgm:pt modelId="{DA894EE1-77BC-4DF1-BCEE-76696314DBC1}" type="sibTrans" cxnId="{2A2CFB6B-60E3-44B5-B122-39E7F51D0997}">
      <dgm:prSet/>
      <dgm:spPr/>
      <dgm:t>
        <a:bodyPr/>
        <a:lstStyle/>
        <a:p>
          <a:pPr rtl="1"/>
          <a:endParaRPr lang="fa-IR"/>
        </a:p>
      </dgm:t>
    </dgm:pt>
    <dgm:pt modelId="{70DDBB47-FD60-461E-95F7-466640E38109}">
      <dgm:prSet/>
      <dgm:spPr/>
      <dgm:t>
        <a:bodyPr/>
        <a:lstStyle/>
        <a:p>
          <a:pPr rtl="1"/>
          <a:endParaRPr lang="fa-IR"/>
        </a:p>
      </dgm:t>
    </dgm:pt>
    <dgm:pt modelId="{404DAD8D-AED6-4B13-8F59-E536A594AD18}" type="parTrans" cxnId="{7D4D7F0A-D4AC-437E-92D0-73A6B0B1C29D}">
      <dgm:prSet/>
      <dgm:spPr/>
      <dgm:t>
        <a:bodyPr/>
        <a:lstStyle/>
        <a:p>
          <a:pPr rtl="1"/>
          <a:endParaRPr lang="fa-IR"/>
        </a:p>
      </dgm:t>
    </dgm:pt>
    <dgm:pt modelId="{E250D57B-06FE-4627-B00F-A67C2995AC26}" type="sibTrans" cxnId="{7D4D7F0A-D4AC-437E-92D0-73A6B0B1C29D}">
      <dgm:prSet/>
      <dgm:spPr/>
      <dgm:t>
        <a:bodyPr/>
        <a:lstStyle/>
        <a:p>
          <a:pPr rtl="1"/>
          <a:endParaRPr lang="fa-IR"/>
        </a:p>
      </dgm:t>
    </dgm:pt>
    <dgm:pt modelId="{208DA0EB-043A-4E09-834A-F767BAD51027}">
      <dgm:prSet/>
      <dgm:spPr/>
      <dgm:t>
        <a:bodyPr/>
        <a:lstStyle/>
        <a:p>
          <a:pPr rtl="1"/>
          <a:endParaRPr lang="fa-IR"/>
        </a:p>
      </dgm:t>
    </dgm:pt>
    <dgm:pt modelId="{7DAD9ABB-99AD-44E8-AFAA-FFA1E6FA4FAC}" type="parTrans" cxnId="{0162B239-89C8-41CF-8341-BCF795AA1908}">
      <dgm:prSet/>
      <dgm:spPr/>
      <dgm:t>
        <a:bodyPr/>
        <a:lstStyle/>
        <a:p>
          <a:pPr rtl="1"/>
          <a:endParaRPr lang="fa-IR"/>
        </a:p>
      </dgm:t>
    </dgm:pt>
    <dgm:pt modelId="{AC89F2DE-C8F1-4DFE-9CAC-D8FCB21FF5B3}" type="sibTrans" cxnId="{0162B239-89C8-41CF-8341-BCF795AA1908}">
      <dgm:prSet/>
      <dgm:spPr/>
      <dgm:t>
        <a:bodyPr/>
        <a:lstStyle/>
        <a:p>
          <a:pPr rtl="1"/>
          <a:endParaRPr lang="fa-IR"/>
        </a:p>
      </dgm:t>
    </dgm:pt>
    <dgm:pt modelId="{90C5B070-B2D0-473C-BA2F-DD327FDECC89}">
      <dgm:prSet/>
      <dgm:spPr>
        <a:solidFill>
          <a:srgbClr val="FF0000"/>
        </a:solidFill>
      </dgm:spPr>
      <dgm:t>
        <a:bodyPr/>
        <a:lstStyle/>
        <a:p>
          <a:pPr rtl="1"/>
          <a:r>
            <a:rPr lang="fa-IR" dirty="0" smtClean="0"/>
            <a:t> </a:t>
          </a:r>
          <a:r>
            <a:rPr lang="fa-IR" dirty="0" smtClean="0">
              <a:cs typeface="B Titr" panose="00000700000000000000" pitchFamily="2" charset="-78"/>
            </a:rPr>
            <a:t>مبانی ارزش شناختی</a:t>
          </a:r>
          <a:endParaRPr lang="fa-IR" dirty="0">
            <a:cs typeface="B Titr" panose="00000700000000000000" pitchFamily="2" charset="-78"/>
          </a:endParaRPr>
        </a:p>
      </dgm:t>
    </dgm:pt>
    <dgm:pt modelId="{7BE94D5E-48E9-4AF2-8A8D-F16BFB041473}" type="parTrans" cxnId="{116E2D0A-F135-4D5A-BC4B-088DB3138389}">
      <dgm:prSet/>
      <dgm:spPr/>
      <dgm:t>
        <a:bodyPr/>
        <a:lstStyle/>
        <a:p>
          <a:pPr rtl="1"/>
          <a:endParaRPr lang="fa-IR"/>
        </a:p>
      </dgm:t>
    </dgm:pt>
    <dgm:pt modelId="{735E64C4-D3A9-4F83-8489-D373DB020584}" type="sibTrans" cxnId="{116E2D0A-F135-4D5A-BC4B-088DB3138389}">
      <dgm:prSet/>
      <dgm:spPr/>
      <dgm:t>
        <a:bodyPr/>
        <a:lstStyle/>
        <a:p>
          <a:pPr rtl="1"/>
          <a:endParaRPr lang="fa-IR"/>
        </a:p>
      </dgm:t>
    </dgm:pt>
    <dgm:pt modelId="{D37A16EC-ED86-41B9-84D1-92C3AB0224E5}">
      <dgm:prSet/>
      <dgm:spPr>
        <a:solidFill>
          <a:srgbClr val="FF0000"/>
        </a:solidFill>
      </dgm:spPr>
      <dgm:t>
        <a:bodyPr/>
        <a:lstStyle/>
        <a:p>
          <a:pPr rtl="1"/>
          <a:r>
            <a:rPr lang="fa-IR" dirty="0" smtClean="0">
              <a:cs typeface="B Titr" panose="00000700000000000000" pitchFamily="2" charset="-78"/>
            </a:rPr>
            <a:t>مبانی دین شناختی </a:t>
          </a:r>
          <a:endParaRPr lang="fa-IR" dirty="0">
            <a:cs typeface="B Titr" panose="00000700000000000000" pitchFamily="2" charset="-78"/>
          </a:endParaRPr>
        </a:p>
      </dgm:t>
    </dgm:pt>
    <dgm:pt modelId="{57CF1BF5-5A79-44ED-AC90-C6C05409830E}" type="parTrans" cxnId="{C59EA6FE-2F09-4432-A776-6543D5B6C9FF}">
      <dgm:prSet/>
      <dgm:spPr/>
      <dgm:t>
        <a:bodyPr/>
        <a:lstStyle/>
        <a:p>
          <a:pPr rtl="1"/>
          <a:endParaRPr lang="fa-IR"/>
        </a:p>
      </dgm:t>
    </dgm:pt>
    <dgm:pt modelId="{D146202F-9AE1-4EEA-A0EF-FE42804645C0}" type="sibTrans" cxnId="{C59EA6FE-2F09-4432-A776-6543D5B6C9FF}">
      <dgm:prSet/>
      <dgm:spPr/>
      <dgm:t>
        <a:bodyPr/>
        <a:lstStyle/>
        <a:p>
          <a:pPr rtl="1"/>
          <a:endParaRPr lang="fa-IR"/>
        </a:p>
      </dgm:t>
    </dgm:pt>
    <dgm:pt modelId="{558DEB94-10C1-482B-BA85-0EBC972F5A05}">
      <dgm:prSet/>
      <dgm:spPr>
        <a:solidFill>
          <a:srgbClr val="FF0000"/>
        </a:solidFill>
      </dgm:spPr>
      <dgm:t>
        <a:bodyPr/>
        <a:lstStyle/>
        <a:p>
          <a:pPr rtl="1"/>
          <a:endParaRPr lang="fa-IR" dirty="0"/>
        </a:p>
      </dgm:t>
    </dgm:pt>
    <dgm:pt modelId="{C14E874B-BB36-46C0-A654-36401D9B8303}" type="sibTrans" cxnId="{91C64FBB-5781-4F7A-B148-7843DCBC7FFE}">
      <dgm:prSet/>
      <dgm:spPr/>
      <dgm:t>
        <a:bodyPr/>
        <a:lstStyle/>
        <a:p>
          <a:pPr rtl="1"/>
          <a:endParaRPr lang="fa-IR"/>
        </a:p>
      </dgm:t>
    </dgm:pt>
    <dgm:pt modelId="{8B17B4F5-9F3D-430B-B18C-488C41D38ECA}" type="parTrans" cxnId="{91C64FBB-5781-4F7A-B148-7843DCBC7FFE}">
      <dgm:prSet/>
      <dgm:spPr/>
      <dgm:t>
        <a:bodyPr/>
        <a:lstStyle/>
        <a:p>
          <a:pPr rtl="1"/>
          <a:endParaRPr lang="fa-IR"/>
        </a:p>
      </dgm:t>
    </dgm:pt>
    <dgm:pt modelId="{F008F077-71D1-427D-82B9-2A2FCA44D7CA}" type="pres">
      <dgm:prSet presAssocID="{04BC165A-71DE-4AE3-B31D-2F0AFDB89C56}" presName="Name0" presStyleCnt="0">
        <dgm:presLayoutVars>
          <dgm:chMax val="1"/>
          <dgm:chPref val="1"/>
          <dgm:dir/>
          <dgm:animOne val="branch"/>
          <dgm:animLvl val="lvl"/>
        </dgm:presLayoutVars>
      </dgm:prSet>
      <dgm:spPr/>
      <dgm:t>
        <a:bodyPr/>
        <a:lstStyle/>
        <a:p>
          <a:pPr rtl="1"/>
          <a:endParaRPr lang="fa-IR"/>
        </a:p>
      </dgm:t>
    </dgm:pt>
    <dgm:pt modelId="{0E2B44B2-A080-4233-B0B6-DBBA3A34AD1E}" type="pres">
      <dgm:prSet presAssocID="{4861D6FB-39E7-49F9-A4C8-5FE7A92584FC}" presName="Parent" presStyleLbl="node0" presStyleIdx="0" presStyleCnt="1">
        <dgm:presLayoutVars>
          <dgm:chMax val="6"/>
          <dgm:chPref val="6"/>
        </dgm:presLayoutVars>
      </dgm:prSet>
      <dgm:spPr/>
      <dgm:t>
        <a:bodyPr/>
        <a:lstStyle/>
        <a:p>
          <a:pPr rtl="1"/>
          <a:endParaRPr lang="fa-IR"/>
        </a:p>
      </dgm:t>
    </dgm:pt>
    <dgm:pt modelId="{CCAEB84B-D4BE-469C-A283-A02A10FF7065}" type="pres">
      <dgm:prSet presAssocID="{790BD9D4-5E6C-4992-8D9B-824B8E2F9713}" presName="Accent1" presStyleCnt="0"/>
      <dgm:spPr/>
    </dgm:pt>
    <dgm:pt modelId="{53597991-A471-4E43-8922-EC3B8C0E3CEB}" type="pres">
      <dgm:prSet presAssocID="{790BD9D4-5E6C-4992-8D9B-824B8E2F9713}" presName="Accent" presStyleLbl="bgShp" presStyleIdx="0" presStyleCnt="6"/>
      <dgm:spPr/>
    </dgm:pt>
    <dgm:pt modelId="{F9E0F4DC-4BF7-4909-877B-6380A5C64FB1}" type="pres">
      <dgm:prSet presAssocID="{790BD9D4-5E6C-4992-8D9B-824B8E2F9713}" presName="Child1" presStyleLbl="node1" presStyleIdx="0" presStyleCnt="6">
        <dgm:presLayoutVars>
          <dgm:chMax val="0"/>
          <dgm:chPref val="0"/>
          <dgm:bulletEnabled val="1"/>
        </dgm:presLayoutVars>
      </dgm:prSet>
      <dgm:spPr/>
      <dgm:t>
        <a:bodyPr/>
        <a:lstStyle/>
        <a:p>
          <a:pPr rtl="1"/>
          <a:endParaRPr lang="fa-IR"/>
        </a:p>
      </dgm:t>
    </dgm:pt>
    <dgm:pt modelId="{D749DBEE-1C7C-485F-BA0C-FE0ECEC1D532}" type="pres">
      <dgm:prSet presAssocID="{558DEB94-10C1-482B-BA85-0EBC972F5A05}" presName="Accent2" presStyleCnt="0"/>
      <dgm:spPr/>
    </dgm:pt>
    <dgm:pt modelId="{AA9231D1-4900-41C1-8751-9B7F4705807D}" type="pres">
      <dgm:prSet presAssocID="{558DEB94-10C1-482B-BA85-0EBC972F5A05}" presName="Accent" presStyleLbl="bgShp" presStyleIdx="1" presStyleCnt="6"/>
      <dgm:spPr/>
    </dgm:pt>
    <dgm:pt modelId="{9E575EC2-A006-4DC7-8F07-ED5BD78EB41D}" type="pres">
      <dgm:prSet presAssocID="{558DEB94-10C1-482B-BA85-0EBC972F5A05}" presName="Child2" presStyleLbl="node1" presStyleIdx="1" presStyleCnt="6">
        <dgm:presLayoutVars>
          <dgm:chMax val="0"/>
          <dgm:chPref val="0"/>
          <dgm:bulletEnabled val="1"/>
        </dgm:presLayoutVars>
      </dgm:prSet>
      <dgm:spPr/>
      <dgm:t>
        <a:bodyPr/>
        <a:lstStyle/>
        <a:p>
          <a:pPr rtl="1"/>
          <a:endParaRPr lang="fa-IR"/>
        </a:p>
      </dgm:t>
    </dgm:pt>
    <dgm:pt modelId="{F7C2E425-656D-4A87-A335-CC2DC37068F3}" type="pres">
      <dgm:prSet presAssocID="{47A5922F-DCFD-4EDD-8826-05F5D0872C50}" presName="Accent3" presStyleCnt="0"/>
      <dgm:spPr/>
    </dgm:pt>
    <dgm:pt modelId="{BBE61A36-C874-4E10-BFE0-B73F6C1E2E13}" type="pres">
      <dgm:prSet presAssocID="{47A5922F-DCFD-4EDD-8826-05F5D0872C50}" presName="Accent" presStyleLbl="bgShp" presStyleIdx="2" presStyleCnt="6"/>
      <dgm:spPr/>
    </dgm:pt>
    <dgm:pt modelId="{06AFC6E0-76ED-4BBA-96E1-58906D057C7A}" type="pres">
      <dgm:prSet presAssocID="{47A5922F-DCFD-4EDD-8826-05F5D0872C50}" presName="Child3" presStyleLbl="node1" presStyleIdx="2" presStyleCnt="6">
        <dgm:presLayoutVars>
          <dgm:chMax val="0"/>
          <dgm:chPref val="0"/>
          <dgm:bulletEnabled val="1"/>
        </dgm:presLayoutVars>
      </dgm:prSet>
      <dgm:spPr/>
      <dgm:t>
        <a:bodyPr/>
        <a:lstStyle/>
        <a:p>
          <a:pPr rtl="1"/>
          <a:endParaRPr lang="fa-IR"/>
        </a:p>
      </dgm:t>
    </dgm:pt>
    <dgm:pt modelId="{82BB2510-E791-464D-87F7-5CE79AB4F5CF}" type="pres">
      <dgm:prSet presAssocID="{46289ADC-4A7A-42B1-B590-E445F1FD7172}" presName="Accent4" presStyleCnt="0"/>
      <dgm:spPr/>
    </dgm:pt>
    <dgm:pt modelId="{EB922907-E73D-49D5-B6DA-B1E6E155FDAD}" type="pres">
      <dgm:prSet presAssocID="{46289ADC-4A7A-42B1-B590-E445F1FD7172}" presName="Accent" presStyleLbl="bgShp" presStyleIdx="3" presStyleCnt="6"/>
      <dgm:spPr/>
    </dgm:pt>
    <dgm:pt modelId="{7C01EEBF-647F-4C61-9B81-7B951658343E}" type="pres">
      <dgm:prSet presAssocID="{46289ADC-4A7A-42B1-B590-E445F1FD7172}" presName="Child4" presStyleLbl="node1" presStyleIdx="3" presStyleCnt="6">
        <dgm:presLayoutVars>
          <dgm:chMax val="0"/>
          <dgm:chPref val="0"/>
          <dgm:bulletEnabled val="1"/>
        </dgm:presLayoutVars>
      </dgm:prSet>
      <dgm:spPr/>
      <dgm:t>
        <a:bodyPr/>
        <a:lstStyle/>
        <a:p>
          <a:pPr rtl="1"/>
          <a:endParaRPr lang="fa-IR"/>
        </a:p>
      </dgm:t>
    </dgm:pt>
    <dgm:pt modelId="{F2BDB47A-0F3B-4E5D-B642-34174EEB167E}" type="pres">
      <dgm:prSet presAssocID="{D37A16EC-ED86-41B9-84D1-92C3AB0224E5}" presName="Accent5" presStyleCnt="0"/>
      <dgm:spPr/>
    </dgm:pt>
    <dgm:pt modelId="{406F550A-8C2D-47F4-A047-D5A59D0A39C5}" type="pres">
      <dgm:prSet presAssocID="{D37A16EC-ED86-41B9-84D1-92C3AB0224E5}" presName="Accent" presStyleLbl="bgShp" presStyleIdx="4" presStyleCnt="6"/>
      <dgm:spPr/>
    </dgm:pt>
    <dgm:pt modelId="{A07D5AB0-A6DC-43FD-ACF8-82F497CFE27B}" type="pres">
      <dgm:prSet presAssocID="{D37A16EC-ED86-41B9-84D1-92C3AB0224E5}" presName="Child5" presStyleLbl="node1" presStyleIdx="4" presStyleCnt="6">
        <dgm:presLayoutVars>
          <dgm:chMax val="0"/>
          <dgm:chPref val="0"/>
          <dgm:bulletEnabled val="1"/>
        </dgm:presLayoutVars>
      </dgm:prSet>
      <dgm:spPr/>
      <dgm:t>
        <a:bodyPr/>
        <a:lstStyle/>
        <a:p>
          <a:pPr rtl="1"/>
          <a:endParaRPr lang="fa-IR"/>
        </a:p>
      </dgm:t>
    </dgm:pt>
    <dgm:pt modelId="{2A2C6CDC-597C-49A4-B528-63456F1556D3}" type="pres">
      <dgm:prSet presAssocID="{90C5B070-B2D0-473C-BA2F-DD327FDECC89}" presName="Accent6" presStyleCnt="0"/>
      <dgm:spPr/>
    </dgm:pt>
    <dgm:pt modelId="{8853AB07-07C8-4F3B-A79F-F2F3AB10A911}" type="pres">
      <dgm:prSet presAssocID="{90C5B070-B2D0-473C-BA2F-DD327FDECC89}" presName="Accent" presStyleLbl="bgShp" presStyleIdx="5" presStyleCnt="6"/>
      <dgm:spPr/>
    </dgm:pt>
    <dgm:pt modelId="{4A6A97AE-45EB-43DD-9FCE-378093ABF476}" type="pres">
      <dgm:prSet presAssocID="{90C5B070-B2D0-473C-BA2F-DD327FDECC89}" presName="Child6" presStyleLbl="node1" presStyleIdx="5" presStyleCnt="6">
        <dgm:presLayoutVars>
          <dgm:chMax val="0"/>
          <dgm:chPref val="0"/>
          <dgm:bulletEnabled val="1"/>
        </dgm:presLayoutVars>
      </dgm:prSet>
      <dgm:spPr/>
      <dgm:t>
        <a:bodyPr/>
        <a:lstStyle/>
        <a:p>
          <a:pPr rtl="1"/>
          <a:endParaRPr lang="fa-IR"/>
        </a:p>
      </dgm:t>
    </dgm:pt>
  </dgm:ptLst>
  <dgm:cxnLst>
    <dgm:cxn modelId="{0444938E-0129-41E8-8654-29934AA9477A}" srcId="{4861D6FB-39E7-49F9-A4C8-5FE7A92584FC}" destId="{C63C3722-6F5F-44E6-8587-69D11173FA26}" srcOrd="10" destOrd="0" parTransId="{B3DB7B47-C753-475F-B1A7-3D8F55EDB1C7}" sibTransId="{E6974A01-89E5-4E43-BA0A-778D1B23EA60}"/>
    <dgm:cxn modelId="{2A2CFB6B-60E3-44B5-B122-39E7F51D0997}" srcId="{4861D6FB-39E7-49F9-A4C8-5FE7A92584FC}" destId="{47A5922F-DCFD-4EDD-8826-05F5D0872C50}" srcOrd="2" destOrd="0" parTransId="{7A75ABF6-57CC-4C39-9FBF-78EA711C19FB}" sibTransId="{DA894EE1-77BC-4DF1-BCEE-76696314DBC1}"/>
    <dgm:cxn modelId="{56678DAF-382B-4DA6-B77C-56615A995929}" type="presOf" srcId="{04BC165A-71DE-4AE3-B31D-2F0AFDB89C56}" destId="{F008F077-71D1-427D-82B9-2A2FCA44D7CA}" srcOrd="0" destOrd="0" presId="urn:microsoft.com/office/officeart/2011/layout/HexagonRadial"/>
    <dgm:cxn modelId="{08D2CD44-47D7-4B7A-8742-D45D822255E7}" type="presOf" srcId="{47A5922F-DCFD-4EDD-8826-05F5D0872C50}" destId="{06AFC6E0-76ED-4BBA-96E1-58906D057C7A}" srcOrd="0" destOrd="0" presId="urn:microsoft.com/office/officeart/2011/layout/HexagonRadial"/>
    <dgm:cxn modelId="{AD9A1D63-4EBF-4664-97CF-358CF3E48E60}" type="presOf" srcId="{790BD9D4-5E6C-4992-8D9B-824B8E2F9713}" destId="{F9E0F4DC-4BF7-4909-877B-6380A5C64FB1}" srcOrd="0" destOrd="0" presId="urn:microsoft.com/office/officeart/2011/layout/HexagonRadial"/>
    <dgm:cxn modelId="{91C64FBB-5781-4F7A-B148-7843DCBC7FFE}" srcId="{4861D6FB-39E7-49F9-A4C8-5FE7A92584FC}" destId="{558DEB94-10C1-482B-BA85-0EBC972F5A05}" srcOrd="1" destOrd="0" parTransId="{8B17B4F5-9F3D-430B-B18C-488C41D38ECA}" sibTransId="{C14E874B-BB36-46C0-A654-36401D9B8303}"/>
    <dgm:cxn modelId="{116E2D0A-F135-4D5A-BC4B-088DB3138389}" srcId="{4861D6FB-39E7-49F9-A4C8-5FE7A92584FC}" destId="{90C5B070-B2D0-473C-BA2F-DD327FDECC89}" srcOrd="5" destOrd="0" parTransId="{7BE94D5E-48E9-4AF2-8A8D-F16BFB041473}" sibTransId="{735E64C4-D3A9-4F83-8489-D373DB020584}"/>
    <dgm:cxn modelId="{7D4D7F0A-D4AC-437E-92D0-73A6B0B1C29D}" srcId="{4861D6FB-39E7-49F9-A4C8-5FE7A92584FC}" destId="{70DDBB47-FD60-461E-95F7-466640E38109}" srcOrd="7" destOrd="0" parTransId="{404DAD8D-AED6-4B13-8F59-E536A594AD18}" sibTransId="{E250D57B-06FE-4627-B00F-A67C2995AC26}"/>
    <dgm:cxn modelId="{C59EA6FE-2F09-4432-A776-6543D5B6C9FF}" srcId="{4861D6FB-39E7-49F9-A4C8-5FE7A92584FC}" destId="{D37A16EC-ED86-41B9-84D1-92C3AB0224E5}" srcOrd="4" destOrd="0" parTransId="{57CF1BF5-5A79-44ED-AC90-C6C05409830E}" sibTransId="{D146202F-9AE1-4EEA-A0EF-FE42804645C0}"/>
    <dgm:cxn modelId="{61AECCCC-DFCF-41A8-B8DF-44238D5D6BDF}" srcId="{4861D6FB-39E7-49F9-A4C8-5FE7A92584FC}" destId="{46289ADC-4A7A-42B1-B590-E445F1FD7172}" srcOrd="3" destOrd="0" parTransId="{F24DCC35-D20C-4209-B90C-13F236F185FE}" sibTransId="{75A15C7C-5162-4278-AE75-1FBE7041FA7D}"/>
    <dgm:cxn modelId="{06644BF5-A8C4-4715-A457-E191C22DF977}" srcId="{04BC165A-71DE-4AE3-B31D-2F0AFDB89C56}" destId="{4861D6FB-39E7-49F9-A4C8-5FE7A92584FC}" srcOrd="0" destOrd="0" parTransId="{7780B81C-30D6-419F-A8BD-5D74D767CD66}" sibTransId="{5A0AC13E-A34A-454B-88C3-7967E543F9AE}"/>
    <dgm:cxn modelId="{E2E8167F-8339-435C-9CBA-70EAB836CBBA}" srcId="{4861D6FB-39E7-49F9-A4C8-5FE7A92584FC}" destId="{83019559-5E8B-49D1-9EA3-47890FF73729}" srcOrd="8" destOrd="0" parTransId="{AE2608ED-E7B5-46FA-909F-537DE6FDF798}" sibTransId="{6CB07983-6925-4876-BA45-832BFE37AF2F}"/>
    <dgm:cxn modelId="{62B56340-2E33-469B-8812-169ABA57587A}" type="presOf" srcId="{558DEB94-10C1-482B-BA85-0EBC972F5A05}" destId="{9E575EC2-A006-4DC7-8F07-ED5BD78EB41D}" srcOrd="0" destOrd="0" presId="urn:microsoft.com/office/officeart/2011/layout/HexagonRadial"/>
    <dgm:cxn modelId="{525BBBAF-7A96-415C-98D2-03231C22BCB9}" type="presOf" srcId="{D37A16EC-ED86-41B9-84D1-92C3AB0224E5}" destId="{A07D5AB0-A6DC-43FD-ACF8-82F497CFE27B}" srcOrd="0" destOrd="0" presId="urn:microsoft.com/office/officeart/2011/layout/HexagonRadial"/>
    <dgm:cxn modelId="{38ADF895-BEF4-4081-BB7D-A2BFD7DB53F0}" srcId="{4861D6FB-39E7-49F9-A4C8-5FE7A92584FC}" destId="{298ED986-D6C1-445C-8CE8-5B28D825C8A7}" srcOrd="11" destOrd="0" parTransId="{78F142F9-108F-4463-8C56-60F276C72C78}" sibTransId="{1063A1E8-2500-4C1F-BFA4-4A48B6451450}"/>
    <dgm:cxn modelId="{F01E6103-E4D6-4800-8594-DB8C2C6BA2C3}" srcId="{4861D6FB-39E7-49F9-A4C8-5FE7A92584FC}" destId="{D252A1EF-5DAD-4D3B-B860-D4B1D1DE17FE}" srcOrd="9" destOrd="0" parTransId="{D2730233-A5A7-47B1-9DBB-4794F3B4CDB9}" sibTransId="{3E97F55A-527F-4FB1-A34E-3EDF64FCC898}"/>
    <dgm:cxn modelId="{9EB3DC4D-0DA9-4AC9-977A-C6834CB78A92}" type="presOf" srcId="{90C5B070-B2D0-473C-BA2F-DD327FDECC89}" destId="{4A6A97AE-45EB-43DD-9FCE-378093ABF476}" srcOrd="0" destOrd="0" presId="urn:microsoft.com/office/officeart/2011/layout/HexagonRadial"/>
    <dgm:cxn modelId="{2D28D18C-A641-4C5C-9ED0-5DB737743E72}" srcId="{4861D6FB-39E7-49F9-A4C8-5FE7A92584FC}" destId="{790BD9D4-5E6C-4992-8D9B-824B8E2F9713}" srcOrd="0" destOrd="0" parTransId="{39B4998E-8323-4A12-A893-D0AA91F9C706}" sibTransId="{562FE9CD-F9E7-4CDC-90A1-9B60F95A8D94}"/>
    <dgm:cxn modelId="{76065B19-7E4C-4637-A0E5-E900AB1A3FFF}" type="presOf" srcId="{46289ADC-4A7A-42B1-B590-E445F1FD7172}" destId="{7C01EEBF-647F-4C61-9B81-7B951658343E}" srcOrd="0" destOrd="0" presId="urn:microsoft.com/office/officeart/2011/layout/HexagonRadial"/>
    <dgm:cxn modelId="{700514E2-0C7C-414E-B32D-38F9230BBE8D}" type="presOf" srcId="{4861D6FB-39E7-49F9-A4C8-5FE7A92584FC}" destId="{0E2B44B2-A080-4233-B0B6-DBBA3A34AD1E}" srcOrd="0" destOrd="0" presId="urn:microsoft.com/office/officeart/2011/layout/HexagonRadial"/>
    <dgm:cxn modelId="{0162B239-89C8-41CF-8341-BCF795AA1908}" srcId="{4861D6FB-39E7-49F9-A4C8-5FE7A92584FC}" destId="{208DA0EB-043A-4E09-834A-F767BAD51027}" srcOrd="6" destOrd="0" parTransId="{7DAD9ABB-99AD-44E8-AFAA-FFA1E6FA4FAC}" sibTransId="{AC89F2DE-C8F1-4DFE-9CAC-D8FCB21FF5B3}"/>
    <dgm:cxn modelId="{E8E20DA2-5E28-406B-BC0D-673A5C38E6FF}" type="presParOf" srcId="{F008F077-71D1-427D-82B9-2A2FCA44D7CA}" destId="{0E2B44B2-A080-4233-B0B6-DBBA3A34AD1E}" srcOrd="0" destOrd="0" presId="urn:microsoft.com/office/officeart/2011/layout/HexagonRadial"/>
    <dgm:cxn modelId="{0B3063C2-D43A-46CE-A41E-DB1278D8E0CC}" type="presParOf" srcId="{F008F077-71D1-427D-82B9-2A2FCA44D7CA}" destId="{CCAEB84B-D4BE-469C-A283-A02A10FF7065}" srcOrd="1" destOrd="0" presId="urn:microsoft.com/office/officeart/2011/layout/HexagonRadial"/>
    <dgm:cxn modelId="{CA54086E-9546-49FE-8D60-363D34141615}" type="presParOf" srcId="{CCAEB84B-D4BE-469C-A283-A02A10FF7065}" destId="{53597991-A471-4E43-8922-EC3B8C0E3CEB}" srcOrd="0" destOrd="0" presId="urn:microsoft.com/office/officeart/2011/layout/HexagonRadial"/>
    <dgm:cxn modelId="{82FFA5BF-F84C-458B-AA2F-874D7A1F4796}" type="presParOf" srcId="{F008F077-71D1-427D-82B9-2A2FCA44D7CA}" destId="{F9E0F4DC-4BF7-4909-877B-6380A5C64FB1}" srcOrd="2" destOrd="0" presId="urn:microsoft.com/office/officeart/2011/layout/HexagonRadial"/>
    <dgm:cxn modelId="{1CEEA050-6738-4E30-B0F1-128EAD4E432B}" type="presParOf" srcId="{F008F077-71D1-427D-82B9-2A2FCA44D7CA}" destId="{D749DBEE-1C7C-485F-BA0C-FE0ECEC1D532}" srcOrd="3" destOrd="0" presId="urn:microsoft.com/office/officeart/2011/layout/HexagonRadial"/>
    <dgm:cxn modelId="{B6EB7CFA-D38E-4F88-B743-2553B00117F4}" type="presParOf" srcId="{D749DBEE-1C7C-485F-BA0C-FE0ECEC1D532}" destId="{AA9231D1-4900-41C1-8751-9B7F4705807D}" srcOrd="0" destOrd="0" presId="urn:microsoft.com/office/officeart/2011/layout/HexagonRadial"/>
    <dgm:cxn modelId="{AFCB889C-4DBF-47ED-B3EC-3247A16727B5}" type="presParOf" srcId="{F008F077-71D1-427D-82B9-2A2FCA44D7CA}" destId="{9E575EC2-A006-4DC7-8F07-ED5BD78EB41D}" srcOrd="4" destOrd="0" presId="urn:microsoft.com/office/officeart/2011/layout/HexagonRadial"/>
    <dgm:cxn modelId="{34816207-9EB1-4349-A67A-437E80B37A47}" type="presParOf" srcId="{F008F077-71D1-427D-82B9-2A2FCA44D7CA}" destId="{F7C2E425-656D-4A87-A335-CC2DC37068F3}" srcOrd="5" destOrd="0" presId="urn:microsoft.com/office/officeart/2011/layout/HexagonRadial"/>
    <dgm:cxn modelId="{93F7C74D-00F5-4294-8817-4B8A0E2B03B1}" type="presParOf" srcId="{F7C2E425-656D-4A87-A335-CC2DC37068F3}" destId="{BBE61A36-C874-4E10-BFE0-B73F6C1E2E13}" srcOrd="0" destOrd="0" presId="urn:microsoft.com/office/officeart/2011/layout/HexagonRadial"/>
    <dgm:cxn modelId="{FEFFD112-12F8-42B4-94AB-0E4EC89FED45}" type="presParOf" srcId="{F008F077-71D1-427D-82B9-2A2FCA44D7CA}" destId="{06AFC6E0-76ED-4BBA-96E1-58906D057C7A}" srcOrd="6" destOrd="0" presId="urn:microsoft.com/office/officeart/2011/layout/HexagonRadial"/>
    <dgm:cxn modelId="{822CEC91-7008-471C-B6CC-FFFE17BBB1B5}" type="presParOf" srcId="{F008F077-71D1-427D-82B9-2A2FCA44D7CA}" destId="{82BB2510-E791-464D-87F7-5CE79AB4F5CF}" srcOrd="7" destOrd="0" presId="urn:microsoft.com/office/officeart/2011/layout/HexagonRadial"/>
    <dgm:cxn modelId="{C7FC2262-A48F-4C2E-93EC-B74A42FD6CFA}" type="presParOf" srcId="{82BB2510-E791-464D-87F7-5CE79AB4F5CF}" destId="{EB922907-E73D-49D5-B6DA-B1E6E155FDAD}" srcOrd="0" destOrd="0" presId="urn:microsoft.com/office/officeart/2011/layout/HexagonRadial"/>
    <dgm:cxn modelId="{14BAD94D-58AA-462E-A067-4EA4975AE4DC}" type="presParOf" srcId="{F008F077-71D1-427D-82B9-2A2FCA44D7CA}" destId="{7C01EEBF-647F-4C61-9B81-7B951658343E}" srcOrd="8" destOrd="0" presId="urn:microsoft.com/office/officeart/2011/layout/HexagonRadial"/>
    <dgm:cxn modelId="{39EF78A1-FA61-4332-8EBB-3D9E37CCA819}" type="presParOf" srcId="{F008F077-71D1-427D-82B9-2A2FCA44D7CA}" destId="{F2BDB47A-0F3B-4E5D-B642-34174EEB167E}" srcOrd="9" destOrd="0" presId="urn:microsoft.com/office/officeart/2011/layout/HexagonRadial"/>
    <dgm:cxn modelId="{4C75F8AA-61EE-497F-B85E-69938931EF0C}" type="presParOf" srcId="{F2BDB47A-0F3B-4E5D-B642-34174EEB167E}" destId="{406F550A-8C2D-47F4-A047-D5A59D0A39C5}" srcOrd="0" destOrd="0" presId="urn:microsoft.com/office/officeart/2011/layout/HexagonRadial"/>
    <dgm:cxn modelId="{9FEB0552-7610-4E0B-815D-6B86040086B7}" type="presParOf" srcId="{F008F077-71D1-427D-82B9-2A2FCA44D7CA}" destId="{A07D5AB0-A6DC-43FD-ACF8-82F497CFE27B}" srcOrd="10" destOrd="0" presId="urn:microsoft.com/office/officeart/2011/layout/HexagonRadial"/>
    <dgm:cxn modelId="{5D1B17A2-DC9D-4DD5-A200-043A3E7B3294}" type="presParOf" srcId="{F008F077-71D1-427D-82B9-2A2FCA44D7CA}" destId="{2A2C6CDC-597C-49A4-B528-63456F1556D3}" srcOrd="11" destOrd="0" presId="urn:microsoft.com/office/officeart/2011/layout/HexagonRadial"/>
    <dgm:cxn modelId="{26D93B3E-04D0-4DB8-B413-43009E58068A}" type="presParOf" srcId="{2A2C6CDC-597C-49A4-B528-63456F1556D3}" destId="{8853AB07-07C8-4F3B-A79F-F2F3AB10A911}" srcOrd="0" destOrd="0" presId="urn:microsoft.com/office/officeart/2011/layout/HexagonRadial"/>
    <dgm:cxn modelId="{BCF6F155-9C88-46CE-9CA8-FEFE691B5E0C}" type="presParOf" srcId="{F008F077-71D1-427D-82B9-2A2FCA44D7CA}" destId="{4A6A97AE-45EB-43DD-9FCE-378093ABF476}"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49D80CD2-DAAC-49DD-B806-4D49E0DBF588}" type="doc">
      <dgm:prSet loTypeId="urn:microsoft.com/office/officeart/2005/8/layout/cycle4#2" loCatId="cycle" qsTypeId="urn:microsoft.com/office/officeart/2005/8/quickstyle/3d7" qsCatId="3D" csTypeId="urn:microsoft.com/office/officeart/2005/8/colors/accent1_2" csCatId="accent1" phldr="1"/>
      <dgm:spPr/>
      <dgm:t>
        <a:bodyPr/>
        <a:lstStyle/>
        <a:p>
          <a:pPr rtl="1"/>
          <a:endParaRPr lang="fa-IR"/>
        </a:p>
      </dgm:t>
    </dgm:pt>
    <dgm:pt modelId="{B0FA5B04-8BFC-4673-916A-91361BC9EC67}">
      <dgm:prSet phldrT="[Text]" custT="1"/>
      <dgm:spPr>
        <a:solidFill>
          <a:srgbClr val="FFFF00"/>
        </a:solidFill>
      </dgm:spPr>
      <dgm:t>
        <a:bodyPr/>
        <a:lstStyle/>
        <a:p>
          <a:pPr rtl="1"/>
          <a:r>
            <a:rPr lang="fa-IR" sz="1800" dirty="0" smtClean="0">
              <a:cs typeface="B Titr" panose="00000700000000000000" pitchFamily="2" charset="-78"/>
            </a:rPr>
            <a:t>1- اصل فعالیت </a:t>
          </a:r>
          <a:endParaRPr lang="fa-IR" sz="1800" dirty="0">
            <a:cs typeface="B Titr" panose="00000700000000000000" pitchFamily="2" charset="-78"/>
          </a:endParaRPr>
        </a:p>
      </dgm:t>
    </dgm:pt>
    <dgm:pt modelId="{CADD40AC-4392-42EC-96D0-07B7F0D4D5CD}" type="parTrans" cxnId="{CC8FE2F5-B53C-415C-8C82-FC0B9218C45E}">
      <dgm:prSet/>
      <dgm:spPr/>
      <dgm:t>
        <a:bodyPr/>
        <a:lstStyle/>
        <a:p>
          <a:pPr rtl="1"/>
          <a:endParaRPr lang="fa-IR"/>
        </a:p>
      </dgm:t>
    </dgm:pt>
    <dgm:pt modelId="{822E94B5-596C-46A1-B0DC-C616E9AB5BC1}" type="sibTrans" cxnId="{CC8FE2F5-B53C-415C-8C82-FC0B9218C45E}">
      <dgm:prSet/>
      <dgm:spPr/>
      <dgm:t>
        <a:bodyPr/>
        <a:lstStyle/>
        <a:p>
          <a:pPr rtl="1"/>
          <a:endParaRPr lang="fa-IR"/>
        </a:p>
      </dgm:t>
    </dgm:pt>
    <dgm:pt modelId="{549F739A-5F43-4F66-B572-86E75F0BB897}">
      <dgm:prSet phldrT="[Text]" custT="1"/>
      <dgm:spPr>
        <a:solidFill>
          <a:srgbClr val="92D050">
            <a:alpha val="90000"/>
          </a:srgbClr>
        </a:solidFill>
      </dgm:spPr>
      <dgm:t>
        <a:bodyPr/>
        <a:lstStyle/>
        <a:p>
          <a:pPr rtl="1"/>
          <a:r>
            <a:rPr lang="fa-IR" sz="1600" dirty="0" smtClean="0">
              <a:cs typeface="B Titr" panose="00000700000000000000" pitchFamily="2" charset="-78"/>
            </a:rPr>
            <a:t>5- اصل اجتماع </a:t>
          </a:r>
          <a:endParaRPr lang="fa-IR" sz="1600" dirty="0">
            <a:cs typeface="B Titr" panose="00000700000000000000" pitchFamily="2" charset="-78"/>
          </a:endParaRPr>
        </a:p>
      </dgm:t>
    </dgm:pt>
    <dgm:pt modelId="{E9AA2327-9E40-489C-8A1C-878BB5E3D868}" type="parTrans" cxnId="{AE3511AD-CA7D-4E25-8F68-F27F752BE7D9}">
      <dgm:prSet/>
      <dgm:spPr/>
      <dgm:t>
        <a:bodyPr/>
        <a:lstStyle/>
        <a:p>
          <a:pPr rtl="1"/>
          <a:endParaRPr lang="fa-IR"/>
        </a:p>
      </dgm:t>
    </dgm:pt>
    <dgm:pt modelId="{6F2E249A-383D-4275-B385-50661F57DCD0}" type="sibTrans" cxnId="{AE3511AD-CA7D-4E25-8F68-F27F752BE7D9}">
      <dgm:prSet/>
      <dgm:spPr/>
      <dgm:t>
        <a:bodyPr/>
        <a:lstStyle/>
        <a:p>
          <a:pPr rtl="1"/>
          <a:endParaRPr lang="fa-IR"/>
        </a:p>
      </dgm:t>
    </dgm:pt>
    <dgm:pt modelId="{1E0C1416-85DB-480B-9001-148A1EF56231}">
      <dgm:prSet phldrT="[Text]" custT="1"/>
      <dgm:spPr>
        <a:solidFill>
          <a:srgbClr val="FFFF00"/>
        </a:solidFill>
      </dgm:spPr>
      <dgm:t>
        <a:bodyPr/>
        <a:lstStyle/>
        <a:p>
          <a:pPr rtl="1"/>
          <a:r>
            <a:rPr lang="fa-IR" sz="1600" dirty="0" smtClean="0">
              <a:cs typeface="B Titr" panose="00000700000000000000" pitchFamily="2" charset="-78"/>
            </a:rPr>
            <a:t>2</a:t>
          </a:r>
          <a:r>
            <a:rPr lang="fa-IR" sz="1800" dirty="0" smtClean="0">
              <a:cs typeface="B Titr" panose="00000700000000000000" pitchFamily="2" charset="-78"/>
            </a:rPr>
            <a:t>- اصل کمال</a:t>
          </a:r>
          <a:endParaRPr lang="fa-IR" sz="1600" dirty="0">
            <a:cs typeface="B Titr" panose="00000700000000000000" pitchFamily="2" charset="-78"/>
          </a:endParaRPr>
        </a:p>
      </dgm:t>
    </dgm:pt>
    <dgm:pt modelId="{63EFE609-1A16-42B8-8967-3535660CB25F}" type="parTrans" cxnId="{9DB9FD7B-4CAA-42D4-B19A-C39C2568D2F9}">
      <dgm:prSet/>
      <dgm:spPr/>
      <dgm:t>
        <a:bodyPr/>
        <a:lstStyle/>
        <a:p>
          <a:pPr rtl="1"/>
          <a:endParaRPr lang="fa-IR"/>
        </a:p>
      </dgm:t>
    </dgm:pt>
    <dgm:pt modelId="{4B5E3012-02BE-4D38-AF00-29ECE0434D95}" type="sibTrans" cxnId="{9DB9FD7B-4CAA-42D4-B19A-C39C2568D2F9}">
      <dgm:prSet/>
      <dgm:spPr/>
      <dgm:t>
        <a:bodyPr/>
        <a:lstStyle/>
        <a:p>
          <a:pPr rtl="1"/>
          <a:endParaRPr lang="fa-IR"/>
        </a:p>
      </dgm:t>
    </dgm:pt>
    <dgm:pt modelId="{842EE7A5-43C0-4ED5-A65C-BF94765094B3}">
      <dgm:prSet phldrT="[Text]" custT="1"/>
      <dgm:spPr>
        <a:solidFill>
          <a:srgbClr val="92D050">
            <a:alpha val="90000"/>
          </a:srgbClr>
        </a:solidFill>
      </dgm:spPr>
      <dgm:t>
        <a:bodyPr/>
        <a:lstStyle/>
        <a:p>
          <a:pPr rtl="1"/>
          <a:r>
            <a:rPr lang="fa-IR" sz="1400" dirty="0" smtClean="0">
              <a:cs typeface="B Titr" panose="00000700000000000000" pitchFamily="2" charset="-78"/>
            </a:rPr>
            <a:t>6 - اصل تناسب عمل و     وضع </a:t>
          </a:r>
          <a:endParaRPr lang="fa-IR" sz="1400" dirty="0">
            <a:cs typeface="B Titr" panose="00000700000000000000" pitchFamily="2" charset="-78"/>
          </a:endParaRPr>
        </a:p>
      </dgm:t>
    </dgm:pt>
    <dgm:pt modelId="{E9B3939A-7675-4BAC-84DE-699054CB41EE}" type="parTrans" cxnId="{4B8EA728-3FE7-410A-99D7-5EAF1A17E1E9}">
      <dgm:prSet/>
      <dgm:spPr/>
      <dgm:t>
        <a:bodyPr/>
        <a:lstStyle/>
        <a:p>
          <a:pPr rtl="1"/>
          <a:endParaRPr lang="fa-IR"/>
        </a:p>
      </dgm:t>
    </dgm:pt>
    <dgm:pt modelId="{259376D2-FA2D-4166-B46E-09DA1529F3F6}" type="sibTrans" cxnId="{4B8EA728-3FE7-410A-99D7-5EAF1A17E1E9}">
      <dgm:prSet/>
      <dgm:spPr/>
      <dgm:t>
        <a:bodyPr/>
        <a:lstStyle/>
        <a:p>
          <a:pPr rtl="1"/>
          <a:endParaRPr lang="fa-IR"/>
        </a:p>
      </dgm:t>
    </dgm:pt>
    <dgm:pt modelId="{A81312CD-B2B2-4AB9-8E0C-6C8AEE24F0DD}">
      <dgm:prSet phldrT="[Text]" custT="1"/>
      <dgm:spPr>
        <a:solidFill>
          <a:srgbClr val="FFFF00"/>
        </a:solidFill>
      </dgm:spPr>
      <dgm:t>
        <a:bodyPr/>
        <a:lstStyle/>
        <a:p>
          <a:pPr rtl="1"/>
          <a:r>
            <a:rPr lang="fa-IR" sz="1600" dirty="0" smtClean="0">
              <a:cs typeface="B Titr" panose="00000700000000000000" pitchFamily="2" charset="-78"/>
            </a:rPr>
            <a:t>3</a:t>
          </a:r>
          <a:r>
            <a:rPr lang="fa-IR" sz="1800" dirty="0" smtClean="0">
              <a:cs typeface="B Titr" panose="00000700000000000000" pitchFamily="2" charset="-78"/>
            </a:rPr>
            <a:t>- اصل حریت </a:t>
          </a:r>
          <a:endParaRPr lang="fa-IR" sz="1600" dirty="0">
            <a:cs typeface="B Titr" panose="00000700000000000000" pitchFamily="2" charset="-78"/>
          </a:endParaRPr>
        </a:p>
      </dgm:t>
    </dgm:pt>
    <dgm:pt modelId="{07F9C624-1EA4-4A53-8CAD-6544A65B2707}" type="parTrans" cxnId="{B5C25394-2301-419F-A0B7-FAA220237BBB}">
      <dgm:prSet/>
      <dgm:spPr/>
      <dgm:t>
        <a:bodyPr/>
        <a:lstStyle/>
        <a:p>
          <a:pPr rtl="1"/>
          <a:endParaRPr lang="fa-IR"/>
        </a:p>
      </dgm:t>
    </dgm:pt>
    <dgm:pt modelId="{D258C6CF-C076-41D5-A472-A15BDB869A5A}" type="sibTrans" cxnId="{B5C25394-2301-419F-A0B7-FAA220237BBB}">
      <dgm:prSet/>
      <dgm:spPr/>
      <dgm:t>
        <a:bodyPr/>
        <a:lstStyle/>
        <a:p>
          <a:pPr rtl="1"/>
          <a:endParaRPr lang="fa-IR"/>
        </a:p>
      </dgm:t>
    </dgm:pt>
    <dgm:pt modelId="{4443E1AC-B1B4-4455-8D2A-33D47B07F71C}">
      <dgm:prSet phldrT="[Text]" custT="1"/>
      <dgm:spPr>
        <a:solidFill>
          <a:srgbClr val="92D050"/>
        </a:solidFill>
      </dgm:spPr>
      <dgm:t>
        <a:bodyPr/>
        <a:lstStyle/>
        <a:p>
          <a:pPr rtl="1"/>
          <a:r>
            <a:rPr lang="fa-IR" sz="1600" dirty="0" smtClean="0">
              <a:cs typeface="B Titr" panose="00000700000000000000" pitchFamily="2" charset="-78"/>
            </a:rPr>
            <a:t>7 – اصل تفرد </a:t>
          </a:r>
          <a:endParaRPr lang="fa-IR" sz="1600" dirty="0">
            <a:cs typeface="B Titr" panose="00000700000000000000" pitchFamily="2" charset="-78"/>
          </a:endParaRPr>
        </a:p>
      </dgm:t>
    </dgm:pt>
    <dgm:pt modelId="{BF9D9EC1-D4AB-452A-8E18-DE54E1F31EF2}" type="parTrans" cxnId="{11D881F3-0A76-4872-ACE7-C18D75DC4C34}">
      <dgm:prSet/>
      <dgm:spPr/>
      <dgm:t>
        <a:bodyPr/>
        <a:lstStyle/>
        <a:p>
          <a:pPr rtl="1"/>
          <a:endParaRPr lang="fa-IR"/>
        </a:p>
      </dgm:t>
    </dgm:pt>
    <dgm:pt modelId="{2BBFFF7C-917D-47DE-ABE5-953960DE1DE6}" type="sibTrans" cxnId="{11D881F3-0A76-4872-ACE7-C18D75DC4C34}">
      <dgm:prSet/>
      <dgm:spPr/>
      <dgm:t>
        <a:bodyPr/>
        <a:lstStyle/>
        <a:p>
          <a:pPr rtl="1"/>
          <a:endParaRPr lang="fa-IR"/>
        </a:p>
      </dgm:t>
    </dgm:pt>
    <dgm:pt modelId="{766A65B9-E3FE-4B39-8BBB-952E77CEF97E}">
      <dgm:prSet phldrT="[Text]" custT="1"/>
      <dgm:spPr>
        <a:solidFill>
          <a:srgbClr val="FFFF00"/>
        </a:solidFill>
      </dgm:spPr>
      <dgm:t>
        <a:bodyPr/>
        <a:lstStyle/>
        <a:p>
          <a:pPr rtl="1"/>
          <a:r>
            <a:rPr lang="fa-IR" sz="1600" dirty="0" smtClean="0">
              <a:cs typeface="B Titr" panose="00000700000000000000" pitchFamily="2" charset="-78"/>
            </a:rPr>
            <a:t>4- </a:t>
          </a:r>
          <a:r>
            <a:rPr lang="fa-IR" sz="2000" dirty="0" smtClean="0">
              <a:cs typeface="B Titr" panose="00000700000000000000" pitchFamily="2" charset="-78"/>
            </a:rPr>
            <a:t>اصل سندیت </a:t>
          </a:r>
          <a:endParaRPr lang="fa-IR" sz="1600" dirty="0">
            <a:cs typeface="B Titr" panose="00000700000000000000" pitchFamily="2" charset="-78"/>
          </a:endParaRPr>
        </a:p>
      </dgm:t>
    </dgm:pt>
    <dgm:pt modelId="{9ADAEA95-9ECA-4158-9F5F-425852C995D6}" type="parTrans" cxnId="{3B43B9A6-8741-4358-85D3-16932A0AB021}">
      <dgm:prSet/>
      <dgm:spPr/>
      <dgm:t>
        <a:bodyPr/>
        <a:lstStyle/>
        <a:p>
          <a:pPr rtl="1"/>
          <a:endParaRPr lang="fa-IR"/>
        </a:p>
      </dgm:t>
    </dgm:pt>
    <dgm:pt modelId="{2F85B9AB-E0D0-4E36-9457-1BAAEBDBE57B}" type="sibTrans" cxnId="{3B43B9A6-8741-4358-85D3-16932A0AB021}">
      <dgm:prSet/>
      <dgm:spPr/>
      <dgm:t>
        <a:bodyPr/>
        <a:lstStyle/>
        <a:p>
          <a:pPr rtl="1"/>
          <a:endParaRPr lang="fa-IR"/>
        </a:p>
      </dgm:t>
    </dgm:pt>
    <dgm:pt modelId="{9EAF245C-252F-4313-8817-F973812BB827}">
      <dgm:prSet phldrT="[Text]" phldr="1"/>
      <dgm:spPr>
        <a:solidFill>
          <a:srgbClr val="92D050">
            <a:alpha val="90000"/>
          </a:srgbClr>
        </a:solidFill>
      </dgm:spPr>
      <dgm:t>
        <a:bodyPr/>
        <a:lstStyle/>
        <a:p>
          <a:pPr rtl="1"/>
          <a:endParaRPr lang="fa-IR" dirty="0"/>
        </a:p>
      </dgm:t>
    </dgm:pt>
    <dgm:pt modelId="{9E380230-B51B-4C75-85C8-54B72BEFAE71}" type="parTrans" cxnId="{E09F587A-98C8-4396-8326-D53B9D40D776}">
      <dgm:prSet/>
      <dgm:spPr/>
      <dgm:t>
        <a:bodyPr/>
        <a:lstStyle/>
        <a:p>
          <a:pPr rtl="1"/>
          <a:endParaRPr lang="fa-IR"/>
        </a:p>
      </dgm:t>
    </dgm:pt>
    <dgm:pt modelId="{EFD28DBE-72A8-43BD-B4B4-DD1DC314E78F}" type="sibTrans" cxnId="{E09F587A-98C8-4396-8326-D53B9D40D776}">
      <dgm:prSet/>
      <dgm:spPr/>
      <dgm:t>
        <a:bodyPr/>
        <a:lstStyle/>
        <a:p>
          <a:pPr rtl="1"/>
          <a:endParaRPr lang="fa-IR"/>
        </a:p>
      </dgm:t>
    </dgm:pt>
    <dgm:pt modelId="{5A78A5F4-D2EB-4B0B-AD88-1C6D18F6658A}" type="pres">
      <dgm:prSet presAssocID="{49D80CD2-DAAC-49DD-B806-4D49E0DBF588}" presName="cycleMatrixDiagram" presStyleCnt="0">
        <dgm:presLayoutVars>
          <dgm:chMax val="1"/>
          <dgm:dir/>
          <dgm:animLvl val="lvl"/>
          <dgm:resizeHandles val="exact"/>
        </dgm:presLayoutVars>
      </dgm:prSet>
      <dgm:spPr/>
      <dgm:t>
        <a:bodyPr/>
        <a:lstStyle/>
        <a:p>
          <a:pPr rtl="1"/>
          <a:endParaRPr lang="fa-IR"/>
        </a:p>
      </dgm:t>
    </dgm:pt>
    <dgm:pt modelId="{CC904D24-5211-4E31-98A8-8978EF2067EB}" type="pres">
      <dgm:prSet presAssocID="{49D80CD2-DAAC-49DD-B806-4D49E0DBF588}" presName="children" presStyleCnt="0"/>
      <dgm:spPr/>
    </dgm:pt>
    <dgm:pt modelId="{66611D79-6566-4556-B58B-C93826A714C3}" type="pres">
      <dgm:prSet presAssocID="{49D80CD2-DAAC-49DD-B806-4D49E0DBF588}" presName="child1group" presStyleCnt="0"/>
      <dgm:spPr/>
    </dgm:pt>
    <dgm:pt modelId="{E854F2AD-D151-4913-8B89-65E2B178F855}" type="pres">
      <dgm:prSet presAssocID="{49D80CD2-DAAC-49DD-B806-4D49E0DBF588}" presName="child1" presStyleLbl="bgAcc1" presStyleIdx="0" presStyleCnt="4" custLinFactNeighborX="-40585" custLinFactNeighborY="-1795"/>
      <dgm:spPr/>
      <dgm:t>
        <a:bodyPr/>
        <a:lstStyle/>
        <a:p>
          <a:pPr rtl="1"/>
          <a:endParaRPr lang="fa-IR"/>
        </a:p>
      </dgm:t>
    </dgm:pt>
    <dgm:pt modelId="{85A6D893-92C5-427E-A38B-83825AF1AD67}" type="pres">
      <dgm:prSet presAssocID="{49D80CD2-DAAC-49DD-B806-4D49E0DBF588}" presName="child1Text" presStyleLbl="bgAcc1" presStyleIdx="0" presStyleCnt="4">
        <dgm:presLayoutVars>
          <dgm:bulletEnabled val="1"/>
        </dgm:presLayoutVars>
      </dgm:prSet>
      <dgm:spPr/>
      <dgm:t>
        <a:bodyPr/>
        <a:lstStyle/>
        <a:p>
          <a:pPr rtl="1"/>
          <a:endParaRPr lang="fa-IR"/>
        </a:p>
      </dgm:t>
    </dgm:pt>
    <dgm:pt modelId="{E4D2FBC4-4D4C-4E34-952C-8A703B6A65F8}" type="pres">
      <dgm:prSet presAssocID="{49D80CD2-DAAC-49DD-B806-4D49E0DBF588}" presName="child2group" presStyleCnt="0"/>
      <dgm:spPr/>
    </dgm:pt>
    <dgm:pt modelId="{0A8CD8DD-1CEE-448F-BDEA-D74387A13698}" type="pres">
      <dgm:prSet presAssocID="{49D80CD2-DAAC-49DD-B806-4D49E0DBF588}" presName="child2" presStyleLbl="bgAcc1" presStyleIdx="1" presStyleCnt="4" custLinFactNeighborX="35374" custLinFactNeighborY="-1795"/>
      <dgm:spPr/>
      <dgm:t>
        <a:bodyPr/>
        <a:lstStyle/>
        <a:p>
          <a:pPr rtl="1"/>
          <a:endParaRPr lang="fa-IR"/>
        </a:p>
      </dgm:t>
    </dgm:pt>
    <dgm:pt modelId="{853D4011-FCC0-4051-949D-027B80026BC9}" type="pres">
      <dgm:prSet presAssocID="{49D80CD2-DAAC-49DD-B806-4D49E0DBF588}" presName="child2Text" presStyleLbl="bgAcc1" presStyleIdx="1" presStyleCnt="4">
        <dgm:presLayoutVars>
          <dgm:bulletEnabled val="1"/>
        </dgm:presLayoutVars>
      </dgm:prSet>
      <dgm:spPr/>
      <dgm:t>
        <a:bodyPr/>
        <a:lstStyle/>
        <a:p>
          <a:pPr rtl="1"/>
          <a:endParaRPr lang="fa-IR"/>
        </a:p>
      </dgm:t>
    </dgm:pt>
    <dgm:pt modelId="{BB8070AF-2BF0-4D70-88A2-F76C39A3710A}" type="pres">
      <dgm:prSet presAssocID="{49D80CD2-DAAC-49DD-B806-4D49E0DBF588}" presName="child3group" presStyleCnt="0"/>
      <dgm:spPr/>
    </dgm:pt>
    <dgm:pt modelId="{A99337AB-BA5C-4FEA-B889-CAE128D64FC8}" type="pres">
      <dgm:prSet presAssocID="{49D80CD2-DAAC-49DD-B806-4D49E0DBF588}" presName="child3" presStyleLbl="bgAcc1" presStyleIdx="2" presStyleCnt="4" custLinFactNeighborX="35374" custLinFactNeighborY="-197"/>
      <dgm:spPr/>
      <dgm:t>
        <a:bodyPr/>
        <a:lstStyle/>
        <a:p>
          <a:pPr rtl="1"/>
          <a:endParaRPr lang="fa-IR"/>
        </a:p>
      </dgm:t>
    </dgm:pt>
    <dgm:pt modelId="{462A408A-6789-4BBE-9DB5-004A8E546A76}" type="pres">
      <dgm:prSet presAssocID="{49D80CD2-DAAC-49DD-B806-4D49E0DBF588}" presName="child3Text" presStyleLbl="bgAcc1" presStyleIdx="2" presStyleCnt="4">
        <dgm:presLayoutVars>
          <dgm:bulletEnabled val="1"/>
        </dgm:presLayoutVars>
      </dgm:prSet>
      <dgm:spPr/>
      <dgm:t>
        <a:bodyPr/>
        <a:lstStyle/>
        <a:p>
          <a:pPr rtl="1"/>
          <a:endParaRPr lang="fa-IR"/>
        </a:p>
      </dgm:t>
    </dgm:pt>
    <dgm:pt modelId="{1A4CDFF8-DD86-4597-BF34-D4B84F7BE140}" type="pres">
      <dgm:prSet presAssocID="{49D80CD2-DAAC-49DD-B806-4D49E0DBF588}" presName="child4group" presStyleCnt="0"/>
      <dgm:spPr/>
    </dgm:pt>
    <dgm:pt modelId="{B3DD7715-0793-431D-8763-5EEDBCFA34B4}" type="pres">
      <dgm:prSet presAssocID="{49D80CD2-DAAC-49DD-B806-4D49E0DBF588}" presName="child4" presStyleLbl="bgAcc1" presStyleIdx="3" presStyleCnt="4" custLinFactNeighborX="-45367" custLinFactNeighborY="-7579"/>
      <dgm:spPr/>
      <dgm:t>
        <a:bodyPr/>
        <a:lstStyle/>
        <a:p>
          <a:pPr rtl="1"/>
          <a:endParaRPr lang="fa-IR"/>
        </a:p>
      </dgm:t>
    </dgm:pt>
    <dgm:pt modelId="{4565EFEA-DD3C-4BF4-9171-1AD246EA20D4}" type="pres">
      <dgm:prSet presAssocID="{49D80CD2-DAAC-49DD-B806-4D49E0DBF588}" presName="child4Text" presStyleLbl="bgAcc1" presStyleIdx="3" presStyleCnt="4">
        <dgm:presLayoutVars>
          <dgm:bulletEnabled val="1"/>
        </dgm:presLayoutVars>
      </dgm:prSet>
      <dgm:spPr/>
      <dgm:t>
        <a:bodyPr/>
        <a:lstStyle/>
        <a:p>
          <a:pPr rtl="1"/>
          <a:endParaRPr lang="fa-IR"/>
        </a:p>
      </dgm:t>
    </dgm:pt>
    <dgm:pt modelId="{29A852AF-F97F-475D-A284-9CD79647EBF5}" type="pres">
      <dgm:prSet presAssocID="{49D80CD2-DAAC-49DD-B806-4D49E0DBF588}" presName="childPlaceholder" presStyleCnt="0"/>
      <dgm:spPr/>
    </dgm:pt>
    <dgm:pt modelId="{6F2A0E04-5899-4A2A-8191-AB535EA66055}" type="pres">
      <dgm:prSet presAssocID="{49D80CD2-DAAC-49DD-B806-4D49E0DBF588}" presName="circle" presStyleCnt="0"/>
      <dgm:spPr/>
    </dgm:pt>
    <dgm:pt modelId="{A69ECD3E-3046-42BC-B71B-2A25CECE8CEB}" type="pres">
      <dgm:prSet presAssocID="{49D80CD2-DAAC-49DD-B806-4D49E0DBF588}" presName="quadrant1" presStyleLbl="node1" presStyleIdx="0" presStyleCnt="4">
        <dgm:presLayoutVars>
          <dgm:chMax val="1"/>
          <dgm:bulletEnabled val="1"/>
        </dgm:presLayoutVars>
      </dgm:prSet>
      <dgm:spPr/>
      <dgm:t>
        <a:bodyPr/>
        <a:lstStyle/>
        <a:p>
          <a:pPr rtl="1"/>
          <a:endParaRPr lang="fa-IR"/>
        </a:p>
      </dgm:t>
    </dgm:pt>
    <dgm:pt modelId="{9C6F4BEE-5341-4E2D-A5E3-5D5A9F66B3F6}" type="pres">
      <dgm:prSet presAssocID="{49D80CD2-DAAC-49DD-B806-4D49E0DBF588}" presName="quadrant2" presStyleLbl="node1" presStyleIdx="1" presStyleCnt="4">
        <dgm:presLayoutVars>
          <dgm:chMax val="1"/>
          <dgm:bulletEnabled val="1"/>
        </dgm:presLayoutVars>
      </dgm:prSet>
      <dgm:spPr/>
      <dgm:t>
        <a:bodyPr/>
        <a:lstStyle/>
        <a:p>
          <a:pPr rtl="1"/>
          <a:endParaRPr lang="fa-IR"/>
        </a:p>
      </dgm:t>
    </dgm:pt>
    <dgm:pt modelId="{A61B4363-80C6-4732-A9FC-B0A05477E241}" type="pres">
      <dgm:prSet presAssocID="{49D80CD2-DAAC-49DD-B806-4D49E0DBF588}" presName="quadrant3" presStyleLbl="node1" presStyleIdx="2" presStyleCnt="4">
        <dgm:presLayoutVars>
          <dgm:chMax val="1"/>
          <dgm:bulletEnabled val="1"/>
        </dgm:presLayoutVars>
      </dgm:prSet>
      <dgm:spPr/>
      <dgm:t>
        <a:bodyPr/>
        <a:lstStyle/>
        <a:p>
          <a:pPr rtl="1"/>
          <a:endParaRPr lang="fa-IR"/>
        </a:p>
      </dgm:t>
    </dgm:pt>
    <dgm:pt modelId="{E699A1F7-8D07-4D1D-BEA3-BE4FE833E0CA}" type="pres">
      <dgm:prSet presAssocID="{49D80CD2-DAAC-49DD-B806-4D49E0DBF588}" presName="quadrant4" presStyleLbl="node1" presStyleIdx="3" presStyleCnt="4" custLinFactNeighborX="-1355" custLinFactNeighborY="923">
        <dgm:presLayoutVars>
          <dgm:chMax val="1"/>
          <dgm:bulletEnabled val="1"/>
        </dgm:presLayoutVars>
      </dgm:prSet>
      <dgm:spPr/>
      <dgm:t>
        <a:bodyPr/>
        <a:lstStyle/>
        <a:p>
          <a:pPr rtl="1"/>
          <a:endParaRPr lang="fa-IR"/>
        </a:p>
      </dgm:t>
    </dgm:pt>
    <dgm:pt modelId="{6674E698-3394-42A5-86E8-74A8B4F13947}" type="pres">
      <dgm:prSet presAssocID="{49D80CD2-DAAC-49DD-B806-4D49E0DBF588}" presName="quadrantPlaceholder" presStyleCnt="0"/>
      <dgm:spPr/>
    </dgm:pt>
    <dgm:pt modelId="{D51E9720-8197-494C-8A7F-345F82C1D1B9}" type="pres">
      <dgm:prSet presAssocID="{49D80CD2-DAAC-49DD-B806-4D49E0DBF588}" presName="center1" presStyleLbl="fgShp" presStyleIdx="0" presStyleCnt="2"/>
      <dgm:spPr>
        <a:solidFill>
          <a:srgbClr val="00B0F0"/>
        </a:solidFill>
      </dgm:spPr>
    </dgm:pt>
    <dgm:pt modelId="{4E84B7E6-5F44-42A6-AD73-9A9333C821DF}" type="pres">
      <dgm:prSet presAssocID="{49D80CD2-DAAC-49DD-B806-4D49E0DBF588}" presName="center2" presStyleLbl="fgShp" presStyleIdx="1" presStyleCnt="2"/>
      <dgm:spPr>
        <a:solidFill>
          <a:srgbClr val="00B0F0"/>
        </a:solidFill>
      </dgm:spPr>
    </dgm:pt>
  </dgm:ptLst>
  <dgm:cxnLst>
    <dgm:cxn modelId="{BA4086D4-0DCB-462F-82E3-5AB7483DE805}" type="presOf" srcId="{A81312CD-B2B2-4AB9-8E0C-6C8AEE24F0DD}" destId="{A61B4363-80C6-4732-A9FC-B0A05477E241}" srcOrd="0" destOrd="0" presId="urn:microsoft.com/office/officeart/2005/8/layout/cycle4#2"/>
    <dgm:cxn modelId="{9DB9FD7B-4CAA-42D4-B19A-C39C2568D2F9}" srcId="{49D80CD2-DAAC-49DD-B806-4D49E0DBF588}" destId="{1E0C1416-85DB-480B-9001-148A1EF56231}" srcOrd="1" destOrd="0" parTransId="{63EFE609-1A16-42B8-8967-3535660CB25F}" sibTransId="{4B5E3012-02BE-4D38-AF00-29ECE0434D95}"/>
    <dgm:cxn modelId="{B31DA971-183D-4214-BBBB-211190868DA2}" type="presOf" srcId="{4443E1AC-B1B4-4455-8D2A-33D47B07F71C}" destId="{A99337AB-BA5C-4FEA-B889-CAE128D64FC8}" srcOrd="0" destOrd="0" presId="urn:microsoft.com/office/officeart/2005/8/layout/cycle4#2"/>
    <dgm:cxn modelId="{240E263A-3603-40B9-8C35-905751F16F78}" type="presOf" srcId="{9EAF245C-252F-4313-8817-F973812BB827}" destId="{4565EFEA-DD3C-4BF4-9171-1AD246EA20D4}" srcOrd="1" destOrd="0" presId="urn:microsoft.com/office/officeart/2005/8/layout/cycle4#2"/>
    <dgm:cxn modelId="{105A098D-C8FB-4BD4-AA52-45653221C4CB}" type="presOf" srcId="{4443E1AC-B1B4-4455-8D2A-33D47B07F71C}" destId="{462A408A-6789-4BBE-9DB5-004A8E546A76}" srcOrd="1" destOrd="0" presId="urn:microsoft.com/office/officeart/2005/8/layout/cycle4#2"/>
    <dgm:cxn modelId="{24185E5D-4CE8-4856-87A2-C6EEFAFAEB90}" type="presOf" srcId="{766A65B9-E3FE-4B39-8BBB-952E77CEF97E}" destId="{E699A1F7-8D07-4D1D-BEA3-BE4FE833E0CA}" srcOrd="0" destOrd="0" presId="urn:microsoft.com/office/officeart/2005/8/layout/cycle4#2"/>
    <dgm:cxn modelId="{4B8EA728-3FE7-410A-99D7-5EAF1A17E1E9}" srcId="{1E0C1416-85DB-480B-9001-148A1EF56231}" destId="{842EE7A5-43C0-4ED5-A65C-BF94765094B3}" srcOrd="0" destOrd="0" parTransId="{E9B3939A-7675-4BAC-84DE-699054CB41EE}" sibTransId="{259376D2-FA2D-4166-B46E-09DA1529F3F6}"/>
    <dgm:cxn modelId="{5335CF1B-4B02-40F1-BD8D-CB96113B3758}" type="presOf" srcId="{B0FA5B04-8BFC-4673-916A-91361BC9EC67}" destId="{A69ECD3E-3046-42BC-B71B-2A25CECE8CEB}" srcOrd="0" destOrd="0" presId="urn:microsoft.com/office/officeart/2005/8/layout/cycle4#2"/>
    <dgm:cxn modelId="{3B43B9A6-8741-4358-85D3-16932A0AB021}" srcId="{49D80CD2-DAAC-49DD-B806-4D49E0DBF588}" destId="{766A65B9-E3FE-4B39-8BBB-952E77CEF97E}" srcOrd="3" destOrd="0" parTransId="{9ADAEA95-9ECA-4158-9F5F-425852C995D6}" sibTransId="{2F85B9AB-E0D0-4E36-9457-1BAAEBDBE57B}"/>
    <dgm:cxn modelId="{5912CB25-E023-4580-A01D-29B4A8D87B66}" type="presOf" srcId="{9EAF245C-252F-4313-8817-F973812BB827}" destId="{B3DD7715-0793-431D-8763-5EEDBCFA34B4}" srcOrd="0" destOrd="0" presId="urn:microsoft.com/office/officeart/2005/8/layout/cycle4#2"/>
    <dgm:cxn modelId="{CC8FE2F5-B53C-415C-8C82-FC0B9218C45E}" srcId="{49D80CD2-DAAC-49DD-B806-4D49E0DBF588}" destId="{B0FA5B04-8BFC-4673-916A-91361BC9EC67}" srcOrd="0" destOrd="0" parTransId="{CADD40AC-4392-42EC-96D0-07B7F0D4D5CD}" sibTransId="{822E94B5-596C-46A1-B0DC-C616E9AB5BC1}"/>
    <dgm:cxn modelId="{11D881F3-0A76-4872-ACE7-C18D75DC4C34}" srcId="{A81312CD-B2B2-4AB9-8E0C-6C8AEE24F0DD}" destId="{4443E1AC-B1B4-4455-8D2A-33D47B07F71C}" srcOrd="0" destOrd="0" parTransId="{BF9D9EC1-D4AB-452A-8E18-DE54E1F31EF2}" sibTransId="{2BBFFF7C-917D-47DE-ABE5-953960DE1DE6}"/>
    <dgm:cxn modelId="{7F405F9E-581A-436F-8C71-75CB8275775A}" type="presOf" srcId="{549F739A-5F43-4F66-B572-86E75F0BB897}" destId="{85A6D893-92C5-427E-A38B-83825AF1AD67}" srcOrd="1" destOrd="0" presId="urn:microsoft.com/office/officeart/2005/8/layout/cycle4#2"/>
    <dgm:cxn modelId="{A688B3E2-ED46-4C3A-B11B-4037A04938FE}" type="presOf" srcId="{49D80CD2-DAAC-49DD-B806-4D49E0DBF588}" destId="{5A78A5F4-D2EB-4B0B-AD88-1C6D18F6658A}" srcOrd="0" destOrd="0" presId="urn:microsoft.com/office/officeart/2005/8/layout/cycle4#2"/>
    <dgm:cxn modelId="{AE3511AD-CA7D-4E25-8F68-F27F752BE7D9}" srcId="{B0FA5B04-8BFC-4673-916A-91361BC9EC67}" destId="{549F739A-5F43-4F66-B572-86E75F0BB897}" srcOrd="0" destOrd="0" parTransId="{E9AA2327-9E40-489C-8A1C-878BB5E3D868}" sibTransId="{6F2E249A-383D-4275-B385-50661F57DCD0}"/>
    <dgm:cxn modelId="{693D17F7-281A-4495-849B-0BC772641377}" type="presOf" srcId="{1E0C1416-85DB-480B-9001-148A1EF56231}" destId="{9C6F4BEE-5341-4E2D-A5E3-5D5A9F66B3F6}" srcOrd="0" destOrd="0" presId="urn:microsoft.com/office/officeart/2005/8/layout/cycle4#2"/>
    <dgm:cxn modelId="{E09F587A-98C8-4396-8326-D53B9D40D776}" srcId="{766A65B9-E3FE-4B39-8BBB-952E77CEF97E}" destId="{9EAF245C-252F-4313-8817-F973812BB827}" srcOrd="0" destOrd="0" parTransId="{9E380230-B51B-4C75-85C8-54B72BEFAE71}" sibTransId="{EFD28DBE-72A8-43BD-B4B4-DD1DC314E78F}"/>
    <dgm:cxn modelId="{D808B09A-65E0-4FD2-877D-6638B02FB735}" type="presOf" srcId="{549F739A-5F43-4F66-B572-86E75F0BB897}" destId="{E854F2AD-D151-4913-8B89-65E2B178F855}" srcOrd="0" destOrd="0" presId="urn:microsoft.com/office/officeart/2005/8/layout/cycle4#2"/>
    <dgm:cxn modelId="{B5C25394-2301-419F-A0B7-FAA220237BBB}" srcId="{49D80CD2-DAAC-49DD-B806-4D49E0DBF588}" destId="{A81312CD-B2B2-4AB9-8E0C-6C8AEE24F0DD}" srcOrd="2" destOrd="0" parTransId="{07F9C624-1EA4-4A53-8CAD-6544A65B2707}" sibTransId="{D258C6CF-C076-41D5-A472-A15BDB869A5A}"/>
    <dgm:cxn modelId="{465F5402-5BDA-4860-B69E-7CBFE9553EDC}" type="presOf" srcId="{842EE7A5-43C0-4ED5-A65C-BF94765094B3}" destId="{853D4011-FCC0-4051-949D-027B80026BC9}" srcOrd="1" destOrd="0" presId="urn:microsoft.com/office/officeart/2005/8/layout/cycle4#2"/>
    <dgm:cxn modelId="{0BFD10E1-219B-44A2-9C2C-F6945744B5C0}" type="presOf" srcId="{842EE7A5-43C0-4ED5-A65C-BF94765094B3}" destId="{0A8CD8DD-1CEE-448F-BDEA-D74387A13698}" srcOrd="0" destOrd="0" presId="urn:microsoft.com/office/officeart/2005/8/layout/cycle4#2"/>
    <dgm:cxn modelId="{140CFF88-FD90-4A5D-8065-60BA52066C8F}" type="presParOf" srcId="{5A78A5F4-D2EB-4B0B-AD88-1C6D18F6658A}" destId="{CC904D24-5211-4E31-98A8-8978EF2067EB}" srcOrd="0" destOrd="0" presId="urn:microsoft.com/office/officeart/2005/8/layout/cycle4#2"/>
    <dgm:cxn modelId="{F3FDC127-8C8B-4EAE-A246-07CCF9EEACA2}" type="presParOf" srcId="{CC904D24-5211-4E31-98A8-8978EF2067EB}" destId="{66611D79-6566-4556-B58B-C93826A714C3}" srcOrd="0" destOrd="0" presId="urn:microsoft.com/office/officeart/2005/8/layout/cycle4#2"/>
    <dgm:cxn modelId="{50BB49DD-010B-4B8C-A57B-EE6545142176}" type="presParOf" srcId="{66611D79-6566-4556-B58B-C93826A714C3}" destId="{E854F2AD-D151-4913-8B89-65E2B178F855}" srcOrd="0" destOrd="0" presId="urn:microsoft.com/office/officeart/2005/8/layout/cycle4#2"/>
    <dgm:cxn modelId="{DD24950E-3B2F-44E8-AEE5-908D90923C52}" type="presParOf" srcId="{66611D79-6566-4556-B58B-C93826A714C3}" destId="{85A6D893-92C5-427E-A38B-83825AF1AD67}" srcOrd="1" destOrd="0" presId="urn:microsoft.com/office/officeart/2005/8/layout/cycle4#2"/>
    <dgm:cxn modelId="{F3DB362F-F10D-46D7-BEF5-19BC5A2A2E24}" type="presParOf" srcId="{CC904D24-5211-4E31-98A8-8978EF2067EB}" destId="{E4D2FBC4-4D4C-4E34-952C-8A703B6A65F8}" srcOrd="1" destOrd="0" presId="urn:microsoft.com/office/officeart/2005/8/layout/cycle4#2"/>
    <dgm:cxn modelId="{9D086BC7-2954-40F9-8BC3-D48F71E2044F}" type="presParOf" srcId="{E4D2FBC4-4D4C-4E34-952C-8A703B6A65F8}" destId="{0A8CD8DD-1CEE-448F-BDEA-D74387A13698}" srcOrd="0" destOrd="0" presId="urn:microsoft.com/office/officeart/2005/8/layout/cycle4#2"/>
    <dgm:cxn modelId="{B89791EC-AEE2-404B-9C88-06389FDDC919}" type="presParOf" srcId="{E4D2FBC4-4D4C-4E34-952C-8A703B6A65F8}" destId="{853D4011-FCC0-4051-949D-027B80026BC9}" srcOrd="1" destOrd="0" presId="urn:microsoft.com/office/officeart/2005/8/layout/cycle4#2"/>
    <dgm:cxn modelId="{543787C9-8847-4866-A46A-4439A32AB17A}" type="presParOf" srcId="{CC904D24-5211-4E31-98A8-8978EF2067EB}" destId="{BB8070AF-2BF0-4D70-88A2-F76C39A3710A}" srcOrd="2" destOrd="0" presId="urn:microsoft.com/office/officeart/2005/8/layout/cycle4#2"/>
    <dgm:cxn modelId="{E3EDA19B-3EEB-447D-98D0-912C69624027}" type="presParOf" srcId="{BB8070AF-2BF0-4D70-88A2-F76C39A3710A}" destId="{A99337AB-BA5C-4FEA-B889-CAE128D64FC8}" srcOrd="0" destOrd="0" presId="urn:microsoft.com/office/officeart/2005/8/layout/cycle4#2"/>
    <dgm:cxn modelId="{BECEBB47-6D0B-4C6C-8E0B-9CEED0FEEB79}" type="presParOf" srcId="{BB8070AF-2BF0-4D70-88A2-F76C39A3710A}" destId="{462A408A-6789-4BBE-9DB5-004A8E546A76}" srcOrd="1" destOrd="0" presId="urn:microsoft.com/office/officeart/2005/8/layout/cycle4#2"/>
    <dgm:cxn modelId="{56505BFF-8797-49CC-9088-05DF85F5DA02}" type="presParOf" srcId="{CC904D24-5211-4E31-98A8-8978EF2067EB}" destId="{1A4CDFF8-DD86-4597-BF34-D4B84F7BE140}" srcOrd="3" destOrd="0" presId="urn:microsoft.com/office/officeart/2005/8/layout/cycle4#2"/>
    <dgm:cxn modelId="{D9886F05-731C-4A3D-A6DF-0CF7152F0F66}" type="presParOf" srcId="{1A4CDFF8-DD86-4597-BF34-D4B84F7BE140}" destId="{B3DD7715-0793-431D-8763-5EEDBCFA34B4}" srcOrd="0" destOrd="0" presId="urn:microsoft.com/office/officeart/2005/8/layout/cycle4#2"/>
    <dgm:cxn modelId="{4698F77E-F1DF-432C-B005-7AEA6014C05A}" type="presParOf" srcId="{1A4CDFF8-DD86-4597-BF34-D4B84F7BE140}" destId="{4565EFEA-DD3C-4BF4-9171-1AD246EA20D4}" srcOrd="1" destOrd="0" presId="urn:microsoft.com/office/officeart/2005/8/layout/cycle4#2"/>
    <dgm:cxn modelId="{5DD592D6-E403-4239-8050-2B6D57F75AD3}" type="presParOf" srcId="{CC904D24-5211-4E31-98A8-8978EF2067EB}" destId="{29A852AF-F97F-475D-A284-9CD79647EBF5}" srcOrd="4" destOrd="0" presId="urn:microsoft.com/office/officeart/2005/8/layout/cycle4#2"/>
    <dgm:cxn modelId="{C12AC418-9F3E-4D18-896D-0DF02329EFA5}" type="presParOf" srcId="{5A78A5F4-D2EB-4B0B-AD88-1C6D18F6658A}" destId="{6F2A0E04-5899-4A2A-8191-AB535EA66055}" srcOrd="1" destOrd="0" presId="urn:microsoft.com/office/officeart/2005/8/layout/cycle4#2"/>
    <dgm:cxn modelId="{82C8ED3E-1EBC-4732-9666-96E1B5359EB1}" type="presParOf" srcId="{6F2A0E04-5899-4A2A-8191-AB535EA66055}" destId="{A69ECD3E-3046-42BC-B71B-2A25CECE8CEB}" srcOrd="0" destOrd="0" presId="urn:microsoft.com/office/officeart/2005/8/layout/cycle4#2"/>
    <dgm:cxn modelId="{066A3E46-0AAD-4559-87A2-590ACCAC096C}" type="presParOf" srcId="{6F2A0E04-5899-4A2A-8191-AB535EA66055}" destId="{9C6F4BEE-5341-4E2D-A5E3-5D5A9F66B3F6}" srcOrd="1" destOrd="0" presId="urn:microsoft.com/office/officeart/2005/8/layout/cycle4#2"/>
    <dgm:cxn modelId="{5A942B13-EC4F-49AE-B5D8-661D86937284}" type="presParOf" srcId="{6F2A0E04-5899-4A2A-8191-AB535EA66055}" destId="{A61B4363-80C6-4732-A9FC-B0A05477E241}" srcOrd="2" destOrd="0" presId="urn:microsoft.com/office/officeart/2005/8/layout/cycle4#2"/>
    <dgm:cxn modelId="{E21B98F4-7EE7-433E-93A6-7CB51C8D9746}" type="presParOf" srcId="{6F2A0E04-5899-4A2A-8191-AB535EA66055}" destId="{E699A1F7-8D07-4D1D-BEA3-BE4FE833E0CA}" srcOrd="3" destOrd="0" presId="urn:microsoft.com/office/officeart/2005/8/layout/cycle4#2"/>
    <dgm:cxn modelId="{D981FADB-B68D-4402-B498-D2A2E4F22C05}" type="presParOf" srcId="{6F2A0E04-5899-4A2A-8191-AB535EA66055}" destId="{6674E698-3394-42A5-86E8-74A8B4F13947}" srcOrd="4" destOrd="0" presId="urn:microsoft.com/office/officeart/2005/8/layout/cycle4#2"/>
    <dgm:cxn modelId="{8F19E316-A9F6-4F1D-9A74-64CBB2FCC0AF}" type="presParOf" srcId="{5A78A5F4-D2EB-4B0B-AD88-1C6D18F6658A}" destId="{D51E9720-8197-494C-8A7F-345F82C1D1B9}" srcOrd="2" destOrd="0" presId="urn:microsoft.com/office/officeart/2005/8/layout/cycle4#2"/>
    <dgm:cxn modelId="{017FEC72-FF02-4EC6-A63B-D5FC803EFA57}" type="presParOf" srcId="{5A78A5F4-D2EB-4B0B-AD88-1C6D18F6658A}" destId="{4E84B7E6-5F44-42A6-AD73-9A9333C821DF}" srcOrd="3" destOrd="0" presId="urn:microsoft.com/office/officeart/2005/8/layout/cycle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379800BF-45F4-4B26-B838-02B01AAD17E1}" type="doc">
      <dgm:prSet loTypeId="urn:microsoft.com/office/officeart/2005/8/layout/vList5" loCatId="list" qsTypeId="urn:microsoft.com/office/officeart/2005/8/quickstyle/3d3" qsCatId="3D" csTypeId="urn:microsoft.com/office/officeart/2005/8/colors/accent1_2" csCatId="accent1" phldr="1"/>
      <dgm:spPr/>
      <dgm:t>
        <a:bodyPr/>
        <a:lstStyle/>
        <a:p>
          <a:pPr rtl="1"/>
          <a:endParaRPr lang="fa-IR"/>
        </a:p>
      </dgm:t>
    </dgm:pt>
    <dgm:pt modelId="{47E42F34-50F7-490A-BAE7-A47CB1806576}">
      <dgm:prSet phldrT="[Text]"/>
      <dgm:spPr>
        <a:solidFill>
          <a:srgbClr val="FF0000"/>
        </a:solidFill>
      </dgm:spPr>
      <dgm:t>
        <a:bodyPr/>
        <a:lstStyle/>
        <a:p>
          <a:pPr rtl="1"/>
          <a:r>
            <a:rPr lang="fa-IR" dirty="0" smtClean="0">
              <a:cs typeface="B Titr" panose="00000700000000000000" pitchFamily="2" charset="-78"/>
            </a:rPr>
            <a:t>1-اصل فعالیّت</a:t>
          </a:r>
          <a:endParaRPr lang="fa-IR" dirty="0">
            <a:cs typeface="B Titr" panose="00000700000000000000" pitchFamily="2" charset="-78"/>
          </a:endParaRPr>
        </a:p>
      </dgm:t>
    </dgm:pt>
    <dgm:pt modelId="{EBF55BEB-1081-4770-ACEC-BE58AC4DC145}" type="parTrans" cxnId="{2654B105-DF49-433D-8D94-0B50ABE5F755}">
      <dgm:prSet/>
      <dgm:spPr/>
      <dgm:t>
        <a:bodyPr/>
        <a:lstStyle/>
        <a:p>
          <a:pPr rtl="1"/>
          <a:endParaRPr lang="fa-IR"/>
        </a:p>
      </dgm:t>
    </dgm:pt>
    <dgm:pt modelId="{4B2CC14F-BACC-4A0D-9A88-50A634ECECAC}" type="sibTrans" cxnId="{2654B105-DF49-433D-8D94-0B50ABE5F755}">
      <dgm:prSet/>
      <dgm:spPr/>
      <dgm:t>
        <a:bodyPr/>
        <a:lstStyle/>
        <a:p>
          <a:pPr rtl="1"/>
          <a:endParaRPr lang="fa-IR"/>
        </a:p>
      </dgm:t>
    </dgm:pt>
    <dgm:pt modelId="{0FCF5846-F9D6-4AED-AA24-FF487E18D3B8}">
      <dgm:prSet phldrT="[Text]" custT="1"/>
      <dgm:spPr>
        <a:solidFill>
          <a:srgbClr val="FFC000">
            <a:alpha val="90000"/>
          </a:srgbClr>
        </a:solidFill>
      </dgm:spPr>
      <dgm:t>
        <a:bodyPr/>
        <a:lstStyle/>
        <a:p>
          <a:pPr rtl="1"/>
          <a:r>
            <a:rPr lang="fa-IR" sz="1600" dirty="0" smtClean="0">
              <a:cs typeface="B Titr" panose="00000700000000000000" pitchFamily="2" charset="-78"/>
            </a:rPr>
            <a:t>در فرآیند تعلیم و تربیت ،اقدامات تربیتی باید به گونه ای ترتیب داده شود که، کودک آزاد باشد  تا در تمام مراحل به تواند به وارسی امور بپردازد . انتخاب فعالیت ها باید بر اساس علایق کودک باشد . </a:t>
          </a:r>
          <a:endParaRPr lang="fa-IR" sz="1600" dirty="0">
            <a:cs typeface="B Titr" panose="00000700000000000000" pitchFamily="2" charset="-78"/>
          </a:endParaRPr>
        </a:p>
      </dgm:t>
    </dgm:pt>
    <dgm:pt modelId="{C4D8516F-BCD0-41DC-AB30-B891960E8D32}" type="parTrans" cxnId="{633225EC-CA5A-42A5-B8B2-1ED7662B1720}">
      <dgm:prSet/>
      <dgm:spPr/>
      <dgm:t>
        <a:bodyPr/>
        <a:lstStyle/>
        <a:p>
          <a:pPr rtl="1"/>
          <a:endParaRPr lang="fa-IR"/>
        </a:p>
      </dgm:t>
    </dgm:pt>
    <dgm:pt modelId="{CAF5401E-7332-4652-9BBB-82AA351D0102}" type="sibTrans" cxnId="{633225EC-CA5A-42A5-B8B2-1ED7662B1720}">
      <dgm:prSet/>
      <dgm:spPr/>
      <dgm:t>
        <a:bodyPr/>
        <a:lstStyle/>
        <a:p>
          <a:pPr rtl="1"/>
          <a:endParaRPr lang="fa-IR"/>
        </a:p>
      </dgm:t>
    </dgm:pt>
    <dgm:pt modelId="{B9A50F9F-73F6-472F-BA97-68854DE5996E}">
      <dgm:prSet phldrT="[Text]" phldr="1" custT="1"/>
      <dgm:spPr>
        <a:solidFill>
          <a:srgbClr val="FFC000">
            <a:alpha val="90000"/>
          </a:srgbClr>
        </a:solidFill>
      </dgm:spPr>
      <dgm:t>
        <a:bodyPr/>
        <a:lstStyle/>
        <a:p>
          <a:pPr rtl="1"/>
          <a:endParaRPr lang="fa-IR" sz="1200" dirty="0">
            <a:cs typeface="B Titr" panose="00000700000000000000" pitchFamily="2" charset="-78"/>
          </a:endParaRPr>
        </a:p>
      </dgm:t>
    </dgm:pt>
    <dgm:pt modelId="{A263E592-F852-4BA6-BCF5-68DA10F962EF}" type="parTrans" cxnId="{119B3D80-7409-45FB-92A5-23CB2584AD6B}">
      <dgm:prSet/>
      <dgm:spPr/>
      <dgm:t>
        <a:bodyPr/>
        <a:lstStyle/>
        <a:p>
          <a:pPr rtl="1"/>
          <a:endParaRPr lang="fa-IR"/>
        </a:p>
      </dgm:t>
    </dgm:pt>
    <dgm:pt modelId="{A0D6C61F-AF29-4374-BD4F-6FC0EC66263C}" type="sibTrans" cxnId="{119B3D80-7409-45FB-92A5-23CB2584AD6B}">
      <dgm:prSet/>
      <dgm:spPr/>
      <dgm:t>
        <a:bodyPr/>
        <a:lstStyle/>
        <a:p>
          <a:pPr rtl="1"/>
          <a:endParaRPr lang="fa-IR"/>
        </a:p>
      </dgm:t>
    </dgm:pt>
    <dgm:pt modelId="{71A0A60D-6FEC-4E13-90C9-3A878751972A}">
      <dgm:prSet phldrT="[Text]" custT="1"/>
      <dgm:spPr>
        <a:solidFill>
          <a:srgbClr val="FF0000"/>
        </a:solidFill>
      </dgm:spPr>
      <dgm:t>
        <a:bodyPr/>
        <a:lstStyle/>
        <a:p>
          <a:pPr rtl="1"/>
          <a:r>
            <a:rPr lang="fa-IR" sz="3200" dirty="0" smtClean="0">
              <a:cs typeface="B Titr" panose="00000700000000000000" pitchFamily="2" charset="-78"/>
            </a:rPr>
            <a:t>2-اصل کمال و تمامیّت</a:t>
          </a:r>
          <a:endParaRPr lang="fa-IR" sz="3200" dirty="0">
            <a:cs typeface="B Titr" panose="00000700000000000000" pitchFamily="2" charset="-78"/>
          </a:endParaRPr>
        </a:p>
      </dgm:t>
    </dgm:pt>
    <dgm:pt modelId="{24C66445-3CBA-4EC3-B65A-405DBDC783A2}" type="parTrans" cxnId="{73B07182-3B61-4673-923F-27BBA85A47E0}">
      <dgm:prSet/>
      <dgm:spPr/>
      <dgm:t>
        <a:bodyPr/>
        <a:lstStyle/>
        <a:p>
          <a:pPr rtl="1"/>
          <a:endParaRPr lang="fa-IR"/>
        </a:p>
      </dgm:t>
    </dgm:pt>
    <dgm:pt modelId="{7768ADE5-669D-421E-BF6C-304FA4E7BABE}" type="sibTrans" cxnId="{73B07182-3B61-4673-923F-27BBA85A47E0}">
      <dgm:prSet/>
      <dgm:spPr/>
      <dgm:t>
        <a:bodyPr/>
        <a:lstStyle/>
        <a:p>
          <a:pPr rtl="1"/>
          <a:endParaRPr lang="fa-IR"/>
        </a:p>
      </dgm:t>
    </dgm:pt>
    <dgm:pt modelId="{45E46ED2-DC9F-4478-AD8A-9929B223F2F5}">
      <dgm:prSet phldrT="[Text]" custT="1"/>
      <dgm:spPr>
        <a:solidFill>
          <a:srgbClr val="FFC000">
            <a:alpha val="90000"/>
          </a:srgbClr>
        </a:solidFill>
      </dgm:spPr>
      <dgm:t>
        <a:bodyPr/>
        <a:lstStyle/>
        <a:p>
          <a:pPr rtl="1"/>
          <a:r>
            <a:rPr lang="fa-IR" sz="1600" dirty="0" smtClean="0">
              <a:cs typeface="B Titr" panose="00000700000000000000" pitchFamily="2" charset="-78"/>
            </a:rPr>
            <a:t>این اصل سه اصل دیگر را در درون خود دارد :</a:t>
          </a:r>
          <a:endParaRPr lang="fa-IR" sz="1600" dirty="0">
            <a:cs typeface="B Titr" panose="00000700000000000000" pitchFamily="2" charset="-78"/>
          </a:endParaRPr>
        </a:p>
      </dgm:t>
    </dgm:pt>
    <dgm:pt modelId="{6CBBE224-B961-4D32-BCCE-E679D21F58DA}" type="parTrans" cxnId="{BAE42998-4338-4F09-914B-0BF787C6704A}">
      <dgm:prSet/>
      <dgm:spPr/>
      <dgm:t>
        <a:bodyPr/>
        <a:lstStyle/>
        <a:p>
          <a:pPr rtl="1"/>
          <a:endParaRPr lang="fa-IR"/>
        </a:p>
      </dgm:t>
    </dgm:pt>
    <dgm:pt modelId="{3B5768CC-A402-4217-A96C-A446D171098C}" type="sibTrans" cxnId="{BAE42998-4338-4F09-914B-0BF787C6704A}">
      <dgm:prSet/>
      <dgm:spPr/>
      <dgm:t>
        <a:bodyPr/>
        <a:lstStyle/>
        <a:p>
          <a:pPr rtl="1"/>
          <a:endParaRPr lang="fa-IR"/>
        </a:p>
      </dgm:t>
    </dgm:pt>
    <dgm:pt modelId="{2DBAD252-CD15-492B-B5B2-E1E6EA6EB0E0}">
      <dgm:prSet phldrT="[Text]" phldr="1" custT="1"/>
      <dgm:spPr>
        <a:solidFill>
          <a:srgbClr val="FFC000">
            <a:alpha val="90000"/>
          </a:srgbClr>
        </a:solidFill>
      </dgm:spPr>
      <dgm:t>
        <a:bodyPr/>
        <a:lstStyle/>
        <a:p>
          <a:pPr rtl="1"/>
          <a:endParaRPr lang="fa-IR" sz="1100" dirty="0">
            <a:cs typeface="B Titr" panose="00000700000000000000" pitchFamily="2" charset="-78"/>
          </a:endParaRPr>
        </a:p>
      </dgm:t>
    </dgm:pt>
    <dgm:pt modelId="{D5AC0541-3D91-469D-9CEF-2116E5543D9F}" type="parTrans" cxnId="{D2896FA7-3C40-41B9-9BD2-8F6705EA8C10}">
      <dgm:prSet/>
      <dgm:spPr/>
      <dgm:t>
        <a:bodyPr/>
        <a:lstStyle/>
        <a:p>
          <a:pPr rtl="1"/>
          <a:endParaRPr lang="fa-IR"/>
        </a:p>
      </dgm:t>
    </dgm:pt>
    <dgm:pt modelId="{78AD6882-3EAC-4340-8B76-F1B05AAFC170}" type="sibTrans" cxnId="{D2896FA7-3C40-41B9-9BD2-8F6705EA8C10}">
      <dgm:prSet/>
      <dgm:spPr/>
      <dgm:t>
        <a:bodyPr/>
        <a:lstStyle/>
        <a:p>
          <a:pPr rtl="1"/>
          <a:endParaRPr lang="fa-IR"/>
        </a:p>
      </dgm:t>
    </dgm:pt>
    <dgm:pt modelId="{D9A5D925-1DA4-4530-A9A9-32BAFEA77E66}">
      <dgm:prSet phldrT="[Text]"/>
      <dgm:spPr>
        <a:solidFill>
          <a:srgbClr val="FF0000"/>
        </a:solidFill>
      </dgm:spPr>
      <dgm:t>
        <a:bodyPr/>
        <a:lstStyle/>
        <a:p>
          <a:pPr rtl="1"/>
          <a:r>
            <a:rPr lang="fa-IR" dirty="0" smtClean="0">
              <a:cs typeface="B Titr" panose="00000700000000000000" pitchFamily="2" charset="-78"/>
            </a:rPr>
            <a:t>3-اصل حریّت </a:t>
          </a:r>
          <a:endParaRPr lang="fa-IR" dirty="0">
            <a:cs typeface="B Titr" panose="00000700000000000000" pitchFamily="2" charset="-78"/>
          </a:endParaRPr>
        </a:p>
      </dgm:t>
    </dgm:pt>
    <dgm:pt modelId="{31923633-4ACE-486C-A8E6-3660A3A5128E}" type="parTrans" cxnId="{2D1C9250-A99A-472A-A4F1-0EEDE69AEA1D}">
      <dgm:prSet/>
      <dgm:spPr/>
      <dgm:t>
        <a:bodyPr/>
        <a:lstStyle/>
        <a:p>
          <a:pPr rtl="1"/>
          <a:endParaRPr lang="fa-IR"/>
        </a:p>
      </dgm:t>
    </dgm:pt>
    <dgm:pt modelId="{A2F2C617-DF12-42B8-BB15-E9B8FFCC71C5}" type="sibTrans" cxnId="{2D1C9250-A99A-472A-A4F1-0EEDE69AEA1D}">
      <dgm:prSet/>
      <dgm:spPr/>
      <dgm:t>
        <a:bodyPr/>
        <a:lstStyle/>
        <a:p>
          <a:pPr rtl="1"/>
          <a:endParaRPr lang="fa-IR"/>
        </a:p>
      </dgm:t>
    </dgm:pt>
    <dgm:pt modelId="{9E8A1FE1-D1E4-441D-9E29-4B513A9F5C00}">
      <dgm:prSet phldrT="[Text]" custT="1"/>
      <dgm:spPr>
        <a:solidFill>
          <a:srgbClr val="FFC000">
            <a:alpha val="90000"/>
          </a:srgbClr>
        </a:solidFill>
      </dgm:spPr>
      <dgm:t>
        <a:bodyPr/>
        <a:lstStyle/>
        <a:p>
          <a:pPr rtl="1"/>
          <a:r>
            <a:rPr lang="fa-IR" sz="1600" dirty="0" smtClean="0">
              <a:cs typeface="B Titr" panose="00000700000000000000" pitchFamily="2" charset="-78"/>
            </a:rPr>
            <a:t>بر طبق این اصل دانش آموز باید آزاد باشد تا در باره رفتار خود تصمیم بگیرد و حق انتخاب داشته باشد. به قول دکتر هوشیار : دانستن تنها کافی نیست ، بلکه توانستن و بکار بستن هم لازم است . کودک باید قادر باشد که آنچه را که خوب و پسندیده است تشخیص دهد.</a:t>
          </a:r>
          <a:endParaRPr lang="fa-IR" sz="1600" dirty="0">
            <a:cs typeface="B Titr" panose="00000700000000000000" pitchFamily="2" charset="-78"/>
          </a:endParaRPr>
        </a:p>
      </dgm:t>
    </dgm:pt>
    <dgm:pt modelId="{D376D60E-419D-450B-971A-538A606B11D9}" type="parTrans" cxnId="{DECF820D-D4CF-448E-8BEF-16D4B11C857F}">
      <dgm:prSet/>
      <dgm:spPr/>
      <dgm:t>
        <a:bodyPr/>
        <a:lstStyle/>
        <a:p>
          <a:pPr rtl="1"/>
          <a:endParaRPr lang="fa-IR"/>
        </a:p>
      </dgm:t>
    </dgm:pt>
    <dgm:pt modelId="{DA5AAFE7-CBC4-4594-A454-A34AEAD84CA7}" type="sibTrans" cxnId="{DECF820D-D4CF-448E-8BEF-16D4B11C857F}">
      <dgm:prSet/>
      <dgm:spPr/>
      <dgm:t>
        <a:bodyPr/>
        <a:lstStyle/>
        <a:p>
          <a:pPr rtl="1"/>
          <a:endParaRPr lang="fa-IR"/>
        </a:p>
      </dgm:t>
    </dgm:pt>
    <dgm:pt modelId="{2249A36A-1CB8-4CBC-B182-572F45C9AF66}">
      <dgm:prSet phldrT="[Text]" phldr="1" custT="1"/>
      <dgm:spPr>
        <a:solidFill>
          <a:srgbClr val="FFC000">
            <a:alpha val="90000"/>
          </a:srgbClr>
        </a:solidFill>
      </dgm:spPr>
      <dgm:t>
        <a:bodyPr/>
        <a:lstStyle/>
        <a:p>
          <a:pPr rtl="1"/>
          <a:endParaRPr lang="fa-IR" sz="1200" dirty="0">
            <a:cs typeface="B Titr" panose="00000700000000000000" pitchFamily="2" charset="-78"/>
          </a:endParaRPr>
        </a:p>
      </dgm:t>
    </dgm:pt>
    <dgm:pt modelId="{074ABE36-A541-449D-9890-CF3E5C690832}" type="parTrans" cxnId="{9FB9270D-981E-4F2F-BD84-CE73035EE938}">
      <dgm:prSet/>
      <dgm:spPr/>
      <dgm:t>
        <a:bodyPr/>
        <a:lstStyle/>
        <a:p>
          <a:pPr rtl="1"/>
          <a:endParaRPr lang="fa-IR"/>
        </a:p>
      </dgm:t>
    </dgm:pt>
    <dgm:pt modelId="{67219A5E-2404-4AF7-B600-886555B3A84C}" type="sibTrans" cxnId="{9FB9270D-981E-4F2F-BD84-CE73035EE938}">
      <dgm:prSet/>
      <dgm:spPr/>
      <dgm:t>
        <a:bodyPr/>
        <a:lstStyle/>
        <a:p>
          <a:pPr rtl="1"/>
          <a:endParaRPr lang="fa-IR"/>
        </a:p>
      </dgm:t>
    </dgm:pt>
    <dgm:pt modelId="{46E449AE-A0B9-467C-B6D1-8FB1376895E8}">
      <dgm:prSet phldrT="[Text]" custT="1"/>
      <dgm:spPr>
        <a:solidFill>
          <a:srgbClr val="FFC000">
            <a:alpha val="90000"/>
          </a:srgbClr>
        </a:solidFill>
      </dgm:spPr>
      <dgm:t>
        <a:bodyPr/>
        <a:lstStyle/>
        <a:p>
          <a:pPr rtl="1"/>
          <a:r>
            <a:rPr lang="fa-IR" sz="1400" dirty="0" smtClean="0">
              <a:cs typeface="B Titr" panose="00000700000000000000" pitchFamily="2" charset="-78"/>
            </a:rPr>
            <a:t>ب- اعتماد به نفس کودک باید مورد توجه قرار گیرد.</a:t>
          </a:r>
          <a:endParaRPr lang="fa-IR" sz="1400" dirty="0">
            <a:cs typeface="B Titr" panose="00000700000000000000" pitchFamily="2" charset="-78"/>
          </a:endParaRPr>
        </a:p>
      </dgm:t>
    </dgm:pt>
    <dgm:pt modelId="{F3590D27-D165-4176-90E7-7CABAB2E3A88}" type="parTrans" cxnId="{13E28277-A054-4016-A43B-33C091167E90}">
      <dgm:prSet/>
      <dgm:spPr/>
      <dgm:t>
        <a:bodyPr/>
        <a:lstStyle/>
        <a:p>
          <a:pPr rtl="1"/>
          <a:endParaRPr lang="fa-IR"/>
        </a:p>
      </dgm:t>
    </dgm:pt>
    <dgm:pt modelId="{C3B175DA-0A25-4E6D-AA11-7F42D10D607A}" type="sibTrans" cxnId="{13E28277-A054-4016-A43B-33C091167E90}">
      <dgm:prSet/>
      <dgm:spPr/>
      <dgm:t>
        <a:bodyPr/>
        <a:lstStyle/>
        <a:p>
          <a:pPr rtl="1"/>
          <a:endParaRPr lang="fa-IR"/>
        </a:p>
      </dgm:t>
    </dgm:pt>
    <dgm:pt modelId="{2CC8C852-E9CE-405F-8CFF-E147A8E36EBC}">
      <dgm:prSet phldrT="[Text]" custT="1"/>
      <dgm:spPr>
        <a:solidFill>
          <a:srgbClr val="FFC000">
            <a:alpha val="90000"/>
          </a:srgbClr>
        </a:solidFill>
      </dgm:spPr>
      <dgm:t>
        <a:bodyPr/>
        <a:lstStyle/>
        <a:p>
          <a:pPr rtl="1"/>
          <a:r>
            <a:rPr lang="fa-IR" sz="1400" dirty="0" smtClean="0">
              <a:cs typeface="B Titr" panose="00000700000000000000" pitchFamily="2" charset="-78"/>
            </a:rPr>
            <a:t>ج – سازمان ارزش شناسی خود شخص نباید مقیاس مطلق سازمان ارزش شناسی سایر اعضای جامعه قرار گیرد ( قاعده عینیت اجتماعی)</a:t>
          </a:r>
          <a:endParaRPr lang="fa-IR" sz="1400" dirty="0">
            <a:cs typeface="B Titr" panose="00000700000000000000" pitchFamily="2" charset="-78"/>
          </a:endParaRPr>
        </a:p>
      </dgm:t>
    </dgm:pt>
    <dgm:pt modelId="{4DC91F88-93D2-4859-BC65-1A2A1EF9C5E2}" type="parTrans" cxnId="{6F2E07C4-D30D-4DE4-AC8D-F879090971E2}">
      <dgm:prSet/>
      <dgm:spPr/>
      <dgm:t>
        <a:bodyPr/>
        <a:lstStyle/>
        <a:p>
          <a:pPr rtl="1"/>
          <a:endParaRPr lang="fa-IR"/>
        </a:p>
      </dgm:t>
    </dgm:pt>
    <dgm:pt modelId="{7A21DFC4-C9FE-4E50-9294-5C0FE03BE17C}" type="sibTrans" cxnId="{6F2E07C4-D30D-4DE4-AC8D-F879090971E2}">
      <dgm:prSet/>
      <dgm:spPr/>
      <dgm:t>
        <a:bodyPr/>
        <a:lstStyle/>
        <a:p>
          <a:pPr rtl="1"/>
          <a:endParaRPr lang="fa-IR"/>
        </a:p>
      </dgm:t>
    </dgm:pt>
    <dgm:pt modelId="{02B32CA7-E483-4DBF-B6D8-CA70F6A08D4D}">
      <dgm:prSet phldrT="[Text]" custT="1"/>
      <dgm:spPr>
        <a:solidFill>
          <a:srgbClr val="FFC000">
            <a:alpha val="90000"/>
          </a:srgbClr>
        </a:solidFill>
      </dgm:spPr>
      <dgm:t>
        <a:bodyPr/>
        <a:lstStyle/>
        <a:p>
          <a:pPr rtl="1"/>
          <a:r>
            <a:rPr lang="fa-IR" sz="1400" dirty="0" smtClean="0">
              <a:cs typeface="B Titr" panose="00000700000000000000" pitchFamily="2" charset="-78"/>
            </a:rPr>
            <a:t>الف – عمل تربیتی نباید تنها بر اساس چشم انداز آینده (تنها هدفها) تعیین شود بلکه طبیعت و ساخت کلی شخصیت در حال تکوین کودک نیزباید مد نظر قرار گیرد (وضعیت موجود و حال ) </a:t>
          </a:r>
          <a:endParaRPr lang="fa-IR" sz="1400" dirty="0">
            <a:cs typeface="B Titr" panose="00000700000000000000" pitchFamily="2" charset="-78"/>
          </a:endParaRPr>
        </a:p>
      </dgm:t>
    </dgm:pt>
    <dgm:pt modelId="{9DB96BE7-C9C6-4E94-8AC1-73265FF90122}" type="parTrans" cxnId="{6A6275D5-5474-4228-84CA-BCEE9EE2B6F6}">
      <dgm:prSet/>
      <dgm:spPr/>
    </dgm:pt>
    <dgm:pt modelId="{EDBB6D4E-EA55-47F0-ABE7-A5C209C73875}" type="sibTrans" cxnId="{6A6275D5-5474-4228-84CA-BCEE9EE2B6F6}">
      <dgm:prSet/>
      <dgm:spPr/>
    </dgm:pt>
    <dgm:pt modelId="{22B30FB3-6B32-40DF-A4FB-1FC9BDCDC4CA}" type="pres">
      <dgm:prSet presAssocID="{379800BF-45F4-4B26-B838-02B01AAD17E1}" presName="Name0" presStyleCnt="0">
        <dgm:presLayoutVars>
          <dgm:dir/>
          <dgm:animLvl val="lvl"/>
          <dgm:resizeHandles val="exact"/>
        </dgm:presLayoutVars>
      </dgm:prSet>
      <dgm:spPr/>
      <dgm:t>
        <a:bodyPr/>
        <a:lstStyle/>
        <a:p>
          <a:pPr rtl="1"/>
          <a:endParaRPr lang="fa-IR"/>
        </a:p>
      </dgm:t>
    </dgm:pt>
    <dgm:pt modelId="{A47B1DBC-989C-4A41-8374-DB63BCE19AB8}" type="pres">
      <dgm:prSet presAssocID="{47E42F34-50F7-490A-BAE7-A47CB1806576}" presName="linNode" presStyleCnt="0"/>
      <dgm:spPr/>
    </dgm:pt>
    <dgm:pt modelId="{D4EFD7A0-0359-450C-91C0-62EAB7F4C6F8}" type="pres">
      <dgm:prSet presAssocID="{47E42F34-50F7-490A-BAE7-A47CB1806576}" presName="parentText" presStyleLbl="node1" presStyleIdx="0" presStyleCnt="3">
        <dgm:presLayoutVars>
          <dgm:chMax val="1"/>
          <dgm:bulletEnabled val="1"/>
        </dgm:presLayoutVars>
      </dgm:prSet>
      <dgm:spPr/>
      <dgm:t>
        <a:bodyPr/>
        <a:lstStyle/>
        <a:p>
          <a:pPr rtl="1"/>
          <a:endParaRPr lang="fa-IR"/>
        </a:p>
      </dgm:t>
    </dgm:pt>
    <dgm:pt modelId="{3F31F3BC-18B1-4C9D-9846-CE18C7E5D1FC}" type="pres">
      <dgm:prSet presAssocID="{47E42F34-50F7-490A-BAE7-A47CB1806576}" presName="descendantText" presStyleLbl="alignAccFollowNode1" presStyleIdx="0" presStyleCnt="3">
        <dgm:presLayoutVars>
          <dgm:bulletEnabled val="1"/>
        </dgm:presLayoutVars>
      </dgm:prSet>
      <dgm:spPr/>
      <dgm:t>
        <a:bodyPr/>
        <a:lstStyle/>
        <a:p>
          <a:pPr rtl="1"/>
          <a:endParaRPr lang="fa-IR"/>
        </a:p>
      </dgm:t>
    </dgm:pt>
    <dgm:pt modelId="{0E8CA2EA-EF48-4FBF-9653-008A8C2A7537}" type="pres">
      <dgm:prSet presAssocID="{4B2CC14F-BACC-4A0D-9A88-50A634ECECAC}" presName="sp" presStyleCnt="0"/>
      <dgm:spPr/>
    </dgm:pt>
    <dgm:pt modelId="{183E2F6A-E8EB-4004-A0E6-8557FCD743CC}" type="pres">
      <dgm:prSet presAssocID="{71A0A60D-6FEC-4E13-90C9-3A878751972A}" presName="linNode" presStyleCnt="0"/>
      <dgm:spPr/>
    </dgm:pt>
    <dgm:pt modelId="{CC1D738B-AE86-400C-8D03-82C934816676}" type="pres">
      <dgm:prSet presAssocID="{71A0A60D-6FEC-4E13-90C9-3A878751972A}" presName="parentText" presStyleLbl="node1" presStyleIdx="1" presStyleCnt="3">
        <dgm:presLayoutVars>
          <dgm:chMax val="1"/>
          <dgm:bulletEnabled val="1"/>
        </dgm:presLayoutVars>
      </dgm:prSet>
      <dgm:spPr/>
      <dgm:t>
        <a:bodyPr/>
        <a:lstStyle/>
        <a:p>
          <a:pPr rtl="1"/>
          <a:endParaRPr lang="fa-IR"/>
        </a:p>
      </dgm:t>
    </dgm:pt>
    <dgm:pt modelId="{167515DA-0164-4A7F-879C-FF5AF7238866}" type="pres">
      <dgm:prSet presAssocID="{71A0A60D-6FEC-4E13-90C9-3A878751972A}" presName="descendantText" presStyleLbl="alignAccFollowNode1" presStyleIdx="1" presStyleCnt="3" custScaleY="157690">
        <dgm:presLayoutVars>
          <dgm:bulletEnabled val="1"/>
        </dgm:presLayoutVars>
      </dgm:prSet>
      <dgm:spPr/>
      <dgm:t>
        <a:bodyPr/>
        <a:lstStyle/>
        <a:p>
          <a:pPr rtl="1"/>
          <a:endParaRPr lang="fa-IR"/>
        </a:p>
      </dgm:t>
    </dgm:pt>
    <dgm:pt modelId="{66E07212-5248-4B5D-B462-93115F63E80E}" type="pres">
      <dgm:prSet presAssocID="{7768ADE5-669D-421E-BF6C-304FA4E7BABE}" presName="sp" presStyleCnt="0"/>
      <dgm:spPr/>
    </dgm:pt>
    <dgm:pt modelId="{216B945F-98AA-4FE4-B795-CE488954A079}" type="pres">
      <dgm:prSet presAssocID="{D9A5D925-1DA4-4530-A9A9-32BAFEA77E66}" presName="linNode" presStyleCnt="0"/>
      <dgm:spPr/>
    </dgm:pt>
    <dgm:pt modelId="{89AA0FB9-A78F-499A-813A-97B2C560D357}" type="pres">
      <dgm:prSet presAssocID="{D9A5D925-1DA4-4530-A9A9-32BAFEA77E66}" presName="parentText" presStyleLbl="node1" presStyleIdx="2" presStyleCnt="3">
        <dgm:presLayoutVars>
          <dgm:chMax val="1"/>
          <dgm:bulletEnabled val="1"/>
        </dgm:presLayoutVars>
      </dgm:prSet>
      <dgm:spPr/>
      <dgm:t>
        <a:bodyPr/>
        <a:lstStyle/>
        <a:p>
          <a:pPr rtl="1"/>
          <a:endParaRPr lang="fa-IR"/>
        </a:p>
      </dgm:t>
    </dgm:pt>
    <dgm:pt modelId="{DE8FB534-B952-4E9C-9938-D46A46BC7DAA}" type="pres">
      <dgm:prSet presAssocID="{D9A5D925-1DA4-4530-A9A9-32BAFEA77E66}" presName="descendantText" presStyleLbl="alignAccFollowNode1" presStyleIdx="2" presStyleCnt="3" custScaleY="124359" custLinFactNeighborY="-9666">
        <dgm:presLayoutVars>
          <dgm:bulletEnabled val="1"/>
        </dgm:presLayoutVars>
      </dgm:prSet>
      <dgm:spPr/>
      <dgm:t>
        <a:bodyPr/>
        <a:lstStyle/>
        <a:p>
          <a:pPr rtl="1"/>
          <a:endParaRPr lang="fa-IR"/>
        </a:p>
      </dgm:t>
    </dgm:pt>
  </dgm:ptLst>
  <dgm:cxnLst>
    <dgm:cxn modelId="{633225EC-CA5A-42A5-B8B2-1ED7662B1720}" srcId="{47E42F34-50F7-490A-BAE7-A47CB1806576}" destId="{0FCF5846-F9D6-4AED-AA24-FF487E18D3B8}" srcOrd="0" destOrd="0" parTransId="{C4D8516F-BCD0-41DC-AB30-B891960E8D32}" sibTransId="{CAF5401E-7332-4652-9BBB-82AA351D0102}"/>
    <dgm:cxn modelId="{58028264-983D-4156-B91D-40CD203C453B}" type="presOf" srcId="{D9A5D925-1DA4-4530-A9A9-32BAFEA77E66}" destId="{89AA0FB9-A78F-499A-813A-97B2C560D357}" srcOrd="0" destOrd="0" presId="urn:microsoft.com/office/officeart/2005/8/layout/vList5"/>
    <dgm:cxn modelId="{28038467-8663-4088-ACF2-E278204E5333}" type="presOf" srcId="{2CC8C852-E9CE-405F-8CFF-E147A8E36EBC}" destId="{167515DA-0164-4A7F-879C-FF5AF7238866}" srcOrd="0" destOrd="3" presId="urn:microsoft.com/office/officeart/2005/8/layout/vList5"/>
    <dgm:cxn modelId="{9FB9270D-981E-4F2F-BD84-CE73035EE938}" srcId="{D9A5D925-1DA4-4530-A9A9-32BAFEA77E66}" destId="{2249A36A-1CB8-4CBC-B182-572F45C9AF66}" srcOrd="1" destOrd="0" parTransId="{074ABE36-A541-449D-9890-CF3E5C690832}" sibTransId="{67219A5E-2404-4AF7-B600-886555B3A84C}"/>
    <dgm:cxn modelId="{DECF820D-D4CF-448E-8BEF-16D4B11C857F}" srcId="{D9A5D925-1DA4-4530-A9A9-32BAFEA77E66}" destId="{9E8A1FE1-D1E4-441D-9E29-4B513A9F5C00}" srcOrd="0" destOrd="0" parTransId="{D376D60E-419D-450B-971A-538A606B11D9}" sibTransId="{DA5AAFE7-CBC4-4594-A454-A34AEAD84CA7}"/>
    <dgm:cxn modelId="{13E28277-A054-4016-A43B-33C091167E90}" srcId="{71A0A60D-6FEC-4E13-90C9-3A878751972A}" destId="{46E449AE-A0B9-467C-B6D1-8FB1376895E8}" srcOrd="2" destOrd="0" parTransId="{F3590D27-D165-4176-90E7-7CABAB2E3A88}" sibTransId="{C3B175DA-0A25-4E6D-AA11-7F42D10D607A}"/>
    <dgm:cxn modelId="{BAE42998-4338-4F09-914B-0BF787C6704A}" srcId="{71A0A60D-6FEC-4E13-90C9-3A878751972A}" destId="{45E46ED2-DC9F-4478-AD8A-9929B223F2F5}" srcOrd="0" destOrd="0" parTransId="{6CBBE224-B961-4D32-BCCE-E679D21F58DA}" sibTransId="{3B5768CC-A402-4217-A96C-A446D171098C}"/>
    <dgm:cxn modelId="{2F252389-E4FB-4AF0-BB37-BF092BAA762C}" type="presOf" srcId="{B9A50F9F-73F6-472F-BA97-68854DE5996E}" destId="{3F31F3BC-18B1-4C9D-9846-CE18C7E5D1FC}" srcOrd="0" destOrd="1" presId="urn:microsoft.com/office/officeart/2005/8/layout/vList5"/>
    <dgm:cxn modelId="{3A44620D-7531-4473-BDBF-DEF2BF9D528D}" type="presOf" srcId="{47E42F34-50F7-490A-BAE7-A47CB1806576}" destId="{D4EFD7A0-0359-450C-91C0-62EAB7F4C6F8}" srcOrd="0" destOrd="0" presId="urn:microsoft.com/office/officeart/2005/8/layout/vList5"/>
    <dgm:cxn modelId="{2D1C9250-A99A-472A-A4F1-0EEDE69AEA1D}" srcId="{379800BF-45F4-4B26-B838-02B01AAD17E1}" destId="{D9A5D925-1DA4-4530-A9A9-32BAFEA77E66}" srcOrd="2" destOrd="0" parTransId="{31923633-4ACE-486C-A8E6-3660A3A5128E}" sibTransId="{A2F2C617-DF12-42B8-BB15-E9B8FFCC71C5}"/>
    <dgm:cxn modelId="{874B9339-B32D-4A6F-A015-2FCA041C56B5}" type="presOf" srcId="{71A0A60D-6FEC-4E13-90C9-3A878751972A}" destId="{CC1D738B-AE86-400C-8D03-82C934816676}" srcOrd="0" destOrd="0" presId="urn:microsoft.com/office/officeart/2005/8/layout/vList5"/>
    <dgm:cxn modelId="{5E1FD8AD-6B3A-45DB-9433-A5555FC23CBA}" type="presOf" srcId="{379800BF-45F4-4B26-B838-02B01AAD17E1}" destId="{22B30FB3-6B32-40DF-A4FB-1FC9BDCDC4CA}" srcOrd="0" destOrd="0" presId="urn:microsoft.com/office/officeart/2005/8/layout/vList5"/>
    <dgm:cxn modelId="{119B3D80-7409-45FB-92A5-23CB2584AD6B}" srcId="{47E42F34-50F7-490A-BAE7-A47CB1806576}" destId="{B9A50F9F-73F6-472F-BA97-68854DE5996E}" srcOrd="1" destOrd="0" parTransId="{A263E592-F852-4BA6-BCF5-68DA10F962EF}" sibTransId="{A0D6C61F-AF29-4374-BD4F-6FC0EC66263C}"/>
    <dgm:cxn modelId="{D2896FA7-3C40-41B9-9BD2-8F6705EA8C10}" srcId="{71A0A60D-6FEC-4E13-90C9-3A878751972A}" destId="{2DBAD252-CD15-492B-B5B2-E1E6EA6EB0E0}" srcOrd="4" destOrd="0" parTransId="{D5AC0541-3D91-469D-9CEF-2116E5543D9F}" sibTransId="{78AD6882-3EAC-4340-8B76-F1B05AAFC170}"/>
    <dgm:cxn modelId="{C3A836F1-3D34-4484-AC58-C889190E74A2}" type="presOf" srcId="{2249A36A-1CB8-4CBC-B182-572F45C9AF66}" destId="{DE8FB534-B952-4E9C-9938-D46A46BC7DAA}" srcOrd="0" destOrd="1" presId="urn:microsoft.com/office/officeart/2005/8/layout/vList5"/>
    <dgm:cxn modelId="{89EEB55F-B990-4C9A-85F1-CA6ACA9F0539}" type="presOf" srcId="{9E8A1FE1-D1E4-441D-9E29-4B513A9F5C00}" destId="{DE8FB534-B952-4E9C-9938-D46A46BC7DAA}" srcOrd="0" destOrd="0" presId="urn:microsoft.com/office/officeart/2005/8/layout/vList5"/>
    <dgm:cxn modelId="{922BF17F-E13B-4781-9BB2-F6386F42946F}" type="presOf" srcId="{02B32CA7-E483-4DBF-B6D8-CA70F6A08D4D}" destId="{167515DA-0164-4A7F-879C-FF5AF7238866}" srcOrd="0" destOrd="1" presId="urn:microsoft.com/office/officeart/2005/8/layout/vList5"/>
    <dgm:cxn modelId="{2654B105-DF49-433D-8D94-0B50ABE5F755}" srcId="{379800BF-45F4-4B26-B838-02B01AAD17E1}" destId="{47E42F34-50F7-490A-BAE7-A47CB1806576}" srcOrd="0" destOrd="0" parTransId="{EBF55BEB-1081-4770-ACEC-BE58AC4DC145}" sibTransId="{4B2CC14F-BACC-4A0D-9A88-50A634ECECAC}"/>
    <dgm:cxn modelId="{4A3CDDDC-64C7-4ADA-8F82-660256FAB3E1}" type="presOf" srcId="{46E449AE-A0B9-467C-B6D1-8FB1376895E8}" destId="{167515DA-0164-4A7F-879C-FF5AF7238866}" srcOrd="0" destOrd="2" presId="urn:microsoft.com/office/officeart/2005/8/layout/vList5"/>
    <dgm:cxn modelId="{73B07182-3B61-4673-923F-27BBA85A47E0}" srcId="{379800BF-45F4-4B26-B838-02B01AAD17E1}" destId="{71A0A60D-6FEC-4E13-90C9-3A878751972A}" srcOrd="1" destOrd="0" parTransId="{24C66445-3CBA-4EC3-B65A-405DBDC783A2}" sibTransId="{7768ADE5-669D-421E-BF6C-304FA4E7BABE}"/>
    <dgm:cxn modelId="{AF19802A-22D2-4A75-9C43-255F651CEA08}" type="presOf" srcId="{2DBAD252-CD15-492B-B5B2-E1E6EA6EB0E0}" destId="{167515DA-0164-4A7F-879C-FF5AF7238866}" srcOrd="0" destOrd="4" presId="urn:microsoft.com/office/officeart/2005/8/layout/vList5"/>
    <dgm:cxn modelId="{DFFB1B34-27F7-4CD3-BEDF-6196C3E85C92}" type="presOf" srcId="{0FCF5846-F9D6-4AED-AA24-FF487E18D3B8}" destId="{3F31F3BC-18B1-4C9D-9846-CE18C7E5D1FC}" srcOrd="0" destOrd="0" presId="urn:microsoft.com/office/officeart/2005/8/layout/vList5"/>
    <dgm:cxn modelId="{6F2E07C4-D30D-4DE4-AC8D-F879090971E2}" srcId="{71A0A60D-6FEC-4E13-90C9-3A878751972A}" destId="{2CC8C852-E9CE-405F-8CFF-E147A8E36EBC}" srcOrd="3" destOrd="0" parTransId="{4DC91F88-93D2-4859-BC65-1A2A1EF9C5E2}" sibTransId="{7A21DFC4-C9FE-4E50-9294-5C0FE03BE17C}"/>
    <dgm:cxn modelId="{C4A77E49-ABF8-48A2-8737-AA9BC3A2E371}" type="presOf" srcId="{45E46ED2-DC9F-4478-AD8A-9929B223F2F5}" destId="{167515DA-0164-4A7F-879C-FF5AF7238866}" srcOrd="0" destOrd="0" presId="urn:microsoft.com/office/officeart/2005/8/layout/vList5"/>
    <dgm:cxn modelId="{6A6275D5-5474-4228-84CA-BCEE9EE2B6F6}" srcId="{71A0A60D-6FEC-4E13-90C9-3A878751972A}" destId="{02B32CA7-E483-4DBF-B6D8-CA70F6A08D4D}" srcOrd="1" destOrd="0" parTransId="{9DB96BE7-C9C6-4E94-8AC1-73265FF90122}" sibTransId="{EDBB6D4E-EA55-47F0-ABE7-A5C209C73875}"/>
    <dgm:cxn modelId="{6DAD5F8A-DDB1-47C5-A748-04F51FF45438}" type="presParOf" srcId="{22B30FB3-6B32-40DF-A4FB-1FC9BDCDC4CA}" destId="{A47B1DBC-989C-4A41-8374-DB63BCE19AB8}" srcOrd="0" destOrd="0" presId="urn:microsoft.com/office/officeart/2005/8/layout/vList5"/>
    <dgm:cxn modelId="{6EF19641-F5AC-4029-82DA-0741C7E5D443}" type="presParOf" srcId="{A47B1DBC-989C-4A41-8374-DB63BCE19AB8}" destId="{D4EFD7A0-0359-450C-91C0-62EAB7F4C6F8}" srcOrd="0" destOrd="0" presId="urn:microsoft.com/office/officeart/2005/8/layout/vList5"/>
    <dgm:cxn modelId="{5596C2DC-58EE-4951-9D2A-5BB6E6425A0C}" type="presParOf" srcId="{A47B1DBC-989C-4A41-8374-DB63BCE19AB8}" destId="{3F31F3BC-18B1-4C9D-9846-CE18C7E5D1FC}" srcOrd="1" destOrd="0" presId="urn:microsoft.com/office/officeart/2005/8/layout/vList5"/>
    <dgm:cxn modelId="{50A56BF1-9100-4F91-8848-BE7294E24FA8}" type="presParOf" srcId="{22B30FB3-6B32-40DF-A4FB-1FC9BDCDC4CA}" destId="{0E8CA2EA-EF48-4FBF-9653-008A8C2A7537}" srcOrd="1" destOrd="0" presId="urn:microsoft.com/office/officeart/2005/8/layout/vList5"/>
    <dgm:cxn modelId="{7A8419D5-E101-4740-BCBB-157421F37E20}" type="presParOf" srcId="{22B30FB3-6B32-40DF-A4FB-1FC9BDCDC4CA}" destId="{183E2F6A-E8EB-4004-A0E6-8557FCD743CC}" srcOrd="2" destOrd="0" presId="urn:microsoft.com/office/officeart/2005/8/layout/vList5"/>
    <dgm:cxn modelId="{E7B1ED78-51AD-40D9-918B-0797219DA16B}" type="presParOf" srcId="{183E2F6A-E8EB-4004-A0E6-8557FCD743CC}" destId="{CC1D738B-AE86-400C-8D03-82C934816676}" srcOrd="0" destOrd="0" presId="urn:microsoft.com/office/officeart/2005/8/layout/vList5"/>
    <dgm:cxn modelId="{0371820F-FF3D-443F-AF30-1BE97E4242E1}" type="presParOf" srcId="{183E2F6A-E8EB-4004-A0E6-8557FCD743CC}" destId="{167515DA-0164-4A7F-879C-FF5AF7238866}" srcOrd="1" destOrd="0" presId="urn:microsoft.com/office/officeart/2005/8/layout/vList5"/>
    <dgm:cxn modelId="{22EB16D6-2DD0-4450-89DD-94EDA8BA31D6}" type="presParOf" srcId="{22B30FB3-6B32-40DF-A4FB-1FC9BDCDC4CA}" destId="{66E07212-5248-4B5D-B462-93115F63E80E}" srcOrd="3" destOrd="0" presId="urn:microsoft.com/office/officeart/2005/8/layout/vList5"/>
    <dgm:cxn modelId="{933CD73C-109A-45CF-8503-E66E0E20D551}" type="presParOf" srcId="{22B30FB3-6B32-40DF-A4FB-1FC9BDCDC4CA}" destId="{216B945F-98AA-4FE4-B795-CE488954A079}" srcOrd="4" destOrd="0" presId="urn:microsoft.com/office/officeart/2005/8/layout/vList5"/>
    <dgm:cxn modelId="{F7526329-5F92-41F9-BCB0-5E6C523E7B1C}" type="presParOf" srcId="{216B945F-98AA-4FE4-B795-CE488954A079}" destId="{89AA0FB9-A78F-499A-813A-97B2C560D357}" srcOrd="0" destOrd="0" presId="urn:microsoft.com/office/officeart/2005/8/layout/vList5"/>
    <dgm:cxn modelId="{57356C6F-591C-4876-A555-EB789309A166}" type="presParOf" srcId="{216B945F-98AA-4FE4-B795-CE488954A079}" destId="{DE8FB534-B952-4E9C-9938-D46A46BC7DA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1CD2469A-FC4D-4BD1-B95C-52F2D7B37D0B}" type="doc">
      <dgm:prSet loTypeId="urn:microsoft.com/office/officeart/2005/8/layout/vList5" loCatId="list" qsTypeId="urn:microsoft.com/office/officeart/2005/8/quickstyle/3d3" qsCatId="3D" csTypeId="urn:microsoft.com/office/officeart/2005/8/colors/accent1_2" csCatId="accent1" phldr="1"/>
      <dgm:spPr/>
      <dgm:t>
        <a:bodyPr/>
        <a:lstStyle/>
        <a:p>
          <a:pPr rtl="1"/>
          <a:endParaRPr lang="fa-IR"/>
        </a:p>
      </dgm:t>
    </dgm:pt>
    <dgm:pt modelId="{FEAD2D3A-5DFF-40C6-BF52-0B91A59A530B}">
      <dgm:prSet phldrT="[Text]"/>
      <dgm:spPr>
        <a:solidFill>
          <a:srgbClr val="00B0F0"/>
        </a:solidFill>
      </dgm:spPr>
      <dgm:t>
        <a:bodyPr/>
        <a:lstStyle/>
        <a:p>
          <a:pPr rtl="1"/>
          <a:r>
            <a:rPr lang="fa-IR" dirty="0" smtClean="0">
              <a:cs typeface="B Titr" panose="00000700000000000000" pitchFamily="2" charset="-78"/>
            </a:rPr>
            <a:t>قانون اوّل</a:t>
          </a:r>
          <a:endParaRPr lang="fa-IR" dirty="0">
            <a:cs typeface="B Titr" panose="00000700000000000000" pitchFamily="2" charset="-78"/>
          </a:endParaRPr>
        </a:p>
      </dgm:t>
    </dgm:pt>
    <dgm:pt modelId="{A31D3F2E-F954-4087-9B29-979954700137}" type="parTrans" cxnId="{931C95A6-83D2-4E5D-A873-BBFB5ECDF553}">
      <dgm:prSet/>
      <dgm:spPr/>
      <dgm:t>
        <a:bodyPr/>
        <a:lstStyle/>
        <a:p>
          <a:pPr rtl="1"/>
          <a:endParaRPr lang="fa-IR"/>
        </a:p>
      </dgm:t>
    </dgm:pt>
    <dgm:pt modelId="{D5D45DCC-8078-4CCF-B282-34AAFCA2E853}" type="sibTrans" cxnId="{931C95A6-83D2-4E5D-A873-BBFB5ECDF553}">
      <dgm:prSet/>
      <dgm:spPr/>
      <dgm:t>
        <a:bodyPr/>
        <a:lstStyle/>
        <a:p>
          <a:pPr rtl="1"/>
          <a:endParaRPr lang="fa-IR"/>
        </a:p>
      </dgm:t>
    </dgm:pt>
    <dgm:pt modelId="{C2100EBE-51E7-4178-9ADF-EEA51D222987}">
      <dgm:prSet phldrT="[Text]" custT="1"/>
      <dgm:spPr>
        <a:solidFill>
          <a:srgbClr val="FFC000">
            <a:alpha val="90000"/>
          </a:srgbClr>
        </a:solidFill>
      </dgm:spPr>
      <dgm:t>
        <a:bodyPr/>
        <a:lstStyle/>
        <a:p>
          <a:pPr rtl="1"/>
          <a:r>
            <a:rPr lang="fa-IR" sz="1800" dirty="0" smtClean="0">
              <a:cs typeface="B Titr" panose="00000700000000000000" pitchFamily="2" charset="-78"/>
            </a:rPr>
            <a:t>اگر در تربیت ، اطاعت پذیری کودک خود خواسته نباشد ، باید از اطاعت جبری استفاده کرد.</a:t>
          </a:r>
          <a:endParaRPr lang="fa-IR" sz="1600" dirty="0">
            <a:cs typeface="B Titr" panose="00000700000000000000" pitchFamily="2" charset="-78"/>
          </a:endParaRPr>
        </a:p>
      </dgm:t>
    </dgm:pt>
    <dgm:pt modelId="{031829AF-DB75-4F87-AA24-00E1B0C7DE54}" type="parTrans" cxnId="{766A0082-EE37-43D6-929F-811C04C076F0}">
      <dgm:prSet/>
      <dgm:spPr/>
      <dgm:t>
        <a:bodyPr/>
        <a:lstStyle/>
        <a:p>
          <a:pPr rtl="1"/>
          <a:endParaRPr lang="fa-IR"/>
        </a:p>
      </dgm:t>
    </dgm:pt>
    <dgm:pt modelId="{8D905264-A06A-4383-8122-C3AA63A208E4}" type="sibTrans" cxnId="{766A0082-EE37-43D6-929F-811C04C076F0}">
      <dgm:prSet/>
      <dgm:spPr/>
      <dgm:t>
        <a:bodyPr/>
        <a:lstStyle/>
        <a:p>
          <a:pPr rtl="1"/>
          <a:endParaRPr lang="fa-IR"/>
        </a:p>
      </dgm:t>
    </dgm:pt>
    <dgm:pt modelId="{CA2A4BDE-0B0E-4A58-8173-7DE4B51D619F}">
      <dgm:prSet phldrT="[Text]" phldr="1"/>
      <dgm:spPr>
        <a:solidFill>
          <a:srgbClr val="FFC000">
            <a:alpha val="90000"/>
          </a:srgbClr>
        </a:solidFill>
      </dgm:spPr>
      <dgm:t>
        <a:bodyPr/>
        <a:lstStyle/>
        <a:p>
          <a:pPr rtl="1"/>
          <a:endParaRPr lang="fa-IR" sz="1400" dirty="0"/>
        </a:p>
      </dgm:t>
    </dgm:pt>
    <dgm:pt modelId="{CCC4FF4B-EE4E-43C2-A56F-E5C8428FD7B0}" type="parTrans" cxnId="{9EC3B4F6-A2B6-47CB-9191-015A2B5C82AF}">
      <dgm:prSet/>
      <dgm:spPr/>
      <dgm:t>
        <a:bodyPr/>
        <a:lstStyle/>
        <a:p>
          <a:pPr rtl="1"/>
          <a:endParaRPr lang="fa-IR"/>
        </a:p>
      </dgm:t>
    </dgm:pt>
    <dgm:pt modelId="{2DEA14D8-CB68-4407-83C6-A72AE8CA5F47}" type="sibTrans" cxnId="{9EC3B4F6-A2B6-47CB-9191-015A2B5C82AF}">
      <dgm:prSet/>
      <dgm:spPr/>
      <dgm:t>
        <a:bodyPr/>
        <a:lstStyle/>
        <a:p>
          <a:pPr rtl="1"/>
          <a:endParaRPr lang="fa-IR"/>
        </a:p>
      </dgm:t>
    </dgm:pt>
    <dgm:pt modelId="{FAE1CE90-739E-43AE-9DFE-8E2CF526D529}">
      <dgm:prSet phldrT="[Text]"/>
      <dgm:spPr>
        <a:solidFill>
          <a:srgbClr val="00B0F0"/>
        </a:solidFill>
      </dgm:spPr>
      <dgm:t>
        <a:bodyPr/>
        <a:lstStyle/>
        <a:p>
          <a:pPr rtl="1"/>
          <a:r>
            <a:rPr lang="fa-IR" dirty="0" smtClean="0">
              <a:cs typeface="B Titr" panose="00000700000000000000" pitchFamily="2" charset="-78"/>
            </a:rPr>
            <a:t>قانون دوّم</a:t>
          </a:r>
          <a:endParaRPr lang="fa-IR" dirty="0">
            <a:cs typeface="B Titr" panose="00000700000000000000" pitchFamily="2" charset="-78"/>
          </a:endParaRPr>
        </a:p>
      </dgm:t>
    </dgm:pt>
    <dgm:pt modelId="{FD3519E2-5568-479F-BA9F-569D7C7DA8DC}" type="parTrans" cxnId="{50D3622C-EF7C-4260-91A6-2E018434AD3E}">
      <dgm:prSet/>
      <dgm:spPr/>
      <dgm:t>
        <a:bodyPr/>
        <a:lstStyle/>
        <a:p>
          <a:pPr rtl="1"/>
          <a:endParaRPr lang="fa-IR"/>
        </a:p>
      </dgm:t>
    </dgm:pt>
    <dgm:pt modelId="{38B2BEC1-DFEC-4C59-B09E-473AD3F96050}" type="sibTrans" cxnId="{50D3622C-EF7C-4260-91A6-2E018434AD3E}">
      <dgm:prSet/>
      <dgm:spPr/>
      <dgm:t>
        <a:bodyPr/>
        <a:lstStyle/>
        <a:p>
          <a:pPr rtl="1"/>
          <a:endParaRPr lang="fa-IR"/>
        </a:p>
      </dgm:t>
    </dgm:pt>
    <dgm:pt modelId="{724E2A3F-B154-4CD2-A5D9-6F75038917D5}">
      <dgm:prSet phldrT="[Text]" custT="1"/>
      <dgm:spPr>
        <a:solidFill>
          <a:srgbClr val="FFC000">
            <a:alpha val="90000"/>
          </a:srgbClr>
        </a:solidFill>
      </dgm:spPr>
      <dgm:t>
        <a:bodyPr/>
        <a:lstStyle/>
        <a:p>
          <a:pPr rtl="1"/>
          <a:r>
            <a:rPr lang="fa-IR" sz="1800" dirty="0" smtClean="0">
              <a:cs typeface="B Titr" panose="00000700000000000000" pitchFamily="2" charset="-78"/>
            </a:rPr>
            <a:t>برای ایجاد مفهوم سندیت ، باید پرورش حس احترام و ترس نسبت به منافع عینی ، اجتماعی و شخصی ایجاد شود .</a:t>
          </a:r>
          <a:endParaRPr lang="fa-IR" sz="1800" dirty="0">
            <a:cs typeface="B Titr" panose="00000700000000000000" pitchFamily="2" charset="-78"/>
          </a:endParaRPr>
        </a:p>
      </dgm:t>
    </dgm:pt>
    <dgm:pt modelId="{78C02A63-107B-4A5B-88C8-76F4EFB13D2C}" type="parTrans" cxnId="{95B43BB4-9924-4DB9-8ADA-7551F7ECB5B0}">
      <dgm:prSet/>
      <dgm:spPr/>
      <dgm:t>
        <a:bodyPr/>
        <a:lstStyle/>
        <a:p>
          <a:pPr rtl="1"/>
          <a:endParaRPr lang="fa-IR"/>
        </a:p>
      </dgm:t>
    </dgm:pt>
    <dgm:pt modelId="{E8CB294F-EF8F-4C10-BC8F-7D54A35C152B}" type="sibTrans" cxnId="{95B43BB4-9924-4DB9-8ADA-7551F7ECB5B0}">
      <dgm:prSet/>
      <dgm:spPr/>
      <dgm:t>
        <a:bodyPr/>
        <a:lstStyle/>
        <a:p>
          <a:pPr rtl="1"/>
          <a:endParaRPr lang="fa-IR"/>
        </a:p>
      </dgm:t>
    </dgm:pt>
    <dgm:pt modelId="{DECE5C44-5114-4012-9E42-68D26C5A9956}">
      <dgm:prSet phldrT="[Text]" phldr="1" custT="1"/>
      <dgm:spPr>
        <a:solidFill>
          <a:srgbClr val="FFC000">
            <a:alpha val="90000"/>
          </a:srgbClr>
        </a:solidFill>
      </dgm:spPr>
      <dgm:t>
        <a:bodyPr/>
        <a:lstStyle/>
        <a:p>
          <a:pPr rtl="1"/>
          <a:endParaRPr lang="fa-IR" sz="1400" dirty="0">
            <a:cs typeface="B Titr" panose="00000700000000000000" pitchFamily="2" charset="-78"/>
          </a:endParaRPr>
        </a:p>
      </dgm:t>
    </dgm:pt>
    <dgm:pt modelId="{EE1E222A-E6C9-45D5-8D58-A33F9741F4F5}" type="parTrans" cxnId="{23799452-7F7C-4FEB-8FA1-CC27F3F632C1}">
      <dgm:prSet/>
      <dgm:spPr/>
      <dgm:t>
        <a:bodyPr/>
        <a:lstStyle/>
        <a:p>
          <a:pPr rtl="1"/>
          <a:endParaRPr lang="fa-IR"/>
        </a:p>
      </dgm:t>
    </dgm:pt>
    <dgm:pt modelId="{F5A5B741-DE60-4A45-BD2F-A885423E47C9}" type="sibTrans" cxnId="{23799452-7F7C-4FEB-8FA1-CC27F3F632C1}">
      <dgm:prSet/>
      <dgm:spPr/>
      <dgm:t>
        <a:bodyPr/>
        <a:lstStyle/>
        <a:p>
          <a:pPr rtl="1"/>
          <a:endParaRPr lang="fa-IR"/>
        </a:p>
      </dgm:t>
    </dgm:pt>
    <dgm:pt modelId="{752EEE67-78C2-4E4B-A7C1-66373D88371A}">
      <dgm:prSet phldrT="[Text]"/>
      <dgm:spPr>
        <a:solidFill>
          <a:srgbClr val="00B0F0"/>
        </a:solidFill>
      </dgm:spPr>
      <dgm:t>
        <a:bodyPr/>
        <a:lstStyle/>
        <a:p>
          <a:pPr rtl="1"/>
          <a:r>
            <a:rPr lang="fa-IR" dirty="0" smtClean="0">
              <a:cs typeface="B Titr" panose="00000700000000000000" pitchFamily="2" charset="-78"/>
            </a:rPr>
            <a:t>قانون سوّم </a:t>
          </a:r>
          <a:endParaRPr lang="fa-IR" dirty="0">
            <a:cs typeface="B Titr" panose="00000700000000000000" pitchFamily="2" charset="-78"/>
          </a:endParaRPr>
        </a:p>
      </dgm:t>
    </dgm:pt>
    <dgm:pt modelId="{F653B961-64CF-458D-A5E8-8DEB2A7BC99A}" type="parTrans" cxnId="{6645F30D-5ADE-4653-8DF8-7F0ABB365A11}">
      <dgm:prSet/>
      <dgm:spPr/>
      <dgm:t>
        <a:bodyPr/>
        <a:lstStyle/>
        <a:p>
          <a:pPr rtl="1"/>
          <a:endParaRPr lang="fa-IR"/>
        </a:p>
      </dgm:t>
    </dgm:pt>
    <dgm:pt modelId="{42369906-1E57-43A9-AF91-7A8BFF840BAE}" type="sibTrans" cxnId="{6645F30D-5ADE-4653-8DF8-7F0ABB365A11}">
      <dgm:prSet/>
      <dgm:spPr/>
      <dgm:t>
        <a:bodyPr/>
        <a:lstStyle/>
        <a:p>
          <a:pPr rtl="1"/>
          <a:endParaRPr lang="fa-IR"/>
        </a:p>
      </dgm:t>
    </dgm:pt>
    <dgm:pt modelId="{8F673EC4-6F73-4FE8-A086-FF7804ED468E}">
      <dgm:prSet phldrT="[Text]" custT="1"/>
      <dgm:spPr>
        <a:solidFill>
          <a:srgbClr val="FFC000">
            <a:alpha val="90000"/>
          </a:srgbClr>
        </a:solidFill>
      </dgm:spPr>
      <dgm:t>
        <a:bodyPr/>
        <a:lstStyle/>
        <a:p>
          <a:pPr rtl="1"/>
          <a:r>
            <a:rPr lang="fa-IR" sz="1800" dirty="0" smtClean="0">
              <a:cs typeface="B Titr" panose="00000700000000000000" pitchFamily="2" charset="-78"/>
            </a:rPr>
            <a:t>کودک باید هر چه زود تر با نظام ارزش ها ی اجتماعی آشنا شود ، تا احساس سندیّت در او بوجود آید.</a:t>
          </a:r>
          <a:endParaRPr lang="fa-IR" sz="1800" dirty="0">
            <a:cs typeface="B Titr" panose="00000700000000000000" pitchFamily="2" charset="-78"/>
          </a:endParaRPr>
        </a:p>
      </dgm:t>
    </dgm:pt>
    <dgm:pt modelId="{F0116478-C4E9-4EBF-BF06-74CEF714ED00}" type="parTrans" cxnId="{92C1B80E-5CFB-4995-B922-2B9617920A59}">
      <dgm:prSet/>
      <dgm:spPr/>
      <dgm:t>
        <a:bodyPr/>
        <a:lstStyle/>
        <a:p>
          <a:pPr rtl="1"/>
          <a:endParaRPr lang="fa-IR"/>
        </a:p>
      </dgm:t>
    </dgm:pt>
    <dgm:pt modelId="{C3EEF648-BFEA-4380-84EF-83E62B18B613}" type="sibTrans" cxnId="{92C1B80E-5CFB-4995-B922-2B9617920A59}">
      <dgm:prSet/>
      <dgm:spPr/>
      <dgm:t>
        <a:bodyPr/>
        <a:lstStyle/>
        <a:p>
          <a:pPr rtl="1"/>
          <a:endParaRPr lang="fa-IR"/>
        </a:p>
      </dgm:t>
    </dgm:pt>
    <dgm:pt modelId="{F51F976A-4BCB-4398-9659-0BD573B9849C}">
      <dgm:prSet phldrT="[Text]" phldr="1" custT="1"/>
      <dgm:spPr>
        <a:solidFill>
          <a:srgbClr val="FFC000">
            <a:alpha val="90000"/>
          </a:srgbClr>
        </a:solidFill>
      </dgm:spPr>
      <dgm:t>
        <a:bodyPr/>
        <a:lstStyle/>
        <a:p>
          <a:pPr rtl="1"/>
          <a:endParaRPr lang="fa-IR" sz="1600" dirty="0">
            <a:cs typeface="B Titr" panose="00000700000000000000" pitchFamily="2" charset="-78"/>
          </a:endParaRPr>
        </a:p>
      </dgm:t>
    </dgm:pt>
    <dgm:pt modelId="{3A9F0E1A-67B8-4168-958E-FF71236FF6D6}" type="parTrans" cxnId="{CB1D7F1B-10CF-450A-8573-62589139EA0A}">
      <dgm:prSet/>
      <dgm:spPr/>
      <dgm:t>
        <a:bodyPr/>
        <a:lstStyle/>
        <a:p>
          <a:pPr rtl="1"/>
          <a:endParaRPr lang="fa-IR"/>
        </a:p>
      </dgm:t>
    </dgm:pt>
    <dgm:pt modelId="{52A14929-3C5F-472A-B450-09A3315D0707}" type="sibTrans" cxnId="{CB1D7F1B-10CF-450A-8573-62589139EA0A}">
      <dgm:prSet/>
      <dgm:spPr/>
      <dgm:t>
        <a:bodyPr/>
        <a:lstStyle/>
        <a:p>
          <a:pPr rtl="1"/>
          <a:endParaRPr lang="fa-IR"/>
        </a:p>
      </dgm:t>
    </dgm:pt>
    <dgm:pt modelId="{1A81AA73-DCEA-4188-953B-7456494B0FA9}" type="pres">
      <dgm:prSet presAssocID="{1CD2469A-FC4D-4BD1-B95C-52F2D7B37D0B}" presName="Name0" presStyleCnt="0">
        <dgm:presLayoutVars>
          <dgm:dir/>
          <dgm:animLvl val="lvl"/>
          <dgm:resizeHandles val="exact"/>
        </dgm:presLayoutVars>
      </dgm:prSet>
      <dgm:spPr/>
      <dgm:t>
        <a:bodyPr/>
        <a:lstStyle/>
        <a:p>
          <a:pPr rtl="1"/>
          <a:endParaRPr lang="fa-IR"/>
        </a:p>
      </dgm:t>
    </dgm:pt>
    <dgm:pt modelId="{EFDE8957-98D8-4618-974B-4CDC45942097}" type="pres">
      <dgm:prSet presAssocID="{FEAD2D3A-5DFF-40C6-BF52-0B91A59A530B}" presName="linNode" presStyleCnt="0"/>
      <dgm:spPr/>
    </dgm:pt>
    <dgm:pt modelId="{B1797438-2647-4594-8CBC-DF0AF6B15CB8}" type="pres">
      <dgm:prSet presAssocID="{FEAD2D3A-5DFF-40C6-BF52-0B91A59A530B}" presName="parentText" presStyleLbl="node1" presStyleIdx="0" presStyleCnt="3" custScaleX="109718">
        <dgm:presLayoutVars>
          <dgm:chMax val="1"/>
          <dgm:bulletEnabled val="1"/>
        </dgm:presLayoutVars>
      </dgm:prSet>
      <dgm:spPr/>
      <dgm:t>
        <a:bodyPr/>
        <a:lstStyle/>
        <a:p>
          <a:pPr rtl="1"/>
          <a:endParaRPr lang="fa-IR"/>
        </a:p>
      </dgm:t>
    </dgm:pt>
    <dgm:pt modelId="{D57DA27B-3616-4BE7-B173-A13919887E48}" type="pres">
      <dgm:prSet presAssocID="{FEAD2D3A-5DFF-40C6-BF52-0B91A59A530B}" presName="descendantText" presStyleLbl="alignAccFollowNode1" presStyleIdx="0" presStyleCnt="3" custScaleX="229860">
        <dgm:presLayoutVars>
          <dgm:bulletEnabled val="1"/>
        </dgm:presLayoutVars>
      </dgm:prSet>
      <dgm:spPr/>
      <dgm:t>
        <a:bodyPr/>
        <a:lstStyle/>
        <a:p>
          <a:pPr rtl="1"/>
          <a:endParaRPr lang="fa-IR"/>
        </a:p>
      </dgm:t>
    </dgm:pt>
    <dgm:pt modelId="{BCBBFB45-AE56-4051-88F4-9A084E0F654F}" type="pres">
      <dgm:prSet presAssocID="{D5D45DCC-8078-4CCF-B282-34AAFCA2E853}" presName="sp" presStyleCnt="0"/>
      <dgm:spPr/>
    </dgm:pt>
    <dgm:pt modelId="{A0D06823-A779-4376-AB35-4754D63592AA}" type="pres">
      <dgm:prSet presAssocID="{FAE1CE90-739E-43AE-9DFE-8E2CF526D529}" presName="linNode" presStyleCnt="0"/>
      <dgm:spPr/>
    </dgm:pt>
    <dgm:pt modelId="{E0FAFE5E-F747-4E26-8D03-5C3C8C19391A}" type="pres">
      <dgm:prSet presAssocID="{FAE1CE90-739E-43AE-9DFE-8E2CF526D529}" presName="parentText" presStyleLbl="node1" presStyleIdx="1" presStyleCnt="3" custFlipHor="0" custScaleX="944168">
        <dgm:presLayoutVars>
          <dgm:chMax val="1"/>
          <dgm:bulletEnabled val="1"/>
        </dgm:presLayoutVars>
      </dgm:prSet>
      <dgm:spPr/>
      <dgm:t>
        <a:bodyPr/>
        <a:lstStyle/>
        <a:p>
          <a:pPr rtl="1"/>
          <a:endParaRPr lang="fa-IR"/>
        </a:p>
      </dgm:t>
    </dgm:pt>
    <dgm:pt modelId="{03106680-D0C5-45B9-AB41-2F84409192DA}" type="pres">
      <dgm:prSet presAssocID="{FAE1CE90-739E-43AE-9DFE-8E2CF526D529}" presName="descendantText" presStyleLbl="alignAccFollowNode1" presStyleIdx="1" presStyleCnt="3" custScaleX="2000000">
        <dgm:presLayoutVars>
          <dgm:bulletEnabled val="1"/>
        </dgm:presLayoutVars>
      </dgm:prSet>
      <dgm:spPr/>
      <dgm:t>
        <a:bodyPr/>
        <a:lstStyle/>
        <a:p>
          <a:pPr rtl="1"/>
          <a:endParaRPr lang="fa-IR"/>
        </a:p>
      </dgm:t>
    </dgm:pt>
    <dgm:pt modelId="{2703A0B7-A17A-4AE7-92BE-2D3D72516798}" type="pres">
      <dgm:prSet presAssocID="{38B2BEC1-DFEC-4C59-B09E-473AD3F96050}" presName="sp" presStyleCnt="0"/>
      <dgm:spPr/>
    </dgm:pt>
    <dgm:pt modelId="{C3740B1B-513F-4772-BEF0-BF4E6B18FEB4}" type="pres">
      <dgm:prSet presAssocID="{752EEE67-78C2-4E4B-A7C1-66373D88371A}" presName="linNode" presStyleCnt="0"/>
      <dgm:spPr/>
    </dgm:pt>
    <dgm:pt modelId="{4B443F4E-42FC-4D77-8E3E-582DC07D256D}" type="pres">
      <dgm:prSet presAssocID="{752EEE67-78C2-4E4B-A7C1-66373D88371A}" presName="parentText" presStyleLbl="node1" presStyleIdx="2" presStyleCnt="3" custScaleX="481624">
        <dgm:presLayoutVars>
          <dgm:chMax val="1"/>
          <dgm:bulletEnabled val="1"/>
        </dgm:presLayoutVars>
      </dgm:prSet>
      <dgm:spPr/>
      <dgm:t>
        <a:bodyPr/>
        <a:lstStyle/>
        <a:p>
          <a:pPr rtl="1"/>
          <a:endParaRPr lang="fa-IR"/>
        </a:p>
      </dgm:t>
    </dgm:pt>
    <dgm:pt modelId="{E74A63D6-DDDC-4BB0-9B31-FB9C809076ED}" type="pres">
      <dgm:prSet presAssocID="{752EEE67-78C2-4E4B-A7C1-66373D88371A}" presName="descendantText" presStyleLbl="alignAccFollowNode1" presStyleIdx="2" presStyleCnt="3" custScaleX="1006289">
        <dgm:presLayoutVars>
          <dgm:bulletEnabled val="1"/>
        </dgm:presLayoutVars>
      </dgm:prSet>
      <dgm:spPr/>
      <dgm:t>
        <a:bodyPr/>
        <a:lstStyle/>
        <a:p>
          <a:pPr rtl="1"/>
          <a:endParaRPr lang="fa-IR"/>
        </a:p>
      </dgm:t>
    </dgm:pt>
  </dgm:ptLst>
  <dgm:cxnLst>
    <dgm:cxn modelId="{23D933CD-0752-436B-AF8D-950B46330B17}" type="presOf" srcId="{FEAD2D3A-5DFF-40C6-BF52-0B91A59A530B}" destId="{B1797438-2647-4594-8CBC-DF0AF6B15CB8}" srcOrd="0" destOrd="0" presId="urn:microsoft.com/office/officeart/2005/8/layout/vList5"/>
    <dgm:cxn modelId="{9EC3B4F6-A2B6-47CB-9191-015A2B5C82AF}" srcId="{FEAD2D3A-5DFF-40C6-BF52-0B91A59A530B}" destId="{CA2A4BDE-0B0E-4A58-8173-7DE4B51D619F}" srcOrd="1" destOrd="0" parTransId="{CCC4FF4B-EE4E-43C2-A56F-E5C8428FD7B0}" sibTransId="{2DEA14D8-CB68-4407-83C6-A72AE8CA5F47}"/>
    <dgm:cxn modelId="{026D0090-D2F1-4A2E-A618-4069A184431C}" type="presOf" srcId="{F51F976A-4BCB-4398-9659-0BD573B9849C}" destId="{E74A63D6-DDDC-4BB0-9B31-FB9C809076ED}" srcOrd="0" destOrd="1" presId="urn:microsoft.com/office/officeart/2005/8/layout/vList5"/>
    <dgm:cxn modelId="{931C95A6-83D2-4E5D-A873-BBFB5ECDF553}" srcId="{1CD2469A-FC4D-4BD1-B95C-52F2D7B37D0B}" destId="{FEAD2D3A-5DFF-40C6-BF52-0B91A59A530B}" srcOrd="0" destOrd="0" parTransId="{A31D3F2E-F954-4087-9B29-979954700137}" sibTransId="{D5D45DCC-8078-4CCF-B282-34AAFCA2E853}"/>
    <dgm:cxn modelId="{50D3622C-EF7C-4260-91A6-2E018434AD3E}" srcId="{1CD2469A-FC4D-4BD1-B95C-52F2D7B37D0B}" destId="{FAE1CE90-739E-43AE-9DFE-8E2CF526D529}" srcOrd="1" destOrd="0" parTransId="{FD3519E2-5568-479F-BA9F-569D7C7DA8DC}" sibTransId="{38B2BEC1-DFEC-4C59-B09E-473AD3F96050}"/>
    <dgm:cxn modelId="{933E58D3-5F52-4C36-BED2-33A7548E7077}" type="presOf" srcId="{DECE5C44-5114-4012-9E42-68D26C5A9956}" destId="{03106680-D0C5-45B9-AB41-2F84409192DA}" srcOrd="0" destOrd="1" presId="urn:microsoft.com/office/officeart/2005/8/layout/vList5"/>
    <dgm:cxn modelId="{AB93C444-43C9-4A2F-90F7-AF89D5BF5361}" type="presOf" srcId="{724E2A3F-B154-4CD2-A5D9-6F75038917D5}" destId="{03106680-D0C5-45B9-AB41-2F84409192DA}" srcOrd="0" destOrd="0" presId="urn:microsoft.com/office/officeart/2005/8/layout/vList5"/>
    <dgm:cxn modelId="{6645F30D-5ADE-4653-8DF8-7F0ABB365A11}" srcId="{1CD2469A-FC4D-4BD1-B95C-52F2D7B37D0B}" destId="{752EEE67-78C2-4E4B-A7C1-66373D88371A}" srcOrd="2" destOrd="0" parTransId="{F653B961-64CF-458D-A5E8-8DEB2A7BC99A}" sibTransId="{42369906-1E57-43A9-AF91-7A8BFF840BAE}"/>
    <dgm:cxn modelId="{95B43BB4-9924-4DB9-8ADA-7551F7ECB5B0}" srcId="{FAE1CE90-739E-43AE-9DFE-8E2CF526D529}" destId="{724E2A3F-B154-4CD2-A5D9-6F75038917D5}" srcOrd="0" destOrd="0" parTransId="{78C02A63-107B-4A5B-88C8-76F4EFB13D2C}" sibTransId="{E8CB294F-EF8F-4C10-BC8F-7D54A35C152B}"/>
    <dgm:cxn modelId="{43F56881-C82E-46FD-89F4-132C420DE847}" type="presOf" srcId="{C2100EBE-51E7-4178-9ADF-EEA51D222987}" destId="{D57DA27B-3616-4BE7-B173-A13919887E48}" srcOrd="0" destOrd="0" presId="urn:microsoft.com/office/officeart/2005/8/layout/vList5"/>
    <dgm:cxn modelId="{92C1B80E-5CFB-4995-B922-2B9617920A59}" srcId="{752EEE67-78C2-4E4B-A7C1-66373D88371A}" destId="{8F673EC4-6F73-4FE8-A086-FF7804ED468E}" srcOrd="0" destOrd="0" parTransId="{F0116478-C4E9-4EBF-BF06-74CEF714ED00}" sibTransId="{C3EEF648-BFEA-4380-84EF-83E62B18B613}"/>
    <dgm:cxn modelId="{CB1D7F1B-10CF-450A-8573-62589139EA0A}" srcId="{752EEE67-78C2-4E4B-A7C1-66373D88371A}" destId="{F51F976A-4BCB-4398-9659-0BD573B9849C}" srcOrd="1" destOrd="0" parTransId="{3A9F0E1A-67B8-4168-958E-FF71236FF6D6}" sibTransId="{52A14929-3C5F-472A-B450-09A3315D0707}"/>
    <dgm:cxn modelId="{E27C3546-23D2-4453-807E-2092E2371BB1}" type="presOf" srcId="{CA2A4BDE-0B0E-4A58-8173-7DE4B51D619F}" destId="{D57DA27B-3616-4BE7-B173-A13919887E48}" srcOrd="0" destOrd="1" presId="urn:microsoft.com/office/officeart/2005/8/layout/vList5"/>
    <dgm:cxn modelId="{2B27F467-1A95-4286-B3C1-F4305260C527}" type="presOf" srcId="{1CD2469A-FC4D-4BD1-B95C-52F2D7B37D0B}" destId="{1A81AA73-DCEA-4188-953B-7456494B0FA9}" srcOrd="0" destOrd="0" presId="urn:microsoft.com/office/officeart/2005/8/layout/vList5"/>
    <dgm:cxn modelId="{366A21E8-B99A-466F-A63C-ABCCC57E0882}" type="presOf" srcId="{8F673EC4-6F73-4FE8-A086-FF7804ED468E}" destId="{E74A63D6-DDDC-4BB0-9B31-FB9C809076ED}" srcOrd="0" destOrd="0" presId="urn:microsoft.com/office/officeart/2005/8/layout/vList5"/>
    <dgm:cxn modelId="{23799452-7F7C-4FEB-8FA1-CC27F3F632C1}" srcId="{FAE1CE90-739E-43AE-9DFE-8E2CF526D529}" destId="{DECE5C44-5114-4012-9E42-68D26C5A9956}" srcOrd="1" destOrd="0" parTransId="{EE1E222A-E6C9-45D5-8D58-A33F9741F4F5}" sibTransId="{F5A5B741-DE60-4A45-BD2F-A885423E47C9}"/>
    <dgm:cxn modelId="{06B9CB05-E9B1-4045-A08E-ED03A5E5E832}" type="presOf" srcId="{FAE1CE90-739E-43AE-9DFE-8E2CF526D529}" destId="{E0FAFE5E-F747-4E26-8D03-5C3C8C19391A}" srcOrd="0" destOrd="0" presId="urn:microsoft.com/office/officeart/2005/8/layout/vList5"/>
    <dgm:cxn modelId="{624CCB93-CD58-46ED-ADA1-620883B5DE61}" type="presOf" srcId="{752EEE67-78C2-4E4B-A7C1-66373D88371A}" destId="{4B443F4E-42FC-4D77-8E3E-582DC07D256D}" srcOrd="0" destOrd="0" presId="urn:microsoft.com/office/officeart/2005/8/layout/vList5"/>
    <dgm:cxn modelId="{766A0082-EE37-43D6-929F-811C04C076F0}" srcId="{FEAD2D3A-5DFF-40C6-BF52-0B91A59A530B}" destId="{C2100EBE-51E7-4178-9ADF-EEA51D222987}" srcOrd="0" destOrd="0" parTransId="{031829AF-DB75-4F87-AA24-00E1B0C7DE54}" sibTransId="{8D905264-A06A-4383-8122-C3AA63A208E4}"/>
    <dgm:cxn modelId="{A3CA1B88-B85A-4AE6-9C6C-5BAD0704687D}" type="presParOf" srcId="{1A81AA73-DCEA-4188-953B-7456494B0FA9}" destId="{EFDE8957-98D8-4618-974B-4CDC45942097}" srcOrd="0" destOrd="0" presId="urn:microsoft.com/office/officeart/2005/8/layout/vList5"/>
    <dgm:cxn modelId="{D45A7C47-8402-4D13-B7FB-5023CD3DC620}" type="presParOf" srcId="{EFDE8957-98D8-4618-974B-4CDC45942097}" destId="{B1797438-2647-4594-8CBC-DF0AF6B15CB8}" srcOrd="0" destOrd="0" presId="urn:microsoft.com/office/officeart/2005/8/layout/vList5"/>
    <dgm:cxn modelId="{26FD1270-24A1-4B1A-AC03-66021095F140}" type="presParOf" srcId="{EFDE8957-98D8-4618-974B-4CDC45942097}" destId="{D57DA27B-3616-4BE7-B173-A13919887E48}" srcOrd="1" destOrd="0" presId="urn:microsoft.com/office/officeart/2005/8/layout/vList5"/>
    <dgm:cxn modelId="{C0439705-E80B-4671-995F-A2B9E0FB70D6}" type="presParOf" srcId="{1A81AA73-DCEA-4188-953B-7456494B0FA9}" destId="{BCBBFB45-AE56-4051-88F4-9A084E0F654F}" srcOrd="1" destOrd="0" presId="urn:microsoft.com/office/officeart/2005/8/layout/vList5"/>
    <dgm:cxn modelId="{B11AD9BA-EE0F-4752-B12A-FEE26CA8D020}" type="presParOf" srcId="{1A81AA73-DCEA-4188-953B-7456494B0FA9}" destId="{A0D06823-A779-4376-AB35-4754D63592AA}" srcOrd="2" destOrd="0" presId="urn:microsoft.com/office/officeart/2005/8/layout/vList5"/>
    <dgm:cxn modelId="{6EDDD405-24E4-4381-919B-0541441611BA}" type="presParOf" srcId="{A0D06823-A779-4376-AB35-4754D63592AA}" destId="{E0FAFE5E-F747-4E26-8D03-5C3C8C19391A}" srcOrd="0" destOrd="0" presId="urn:microsoft.com/office/officeart/2005/8/layout/vList5"/>
    <dgm:cxn modelId="{DECD4645-A9C0-4909-991C-ECA7E82432FB}" type="presParOf" srcId="{A0D06823-A779-4376-AB35-4754D63592AA}" destId="{03106680-D0C5-45B9-AB41-2F84409192DA}" srcOrd="1" destOrd="0" presId="urn:microsoft.com/office/officeart/2005/8/layout/vList5"/>
    <dgm:cxn modelId="{8F1E6D8A-3FBD-4498-9E3E-0F056897D2A6}" type="presParOf" srcId="{1A81AA73-DCEA-4188-953B-7456494B0FA9}" destId="{2703A0B7-A17A-4AE7-92BE-2D3D72516798}" srcOrd="3" destOrd="0" presId="urn:microsoft.com/office/officeart/2005/8/layout/vList5"/>
    <dgm:cxn modelId="{CF102E3E-AF2B-4FF6-8D29-D621576E3F02}" type="presParOf" srcId="{1A81AA73-DCEA-4188-953B-7456494B0FA9}" destId="{C3740B1B-513F-4772-BEF0-BF4E6B18FEB4}" srcOrd="4" destOrd="0" presId="urn:microsoft.com/office/officeart/2005/8/layout/vList5"/>
    <dgm:cxn modelId="{4D809F2F-72F1-4C6B-8CAB-A6EC0C40A9BD}" type="presParOf" srcId="{C3740B1B-513F-4772-BEF0-BF4E6B18FEB4}" destId="{4B443F4E-42FC-4D77-8E3E-582DC07D256D}" srcOrd="0" destOrd="0" presId="urn:microsoft.com/office/officeart/2005/8/layout/vList5"/>
    <dgm:cxn modelId="{248A388B-9841-4292-A93B-50697B46CD9E}" type="presParOf" srcId="{C3740B1B-513F-4772-BEF0-BF4E6B18FEB4}" destId="{E74A63D6-DDDC-4BB0-9B31-FB9C809076E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3021F6C9-AB37-4D43-81DE-BE05C4ECBDCD}" type="doc">
      <dgm:prSet loTypeId="urn:microsoft.com/office/officeart/2005/8/layout/process4" loCatId="list" qsTypeId="urn:microsoft.com/office/officeart/2005/8/quickstyle/3d3" qsCatId="3D" csTypeId="urn:microsoft.com/office/officeart/2005/8/colors/accent1_2" csCatId="accent1" phldr="1"/>
      <dgm:spPr/>
      <dgm:t>
        <a:bodyPr/>
        <a:lstStyle/>
        <a:p>
          <a:pPr rtl="1"/>
          <a:endParaRPr lang="fa-IR"/>
        </a:p>
      </dgm:t>
    </dgm:pt>
    <dgm:pt modelId="{ABC84763-95E1-4818-B560-0F77F8529C6A}">
      <dgm:prSet phldrT="[Text]" custT="1"/>
      <dgm:spPr>
        <a:solidFill>
          <a:srgbClr val="0070C0"/>
        </a:solidFill>
      </dgm:spPr>
      <dgm:t>
        <a:bodyPr/>
        <a:lstStyle/>
        <a:p>
          <a:pPr rtl="1"/>
          <a:r>
            <a:rPr lang="fa-IR" sz="2400" dirty="0" smtClean="0">
              <a:solidFill>
                <a:schemeClr val="bg1"/>
              </a:solidFill>
              <a:cs typeface="B Titr" panose="00000700000000000000" pitchFamily="2" charset="-78"/>
            </a:rPr>
            <a:t>نتیجه کلی قاعده اول </a:t>
          </a:r>
          <a:endParaRPr lang="fa-IR" sz="2400" dirty="0">
            <a:solidFill>
              <a:schemeClr val="bg1"/>
            </a:solidFill>
            <a:cs typeface="B Titr" panose="00000700000000000000" pitchFamily="2" charset="-78"/>
          </a:endParaRPr>
        </a:p>
      </dgm:t>
    </dgm:pt>
    <dgm:pt modelId="{818711C8-6F83-4199-9458-B92ADCA08BF4}" type="parTrans" cxnId="{3DBD1590-63D0-4CF9-958C-AEB7461A002C}">
      <dgm:prSet/>
      <dgm:spPr/>
      <dgm:t>
        <a:bodyPr/>
        <a:lstStyle/>
        <a:p>
          <a:pPr rtl="1"/>
          <a:endParaRPr lang="fa-IR"/>
        </a:p>
      </dgm:t>
    </dgm:pt>
    <dgm:pt modelId="{B9CD046E-D346-46EC-A84A-56F29D9CB58C}" type="sibTrans" cxnId="{3DBD1590-63D0-4CF9-958C-AEB7461A002C}">
      <dgm:prSet/>
      <dgm:spPr/>
      <dgm:t>
        <a:bodyPr/>
        <a:lstStyle/>
        <a:p>
          <a:pPr rtl="1"/>
          <a:endParaRPr lang="fa-IR"/>
        </a:p>
      </dgm:t>
    </dgm:pt>
    <dgm:pt modelId="{C229F7B5-0732-4D67-9FE9-207B6772F156}">
      <dgm:prSet phldrT="[Text]" custT="1"/>
      <dgm:spPr>
        <a:solidFill>
          <a:srgbClr val="92D050">
            <a:alpha val="90000"/>
          </a:srgbClr>
        </a:solidFill>
      </dgm:spPr>
      <dgm:t>
        <a:bodyPr/>
        <a:lstStyle/>
        <a:p>
          <a:pPr rtl="1"/>
          <a:r>
            <a:rPr lang="fa-IR" sz="1600" dirty="0" smtClean="0">
              <a:cs typeface="B Titr" panose="00000700000000000000" pitchFamily="2" charset="-78"/>
            </a:rPr>
            <a:t>سهل انگاری در تربیت به هیج وجه روا نیست </a:t>
          </a:r>
          <a:endParaRPr lang="fa-IR" sz="1600" dirty="0">
            <a:cs typeface="B Titr" panose="00000700000000000000" pitchFamily="2" charset="-78"/>
          </a:endParaRPr>
        </a:p>
      </dgm:t>
    </dgm:pt>
    <dgm:pt modelId="{420E97BF-BED9-4F89-8141-8CCCD09FF2B7}" type="parTrans" cxnId="{2ED1B7AC-4A74-4380-A8D0-BDA08C2F1F36}">
      <dgm:prSet/>
      <dgm:spPr/>
      <dgm:t>
        <a:bodyPr/>
        <a:lstStyle/>
        <a:p>
          <a:pPr rtl="1"/>
          <a:endParaRPr lang="fa-IR"/>
        </a:p>
      </dgm:t>
    </dgm:pt>
    <dgm:pt modelId="{6ED81BCA-AE6D-4069-BC7B-B276332575C5}" type="sibTrans" cxnId="{2ED1B7AC-4A74-4380-A8D0-BDA08C2F1F36}">
      <dgm:prSet/>
      <dgm:spPr/>
      <dgm:t>
        <a:bodyPr/>
        <a:lstStyle/>
        <a:p>
          <a:pPr rtl="1"/>
          <a:endParaRPr lang="fa-IR"/>
        </a:p>
      </dgm:t>
    </dgm:pt>
    <dgm:pt modelId="{E482F348-4FAD-4A08-B71E-E8F56603A786}">
      <dgm:prSet phldrT="[Text]" custT="1"/>
      <dgm:spPr>
        <a:solidFill>
          <a:srgbClr val="92D050">
            <a:alpha val="90000"/>
          </a:srgbClr>
        </a:solidFill>
      </dgm:spPr>
      <dgm:t>
        <a:bodyPr/>
        <a:lstStyle/>
        <a:p>
          <a:pPr rtl="1"/>
          <a:r>
            <a:rPr lang="fa-IR" sz="1400" dirty="0" smtClean="0">
              <a:cs typeface="B Titr" panose="00000700000000000000" pitchFamily="2" charset="-78"/>
            </a:rPr>
            <a:t>اگر نمی توانید فرمان عقل را توجیه کنید ناگزیر باید آن را تحمل کنید</a:t>
          </a:r>
          <a:endParaRPr lang="fa-IR" sz="1400" dirty="0">
            <a:cs typeface="B Titr" panose="00000700000000000000" pitchFamily="2" charset="-78"/>
          </a:endParaRPr>
        </a:p>
      </dgm:t>
    </dgm:pt>
    <dgm:pt modelId="{E65601FD-7E1F-485F-953F-0DAD81E57329}" type="parTrans" cxnId="{8D810BAC-1C84-489D-AE33-E9ACC0A617AC}">
      <dgm:prSet/>
      <dgm:spPr/>
      <dgm:t>
        <a:bodyPr/>
        <a:lstStyle/>
        <a:p>
          <a:pPr rtl="1"/>
          <a:endParaRPr lang="fa-IR"/>
        </a:p>
      </dgm:t>
    </dgm:pt>
    <dgm:pt modelId="{D84E4715-CCF8-4A75-ADF6-3F669B6EE504}" type="sibTrans" cxnId="{8D810BAC-1C84-489D-AE33-E9ACC0A617AC}">
      <dgm:prSet/>
      <dgm:spPr/>
      <dgm:t>
        <a:bodyPr/>
        <a:lstStyle/>
        <a:p>
          <a:pPr rtl="1"/>
          <a:endParaRPr lang="fa-IR"/>
        </a:p>
      </dgm:t>
    </dgm:pt>
    <dgm:pt modelId="{2BD4F324-A7AE-461B-B039-31CC7F922416}">
      <dgm:prSet phldrT="[Text]" custT="1"/>
      <dgm:spPr>
        <a:solidFill>
          <a:srgbClr val="0070C0"/>
        </a:solidFill>
      </dgm:spPr>
      <dgm:t>
        <a:bodyPr/>
        <a:lstStyle/>
        <a:p>
          <a:pPr rtl="1"/>
          <a:r>
            <a:rPr lang="fa-IR" sz="2400" dirty="0" smtClean="0">
              <a:cs typeface="B Titr" panose="00000700000000000000" pitchFamily="2" charset="-78"/>
            </a:rPr>
            <a:t>نتیجه قانون دوم</a:t>
          </a:r>
          <a:endParaRPr lang="fa-IR" sz="2400" dirty="0">
            <a:cs typeface="B Titr" panose="00000700000000000000" pitchFamily="2" charset="-78"/>
          </a:endParaRPr>
        </a:p>
      </dgm:t>
    </dgm:pt>
    <dgm:pt modelId="{36E5951F-5B64-475E-BAC0-9337A6DFC1CC}" type="parTrans" cxnId="{8E3E3331-B207-4D80-9353-4A0BB5ECD05A}">
      <dgm:prSet/>
      <dgm:spPr/>
      <dgm:t>
        <a:bodyPr/>
        <a:lstStyle/>
        <a:p>
          <a:pPr rtl="1"/>
          <a:endParaRPr lang="fa-IR"/>
        </a:p>
      </dgm:t>
    </dgm:pt>
    <dgm:pt modelId="{9B7CF41D-FBEA-4F92-AF00-70B0A49CE726}" type="sibTrans" cxnId="{8E3E3331-B207-4D80-9353-4A0BB5ECD05A}">
      <dgm:prSet/>
      <dgm:spPr/>
      <dgm:t>
        <a:bodyPr/>
        <a:lstStyle/>
        <a:p>
          <a:pPr rtl="1"/>
          <a:endParaRPr lang="fa-IR"/>
        </a:p>
      </dgm:t>
    </dgm:pt>
    <dgm:pt modelId="{B51AEA28-2EAF-4630-A84C-79A5CA995765}">
      <dgm:prSet phldrT="[Text]" custT="1"/>
      <dgm:spPr>
        <a:solidFill>
          <a:srgbClr val="92D050">
            <a:alpha val="90000"/>
          </a:srgbClr>
        </a:solidFill>
      </dgm:spPr>
      <dgm:t>
        <a:bodyPr/>
        <a:lstStyle/>
        <a:p>
          <a:pPr rtl="1"/>
          <a:r>
            <a:rPr lang="fa-IR" sz="1600" dirty="0" smtClean="0">
              <a:cs typeface="B Titr" panose="00000700000000000000" pitchFamily="2" charset="-78"/>
            </a:rPr>
            <a:t>معلم باید خود حامل ارزشی که از آن دفاع می کند باشد و از این طریق حسّ احترام را در مورد تربیت برانگیزاند . </a:t>
          </a:r>
          <a:endParaRPr lang="fa-IR" sz="1600" dirty="0">
            <a:cs typeface="B Titr" panose="00000700000000000000" pitchFamily="2" charset="-78"/>
          </a:endParaRPr>
        </a:p>
      </dgm:t>
    </dgm:pt>
    <dgm:pt modelId="{FF51A8C0-E69C-4CC1-8A4C-7A182FF110A7}" type="parTrans" cxnId="{28C8117C-7F86-46D9-85F3-CF13654255CA}">
      <dgm:prSet/>
      <dgm:spPr/>
      <dgm:t>
        <a:bodyPr/>
        <a:lstStyle/>
        <a:p>
          <a:pPr rtl="1"/>
          <a:endParaRPr lang="fa-IR"/>
        </a:p>
      </dgm:t>
    </dgm:pt>
    <dgm:pt modelId="{3EEAE4F3-13BF-46B5-96B4-318F1F69BAD6}" type="sibTrans" cxnId="{28C8117C-7F86-46D9-85F3-CF13654255CA}">
      <dgm:prSet/>
      <dgm:spPr/>
      <dgm:t>
        <a:bodyPr/>
        <a:lstStyle/>
        <a:p>
          <a:pPr rtl="1"/>
          <a:endParaRPr lang="fa-IR"/>
        </a:p>
      </dgm:t>
    </dgm:pt>
    <dgm:pt modelId="{14F01B4F-33B8-4C25-B2B5-EA63656C3418}">
      <dgm:prSet phldrT="[Text]" phldr="1"/>
      <dgm:spPr>
        <a:solidFill>
          <a:srgbClr val="92D050">
            <a:alpha val="90000"/>
          </a:srgbClr>
        </a:solidFill>
      </dgm:spPr>
      <dgm:t>
        <a:bodyPr/>
        <a:lstStyle/>
        <a:p>
          <a:pPr rtl="1"/>
          <a:endParaRPr lang="fa-IR" dirty="0"/>
        </a:p>
      </dgm:t>
    </dgm:pt>
    <dgm:pt modelId="{2A1C6A05-7646-4780-A528-CC6066563036}" type="parTrans" cxnId="{0D29D7B6-759F-4048-8D78-6EA56758B360}">
      <dgm:prSet/>
      <dgm:spPr/>
      <dgm:t>
        <a:bodyPr/>
        <a:lstStyle/>
        <a:p>
          <a:pPr rtl="1"/>
          <a:endParaRPr lang="fa-IR"/>
        </a:p>
      </dgm:t>
    </dgm:pt>
    <dgm:pt modelId="{111E4BA5-3839-4204-BA0B-CB55EAED7F3D}" type="sibTrans" cxnId="{0D29D7B6-759F-4048-8D78-6EA56758B360}">
      <dgm:prSet/>
      <dgm:spPr/>
      <dgm:t>
        <a:bodyPr/>
        <a:lstStyle/>
        <a:p>
          <a:pPr rtl="1"/>
          <a:endParaRPr lang="fa-IR"/>
        </a:p>
      </dgm:t>
    </dgm:pt>
    <dgm:pt modelId="{7D95F73F-D850-4F66-BA26-A4FDCD8BDFB5}">
      <dgm:prSet phldrT="[Text]" custT="1"/>
      <dgm:spPr>
        <a:solidFill>
          <a:srgbClr val="0070C0"/>
        </a:solidFill>
      </dgm:spPr>
      <dgm:t>
        <a:bodyPr/>
        <a:lstStyle/>
        <a:p>
          <a:pPr rtl="1"/>
          <a:r>
            <a:rPr lang="fa-IR" sz="2400" dirty="0" smtClean="0">
              <a:cs typeface="B Titr" panose="00000700000000000000" pitchFamily="2" charset="-78"/>
            </a:rPr>
            <a:t>نتیجه قانون سوّم</a:t>
          </a:r>
          <a:endParaRPr lang="fa-IR" sz="2400" dirty="0">
            <a:cs typeface="B Titr" panose="00000700000000000000" pitchFamily="2" charset="-78"/>
          </a:endParaRPr>
        </a:p>
      </dgm:t>
    </dgm:pt>
    <dgm:pt modelId="{96D4ED2E-CF1B-42F0-905E-586757771AC2}" type="parTrans" cxnId="{528F2BF4-4282-4FE4-80C6-8D40661E3FE9}">
      <dgm:prSet/>
      <dgm:spPr/>
      <dgm:t>
        <a:bodyPr/>
        <a:lstStyle/>
        <a:p>
          <a:pPr rtl="1"/>
          <a:endParaRPr lang="fa-IR"/>
        </a:p>
      </dgm:t>
    </dgm:pt>
    <dgm:pt modelId="{6175A0F2-790A-49A2-8098-B9741BA8F900}" type="sibTrans" cxnId="{528F2BF4-4282-4FE4-80C6-8D40661E3FE9}">
      <dgm:prSet/>
      <dgm:spPr/>
      <dgm:t>
        <a:bodyPr/>
        <a:lstStyle/>
        <a:p>
          <a:pPr rtl="1"/>
          <a:endParaRPr lang="fa-IR"/>
        </a:p>
      </dgm:t>
    </dgm:pt>
    <dgm:pt modelId="{19A08C49-00D3-41F3-BCE7-7A7E2BCE6920}">
      <dgm:prSet phldrT="[Text]" custT="1"/>
      <dgm:spPr>
        <a:solidFill>
          <a:srgbClr val="92D050">
            <a:alpha val="90000"/>
          </a:srgbClr>
        </a:solidFill>
      </dgm:spPr>
      <dgm:t>
        <a:bodyPr/>
        <a:lstStyle/>
        <a:p>
          <a:pPr rtl="1"/>
          <a:r>
            <a:rPr lang="fa-IR" sz="1400" dirty="0" smtClean="0">
              <a:cs typeface="B Titr" panose="00000700000000000000" pitchFamily="2" charset="-78"/>
            </a:rPr>
            <a:t>ارزش ها بسیار وسیع و متنوع هستند . در تربیت باید برای ارایه فرهنگ واقعی ، در وجود کودک بین ارزش ها هماهنگی و وحدت ایجاد شود </a:t>
          </a:r>
          <a:endParaRPr lang="fa-IR" sz="1400" dirty="0">
            <a:cs typeface="B Titr" panose="00000700000000000000" pitchFamily="2" charset="-78"/>
          </a:endParaRPr>
        </a:p>
      </dgm:t>
    </dgm:pt>
    <dgm:pt modelId="{C3F3D52B-6483-4493-9FC9-553BB525E920}" type="parTrans" cxnId="{AE1E982B-9DC0-4E8B-9917-E4FC4EFAF8D8}">
      <dgm:prSet/>
      <dgm:spPr/>
      <dgm:t>
        <a:bodyPr/>
        <a:lstStyle/>
        <a:p>
          <a:pPr rtl="1"/>
          <a:endParaRPr lang="fa-IR"/>
        </a:p>
      </dgm:t>
    </dgm:pt>
    <dgm:pt modelId="{43AB9076-BA4B-4EA3-A6BC-750F98192CED}" type="sibTrans" cxnId="{AE1E982B-9DC0-4E8B-9917-E4FC4EFAF8D8}">
      <dgm:prSet/>
      <dgm:spPr/>
      <dgm:t>
        <a:bodyPr/>
        <a:lstStyle/>
        <a:p>
          <a:pPr rtl="1"/>
          <a:endParaRPr lang="fa-IR"/>
        </a:p>
      </dgm:t>
    </dgm:pt>
    <dgm:pt modelId="{96E86A69-E692-4F0A-AA4C-DD32685E35B8}">
      <dgm:prSet phldrT="[Text]" custT="1"/>
      <dgm:spPr>
        <a:solidFill>
          <a:srgbClr val="92D050">
            <a:alpha val="90000"/>
          </a:srgbClr>
        </a:solidFill>
      </dgm:spPr>
      <dgm:t>
        <a:bodyPr/>
        <a:lstStyle/>
        <a:p>
          <a:pPr rtl="1"/>
          <a:r>
            <a:rPr lang="fa-IR" sz="1400" dirty="0" smtClean="0">
              <a:cs typeface="B Titr" panose="00000700000000000000" pitchFamily="2" charset="-78"/>
            </a:rPr>
            <a:t>وقتی این وحدت تحقق یافت ، شخصیت فرد تشکیل شده است . شخصیت عالی ترین ارزش و مهمترین سرمایه ای است که آدمی می تواند در جریان رشد کسب کند . این همان کمال مطلوب تعلیم و تربیت است .</a:t>
          </a:r>
          <a:endParaRPr lang="fa-IR" sz="1400" dirty="0">
            <a:cs typeface="B Titr" panose="00000700000000000000" pitchFamily="2" charset="-78"/>
          </a:endParaRPr>
        </a:p>
      </dgm:t>
    </dgm:pt>
    <dgm:pt modelId="{42B046CE-44D9-4BB3-BE7F-884D5B42E440}" type="parTrans" cxnId="{F2E95C21-CD52-456E-8919-BBA64748F945}">
      <dgm:prSet/>
      <dgm:spPr/>
      <dgm:t>
        <a:bodyPr/>
        <a:lstStyle/>
        <a:p>
          <a:pPr rtl="1"/>
          <a:endParaRPr lang="fa-IR"/>
        </a:p>
      </dgm:t>
    </dgm:pt>
    <dgm:pt modelId="{9DD4A3CF-C431-4C56-AA11-D1960184EB25}" type="sibTrans" cxnId="{F2E95C21-CD52-456E-8919-BBA64748F945}">
      <dgm:prSet/>
      <dgm:spPr/>
      <dgm:t>
        <a:bodyPr/>
        <a:lstStyle/>
        <a:p>
          <a:pPr rtl="1"/>
          <a:endParaRPr lang="fa-IR"/>
        </a:p>
      </dgm:t>
    </dgm:pt>
    <dgm:pt modelId="{C8149CAA-A8E7-4EEE-A5A0-F6A03762EC34}" type="pres">
      <dgm:prSet presAssocID="{3021F6C9-AB37-4D43-81DE-BE05C4ECBDCD}" presName="Name0" presStyleCnt="0">
        <dgm:presLayoutVars>
          <dgm:dir/>
          <dgm:animLvl val="lvl"/>
          <dgm:resizeHandles val="exact"/>
        </dgm:presLayoutVars>
      </dgm:prSet>
      <dgm:spPr/>
      <dgm:t>
        <a:bodyPr/>
        <a:lstStyle/>
        <a:p>
          <a:pPr rtl="1"/>
          <a:endParaRPr lang="fa-IR"/>
        </a:p>
      </dgm:t>
    </dgm:pt>
    <dgm:pt modelId="{8230147B-1CE1-4278-B7EA-A1B6466BC18E}" type="pres">
      <dgm:prSet presAssocID="{7D95F73F-D850-4F66-BA26-A4FDCD8BDFB5}" presName="boxAndChildren" presStyleCnt="0"/>
      <dgm:spPr/>
    </dgm:pt>
    <dgm:pt modelId="{BB3CEF73-5F04-4A0A-AB02-9633E21D9C02}" type="pres">
      <dgm:prSet presAssocID="{7D95F73F-D850-4F66-BA26-A4FDCD8BDFB5}" presName="parentTextBox" presStyleLbl="node1" presStyleIdx="0" presStyleCnt="3"/>
      <dgm:spPr/>
      <dgm:t>
        <a:bodyPr/>
        <a:lstStyle/>
        <a:p>
          <a:pPr rtl="1"/>
          <a:endParaRPr lang="fa-IR"/>
        </a:p>
      </dgm:t>
    </dgm:pt>
    <dgm:pt modelId="{9938FE4D-0210-4449-8561-591C3A940C85}" type="pres">
      <dgm:prSet presAssocID="{7D95F73F-D850-4F66-BA26-A4FDCD8BDFB5}" presName="entireBox" presStyleLbl="node1" presStyleIdx="0" presStyleCnt="3" custScaleY="136755"/>
      <dgm:spPr/>
      <dgm:t>
        <a:bodyPr/>
        <a:lstStyle/>
        <a:p>
          <a:pPr rtl="1"/>
          <a:endParaRPr lang="fa-IR"/>
        </a:p>
      </dgm:t>
    </dgm:pt>
    <dgm:pt modelId="{7E702757-386C-4104-BEB2-36256654AD01}" type="pres">
      <dgm:prSet presAssocID="{7D95F73F-D850-4F66-BA26-A4FDCD8BDFB5}" presName="descendantBox" presStyleCnt="0"/>
      <dgm:spPr/>
    </dgm:pt>
    <dgm:pt modelId="{A4AF7504-C59E-4924-A5C1-8A0E2C5201E9}" type="pres">
      <dgm:prSet presAssocID="{19A08C49-00D3-41F3-BCE7-7A7E2BCE6920}" presName="childTextBox" presStyleLbl="fgAccFollowNode1" presStyleIdx="0" presStyleCnt="6" custScaleY="157290">
        <dgm:presLayoutVars>
          <dgm:bulletEnabled val="1"/>
        </dgm:presLayoutVars>
      </dgm:prSet>
      <dgm:spPr/>
      <dgm:t>
        <a:bodyPr/>
        <a:lstStyle/>
        <a:p>
          <a:pPr rtl="1"/>
          <a:endParaRPr lang="fa-IR"/>
        </a:p>
      </dgm:t>
    </dgm:pt>
    <dgm:pt modelId="{7A397935-8934-4EC0-8C32-9F1F68D0AB53}" type="pres">
      <dgm:prSet presAssocID="{96E86A69-E692-4F0A-AA4C-DD32685E35B8}" presName="childTextBox" presStyleLbl="fgAccFollowNode1" presStyleIdx="1" presStyleCnt="6" custScaleY="157290">
        <dgm:presLayoutVars>
          <dgm:bulletEnabled val="1"/>
        </dgm:presLayoutVars>
      </dgm:prSet>
      <dgm:spPr/>
      <dgm:t>
        <a:bodyPr/>
        <a:lstStyle/>
        <a:p>
          <a:pPr rtl="1"/>
          <a:endParaRPr lang="fa-IR"/>
        </a:p>
      </dgm:t>
    </dgm:pt>
    <dgm:pt modelId="{7AB331ED-A99B-4D2E-AF49-A05E1495012F}" type="pres">
      <dgm:prSet presAssocID="{9B7CF41D-FBEA-4F92-AF00-70B0A49CE726}" presName="sp" presStyleCnt="0"/>
      <dgm:spPr/>
    </dgm:pt>
    <dgm:pt modelId="{073DF08F-9080-4F38-89AE-C87555CBD0B7}" type="pres">
      <dgm:prSet presAssocID="{2BD4F324-A7AE-461B-B039-31CC7F922416}" presName="arrowAndChildren" presStyleCnt="0"/>
      <dgm:spPr/>
    </dgm:pt>
    <dgm:pt modelId="{380B0E99-ED9E-42E0-B287-851A3DAFEB32}" type="pres">
      <dgm:prSet presAssocID="{2BD4F324-A7AE-461B-B039-31CC7F922416}" presName="parentTextArrow" presStyleLbl="node1" presStyleIdx="0" presStyleCnt="3"/>
      <dgm:spPr/>
      <dgm:t>
        <a:bodyPr/>
        <a:lstStyle/>
        <a:p>
          <a:pPr rtl="1"/>
          <a:endParaRPr lang="fa-IR"/>
        </a:p>
      </dgm:t>
    </dgm:pt>
    <dgm:pt modelId="{0889A547-E0D5-4F00-810B-8325625BF01C}" type="pres">
      <dgm:prSet presAssocID="{2BD4F324-A7AE-461B-B039-31CC7F922416}" presName="arrow" presStyleLbl="node1" presStyleIdx="1" presStyleCnt="3"/>
      <dgm:spPr/>
      <dgm:t>
        <a:bodyPr/>
        <a:lstStyle/>
        <a:p>
          <a:pPr rtl="1"/>
          <a:endParaRPr lang="fa-IR"/>
        </a:p>
      </dgm:t>
    </dgm:pt>
    <dgm:pt modelId="{E9FFBFD4-73F7-4BC6-8523-B4D7E02A89F1}" type="pres">
      <dgm:prSet presAssocID="{2BD4F324-A7AE-461B-B039-31CC7F922416}" presName="descendantArrow" presStyleCnt="0"/>
      <dgm:spPr/>
    </dgm:pt>
    <dgm:pt modelId="{7561C6CA-2281-4177-9EBF-B26B08CDCDFC}" type="pres">
      <dgm:prSet presAssocID="{B51AEA28-2EAF-4630-A84C-79A5CA995765}" presName="childTextArrow" presStyleLbl="fgAccFollowNode1" presStyleIdx="2" presStyleCnt="6">
        <dgm:presLayoutVars>
          <dgm:bulletEnabled val="1"/>
        </dgm:presLayoutVars>
      </dgm:prSet>
      <dgm:spPr/>
      <dgm:t>
        <a:bodyPr/>
        <a:lstStyle/>
        <a:p>
          <a:pPr rtl="1"/>
          <a:endParaRPr lang="fa-IR"/>
        </a:p>
      </dgm:t>
    </dgm:pt>
    <dgm:pt modelId="{91746F8F-F376-484E-A774-1F46B3554251}" type="pres">
      <dgm:prSet presAssocID="{14F01B4F-33B8-4C25-B2B5-EA63656C3418}" presName="childTextArrow" presStyleLbl="fgAccFollowNode1" presStyleIdx="3" presStyleCnt="6">
        <dgm:presLayoutVars>
          <dgm:bulletEnabled val="1"/>
        </dgm:presLayoutVars>
      </dgm:prSet>
      <dgm:spPr/>
      <dgm:t>
        <a:bodyPr/>
        <a:lstStyle/>
        <a:p>
          <a:pPr rtl="1"/>
          <a:endParaRPr lang="fa-IR"/>
        </a:p>
      </dgm:t>
    </dgm:pt>
    <dgm:pt modelId="{A62ACF99-22B0-478B-9729-362C8932C624}" type="pres">
      <dgm:prSet presAssocID="{B9CD046E-D346-46EC-A84A-56F29D9CB58C}" presName="sp" presStyleCnt="0"/>
      <dgm:spPr/>
    </dgm:pt>
    <dgm:pt modelId="{C6389E5E-0784-4DAD-9AAD-6E4447B1C44A}" type="pres">
      <dgm:prSet presAssocID="{ABC84763-95E1-4818-B560-0F77F8529C6A}" presName="arrowAndChildren" presStyleCnt="0"/>
      <dgm:spPr/>
    </dgm:pt>
    <dgm:pt modelId="{0290CF25-C755-47EB-A0A8-A6DF7602D7B0}" type="pres">
      <dgm:prSet presAssocID="{ABC84763-95E1-4818-B560-0F77F8529C6A}" presName="parentTextArrow" presStyleLbl="node1" presStyleIdx="1" presStyleCnt="3"/>
      <dgm:spPr/>
      <dgm:t>
        <a:bodyPr/>
        <a:lstStyle/>
        <a:p>
          <a:pPr rtl="1"/>
          <a:endParaRPr lang="fa-IR"/>
        </a:p>
      </dgm:t>
    </dgm:pt>
    <dgm:pt modelId="{9B9D3ED5-B91A-4F5E-A848-990E24DA6C12}" type="pres">
      <dgm:prSet presAssocID="{ABC84763-95E1-4818-B560-0F77F8529C6A}" presName="arrow" presStyleLbl="node1" presStyleIdx="2" presStyleCnt="3"/>
      <dgm:spPr/>
      <dgm:t>
        <a:bodyPr/>
        <a:lstStyle/>
        <a:p>
          <a:pPr rtl="1"/>
          <a:endParaRPr lang="fa-IR"/>
        </a:p>
      </dgm:t>
    </dgm:pt>
    <dgm:pt modelId="{7EEF15D2-0D5A-464A-B3D0-308C120B64C8}" type="pres">
      <dgm:prSet presAssocID="{ABC84763-95E1-4818-B560-0F77F8529C6A}" presName="descendantArrow" presStyleCnt="0"/>
      <dgm:spPr/>
    </dgm:pt>
    <dgm:pt modelId="{7BE0BEFA-D7FC-4A2C-BF32-7138E7F68E4C}" type="pres">
      <dgm:prSet presAssocID="{C229F7B5-0732-4D67-9FE9-207B6772F156}" presName="childTextArrow" presStyleLbl="fgAccFollowNode1" presStyleIdx="4" presStyleCnt="6">
        <dgm:presLayoutVars>
          <dgm:bulletEnabled val="1"/>
        </dgm:presLayoutVars>
      </dgm:prSet>
      <dgm:spPr/>
      <dgm:t>
        <a:bodyPr/>
        <a:lstStyle/>
        <a:p>
          <a:pPr rtl="1"/>
          <a:endParaRPr lang="fa-IR"/>
        </a:p>
      </dgm:t>
    </dgm:pt>
    <dgm:pt modelId="{921D6CF0-5773-4E04-A8E5-AC4D21123A3A}" type="pres">
      <dgm:prSet presAssocID="{E482F348-4FAD-4A08-B71E-E8F56603A786}" presName="childTextArrow" presStyleLbl="fgAccFollowNode1" presStyleIdx="5" presStyleCnt="6">
        <dgm:presLayoutVars>
          <dgm:bulletEnabled val="1"/>
        </dgm:presLayoutVars>
      </dgm:prSet>
      <dgm:spPr/>
      <dgm:t>
        <a:bodyPr/>
        <a:lstStyle/>
        <a:p>
          <a:pPr rtl="1"/>
          <a:endParaRPr lang="fa-IR"/>
        </a:p>
      </dgm:t>
    </dgm:pt>
  </dgm:ptLst>
  <dgm:cxnLst>
    <dgm:cxn modelId="{8E3E3331-B207-4D80-9353-4A0BB5ECD05A}" srcId="{3021F6C9-AB37-4D43-81DE-BE05C4ECBDCD}" destId="{2BD4F324-A7AE-461B-B039-31CC7F922416}" srcOrd="1" destOrd="0" parTransId="{36E5951F-5B64-475E-BAC0-9337A6DFC1CC}" sibTransId="{9B7CF41D-FBEA-4F92-AF00-70B0A49CE726}"/>
    <dgm:cxn modelId="{0D29D7B6-759F-4048-8D78-6EA56758B360}" srcId="{2BD4F324-A7AE-461B-B039-31CC7F922416}" destId="{14F01B4F-33B8-4C25-B2B5-EA63656C3418}" srcOrd="1" destOrd="0" parTransId="{2A1C6A05-7646-4780-A528-CC6066563036}" sibTransId="{111E4BA5-3839-4204-BA0B-CB55EAED7F3D}"/>
    <dgm:cxn modelId="{9EF74FBC-5C3A-4ED6-AA18-8B601335B49B}" type="presOf" srcId="{ABC84763-95E1-4818-B560-0F77F8529C6A}" destId="{0290CF25-C755-47EB-A0A8-A6DF7602D7B0}" srcOrd="0" destOrd="0" presId="urn:microsoft.com/office/officeart/2005/8/layout/process4"/>
    <dgm:cxn modelId="{2ED1B7AC-4A74-4380-A8D0-BDA08C2F1F36}" srcId="{ABC84763-95E1-4818-B560-0F77F8529C6A}" destId="{C229F7B5-0732-4D67-9FE9-207B6772F156}" srcOrd="0" destOrd="0" parTransId="{420E97BF-BED9-4F89-8141-8CCCD09FF2B7}" sibTransId="{6ED81BCA-AE6D-4069-BC7B-B276332575C5}"/>
    <dgm:cxn modelId="{D0D7B0AB-77AA-4F28-B61B-65E98F9A0C18}" type="presOf" srcId="{3021F6C9-AB37-4D43-81DE-BE05C4ECBDCD}" destId="{C8149CAA-A8E7-4EEE-A5A0-F6A03762EC34}" srcOrd="0" destOrd="0" presId="urn:microsoft.com/office/officeart/2005/8/layout/process4"/>
    <dgm:cxn modelId="{651A5E34-FA6A-4366-AB9B-B0885E5833C4}" type="presOf" srcId="{ABC84763-95E1-4818-B560-0F77F8529C6A}" destId="{9B9D3ED5-B91A-4F5E-A848-990E24DA6C12}" srcOrd="1" destOrd="0" presId="urn:microsoft.com/office/officeart/2005/8/layout/process4"/>
    <dgm:cxn modelId="{C3AFEADB-6567-4336-B947-C192A2967E4D}" type="presOf" srcId="{19A08C49-00D3-41F3-BCE7-7A7E2BCE6920}" destId="{A4AF7504-C59E-4924-A5C1-8A0E2C5201E9}" srcOrd="0" destOrd="0" presId="urn:microsoft.com/office/officeart/2005/8/layout/process4"/>
    <dgm:cxn modelId="{8D810BAC-1C84-489D-AE33-E9ACC0A617AC}" srcId="{ABC84763-95E1-4818-B560-0F77F8529C6A}" destId="{E482F348-4FAD-4A08-B71E-E8F56603A786}" srcOrd="1" destOrd="0" parTransId="{E65601FD-7E1F-485F-953F-0DAD81E57329}" sibTransId="{D84E4715-CCF8-4A75-ADF6-3F669B6EE504}"/>
    <dgm:cxn modelId="{AE1E982B-9DC0-4E8B-9917-E4FC4EFAF8D8}" srcId="{7D95F73F-D850-4F66-BA26-A4FDCD8BDFB5}" destId="{19A08C49-00D3-41F3-BCE7-7A7E2BCE6920}" srcOrd="0" destOrd="0" parTransId="{C3F3D52B-6483-4493-9FC9-553BB525E920}" sibTransId="{43AB9076-BA4B-4EA3-A6BC-750F98192CED}"/>
    <dgm:cxn modelId="{528F2BF4-4282-4FE4-80C6-8D40661E3FE9}" srcId="{3021F6C9-AB37-4D43-81DE-BE05C4ECBDCD}" destId="{7D95F73F-D850-4F66-BA26-A4FDCD8BDFB5}" srcOrd="2" destOrd="0" parTransId="{96D4ED2E-CF1B-42F0-905E-586757771AC2}" sibTransId="{6175A0F2-790A-49A2-8098-B9741BA8F900}"/>
    <dgm:cxn modelId="{F2E95C21-CD52-456E-8919-BBA64748F945}" srcId="{7D95F73F-D850-4F66-BA26-A4FDCD8BDFB5}" destId="{96E86A69-E692-4F0A-AA4C-DD32685E35B8}" srcOrd="1" destOrd="0" parTransId="{42B046CE-44D9-4BB3-BE7F-884D5B42E440}" sibTransId="{9DD4A3CF-C431-4C56-AA11-D1960184EB25}"/>
    <dgm:cxn modelId="{7C5A3B96-0945-49CB-98EA-52FD1C7F62BC}" type="presOf" srcId="{C229F7B5-0732-4D67-9FE9-207B6772F156}" destId="{7BE0BEFA-D7FC-4A2C-BF32-7138E7F68E4C}" srcOrd="0" destOrd="0" presId="urn:microsoft.com/office/officeart/2005/8/layout/process4"/>
    <dgm:cxn modelId="{693D1A52-ABCE-4A69-BC3B-D91083DD91C0}" type="presOf" srcId="{B51AEA28-2EAF-4630-A84C-79A5CA995765}" destId="{7561C6CA-2281-4177-9EBF-B26B08CDCDFC}" srcOrd="0" destOrd="0" presId="urn:microsoft.com/office/officeart/2005/8/layout/process4"/>
    <dgm:cxn modelId="{28C8117C-7F86-46D9-85F3-CF13654255CA}" srcId="{2BD4F324-A7AE-461B-B039-31CC7F922416}" destId="{B51AEA28-2EAF-4630-A84C-79A5CA995765}" srcOrd="0" destOrd="0" parTransId="{FF51A8C0-E69C-4CC1-8A4C-7A182FF110A7}" sibTransId="{3EEAE4F3-13BF-46B5-96B4-318F1F69BAD6}"/>
    <dgm:cxn modelId="{DC0254F9-5B6E-418E-ACA4-9F6280317E2D}" type="presOf" srcId="{2BD4F324-A7AE-461B-B039-31CC7F922416}" destId="{0889A547-E0D5-4F00-810B-8325625BF01C}" srcOrd="1" destOrd="0" presId="urn:microsoft.com/office/officeart/2005/8/layout/process4"/>
    <dgm:cxn modelId="{5FF99F71-48E1-478C-BF49-76FD04BB7D32}" type="presOf" srcId="{7D95F73F-D850-4F66-BA26-A4FDCD8BDFB5}" destId="{9938FE4D-0210-4449-8561-591C3A940C85}" srcOrd="1" destOrd="0" presId="urn:microsoft.com/office/officeart/2005/8/layout/process4"/>
    <dgm:cxn modelId="{5642E074-8F6D-4C7D-AE84-C2FA3D541F3E}" type="presOf" srcId="{E482F348-4FAD-4A08-B71E-E8F56603A786}" destId="{921D6CF0-5773-4E04-A8E5-AC4D21123A3A}" srcOrd="0" destOrd="0" presId="urn:microsoft.com/office/officeart/2005/8/layout/process4"/>
    <dgm:cxn modelId="{3DBD1590-63D0-4CF9-958C-AEB7461A002C}" srcId="{3021F6C9-AB37-4D43-81DE-BE05C4ECBDCD}" destId="{ABC84763-95E1-4818-B560-0F77F8529C6A}" srcOrd="0" destOrd="0" parTransId="{818711C8-6F83-4199-9458-B92ADCA08BF4}" sibTransId="{B9CD046E-D346-46EC-A84A-56F29D9CB58C}"/>
    <dgm:cxn modelId="{F0B4285D-1A2D-409A-985E-7B4E5CFA7730}" type="presOf" srcId="{96E86A69-E692-4F0A-AA4C-DD32685E35B8}" destId="{7A397935-8934-4EC0-8C32-9F1F68D0AB53}" srcOrd="0" destOrd="0" presId="urn:microsoft.com/office/officeart/2005/8/layout/process4"/>
    <dgm:cxn modelId="{A973FC88-0186-49CC-93CB-CC01265327EC}" type="presOf" srcId="{14F01B4F-33B8-4C25-B2B5-EA63656C3418}" destId="{91746F8F-F376-484E-A774-1F46B3554251}" srcOrd="0" destOrd="0" presId="urn:microsoft.com/office/officeart/2005/8/layout/process4"/>
    <dgm:cxn modelId="{5AD9ABA8-B4D9-4CAB-BABA-E2C86A4B6E06}" type="presOf" srcId="{7D95F73F-D850-4F66-BA26-A4FDCD8BDFB5}" destId="{BB3CEF73-5F04-4A0A-AB02-9633E21D9C02}" srcOrd="0" destOrd="0" presId="urn:microsoft.com/office/officeart/2005/8/layout/process4"/>
    <dgm:cxn modelId="{254A1AA4-37E0-4845-9897-5726B8CD31DE}" type="presOf" srcId="{2BD4F324-A7AE-461B-B039-31CC7F922416}" destId="{380B0E99-ED9E-42E0-B287-851A3DAFEB32}" srcOrd="0" destOrd="0" presId="urn:microsoft.com/office/officeart/2005/8/layout/process4"/>
    <dgm:cxn modelId="{6CB4B20C-0A27-4B65-85D8-9B020E38D0BD}" type="presParOf" srcId="{C8149CAA-A8E7-4EEE-A5A0-F6A03762EC34}" destId="{8230147B-1CE1-4278-B7EA-A1B6466BC18E}" srcOrd="0" destOrd="0" presId="urn:microsoft.com/office/officeart/2005/8/layout/process4"/>
    <dgm:cxn modelId="{34E0708B-C39D-40EF-9A04-A5CB55107D75}" type="presParOf" srcId="{8230147B-1CE1-4278-B7EA-A1B6466BC18E}" destId="{BB3CEF73-5F04-4A0A-AB02-9633E21D9C02}" srcOrd="0" destOrd="0" presId="urn:microsoft.com/office/officeart/2005/8/layout/process4"/>
    <dgm:cxn modelId="{4AF71B5B-E088-4A42-B4CC-AF65BE44C325}" type="presParOf" srcId="{8230147B-1CE1-4278-B7EA-A1B6466BC18E}" destId="{9938FE4D-0210-4449-8561-591C3A940C85}" srcOrd="1" destOrd="0" presId="urn:microsoft.com/office/officeart/2005/8/layout/process4"/>
    <dgm:cxn modelId="{65D643F4-3C8D-4D0D-BFAD-FF7CFAF39A22}" type="presParOf" srcId="{8230147B-1CE1-4278-B7EA-A1B6466BC18E}" destId="{7E702757-386C-4104-BEB2-36256654AD01}" srcOrd="2" destOrd="0" presId="urn:microsoft.com/office/officeart/2005/8/layout/process4"/>
    <dgm:cxn modelId="{46A37DF6-2C12-454E-AD78-1F386F44B387}" type="presParOf" srcId="{7E702757-386C-4104-BEB2-36256654AD01}" destId="{A4AF7504-C59E-4924-A5C1-8A0E2C5201E9}" srcOrd="0" destOrd="0" presId="urn:microsoft.com/office/officeart/2005/8/layout/process4"/>
    <dgm:cxn modelId="{16AC3855-F0F4-468D-B049-A8ED1A008346}" type="presParOf" srcId="{7E702757-386C-4104-BEB2-36256654AD01}" destId="{7A397935-8934-4EC0-8C32-9F1F68D0AB53}" srcOrd="1" destOrd="0" presId="urn:microsoft.com/office/officeart/2005/8/layout/process4"/>
    <dgm:cxn modelId="{EDFF0F24-E1B0-43C8-BB47-BB37B39B52D5}" type="presParOf" srcId="{C8149CAA-A8E7-4EEE-A5A0-F6A03762EC34}" destId="{7AB331ED-A99B-4D2E-AF49-A05E1495012F}" srcOrd="1" destOrd="0" presId="urn:microsoft.com/office/officeart/2005/8/layout/process4"/>
    <dgm:cxn modelId="{5020A2DA-FEA9-4FFB-954E-40BB5664CAB0}" type="presParOf" srcId="{C8149CAA-A8E7-4EEE-A5A0-F6A03762EC34}" destId="{073DF08F-9080-4F38-89AE-C87555CBD0B7}" srcOrd="2" destOrd="0" presId="urn:microsoft.com/office/officeart/2005/8/layout/process4"/>
    <dgm:cxn modelId="{7A3F35FF-4AA5-4F7C-B37D-C8336DF8BA69}" type="presParOf" srcId="{073DF08F-9080-4F38-89AE-C87555CBD0B7}" destId="{380B0E99-ED9E-42E0-B287-851A3DAFEB32}" srcOrd="0" destOrd="0" presId="urn:microsoft.com/office/officeart/2005/8/layout/process4"/>
    <dgm:cxn modelId="{D2E99392-2807-4CA3-9C5D-5762564F4FE8}" type="presParOf" srcId="{073DF08F-9080-4F38-89AE-C87555CBD0B7}" destId="{0889A547-E0D5-4F00-810B-8325625BF01C}" srcOrd="1" destOrd="0" presId="urn:microsoft.com/office/officeart/2005/8/layout/process4"/>
    <dgm:cxn modelId="{41EA9E53-9247-46B0-851E-7DAB3154FFFC}" type="presParOf" srcId="{073DF08F-9080-4F38-89AE-C87555CBD0B7}" destId="{E9FFBFD4-73F7-4BC6-8523-B4D7E02A89F1}" srcOrd="2" destOrd="0" presId="urn:microsoft.com/office/officeart/2005/8/layout/process4"/>
    <dgm:cxn modelId="{21D3B1F0-E13B-44CD-9A4B-F036B50B7078}" type="presParOf" srcId="{E9FFBFD4-73F7-4BC6-8523-B4D7E02A89F1}" destId="{7561C6CA-2281-4177-9EBF-B26B08CDCDFC}" srcOrd="0" destOrd="0" presId="urn:microsoft.com/office/officeart/2005/8/layout/process4"/>
    <dgm:cxn modelId="{67D4A52E-9E83-4F09-95DB-A371B717F50B}" type="presParOf" srcId="{E9FFBFD4-73F7-4BC6-8523-B4D7E02A89F1}" destId="{91746F8F-F376-484E-A774-1F46B3554251}" srcOrd="1" destOrd="0" presId="urn:microsoft.com/office/officeart/2005/8/layout/process4"/>
    <dgm:cxn modelId="{73441B22-8FD7-4E66-9775-4320DDB75F51}" type="presParOf" srcId="{C8149CAA-A8E7-4EEE-A5A0-F6A03762EC34}" destId="{A62ACF99-22B0-478B-9729-362C8932C624}" srcOrd="3" destOrd="0" presId="urn:microsoft.com/office/officeart/2005/8/layout/process4"/>
    <dgm:cxn modelId="{C527067D-4E35-4785-AC93-D7CD779749E7}" type="presParOf" srcId="{C8149CAA-A8E7-4EEE-A5A0-F6A03762EC34}" destId="{C6389E5E-0784-4DAD-9AAD-6E4447B1C44A}" srcOrd="4" destOrd="0" presId="urn:microsoft.com/office/officeart/2005/8/layout/process4"/>
    <dgm:cxn modelId="{E71AD0E9-BAB6-44B5-9E61-DD81299186F3}" type="presParOf" srcId="{C6389E5E-0784-4DAD-9AAD-6E4447B1C44A}" destId="{0290CF25-C755-47EB-A0A8-A6DF7602D7B0}" srcOrd="0" destOrd="0" presId="urn:microsoft.com/office/officeart/2005/8/layout/process4"/>
    <dgm:cxn modelId="{93619764-27A4-4A7C-A4EE-827D44553A38}" type="presParOf" srcId="{C6389E5E-0784-4DAD-9AAD-6E4447B1C44A}" destId="{9B9D3ED5-B91A-4F5E-A848-990E24DA6C12}" srcOrd="1" destOrd="0" presId="urn:microsoft.com/office/officeart/2005/8/layout/process4"/>
    <dgm:cxn modelId="{98DE2D10-2B0C-4538-B08F-E1BB9D09D178}" type="presParOf" srcId="{C6389E5E-0784-4DAD-9AAD-6E4447B1C44A}" destId="{7EEF15D2-0D5A-464A-B3D0-308C120B64C8}" srcOrd="2" destOrd="0" presId="urn:microsoft.com/office/officeart/2005/8/layout/process4"/>
    <dgm:cxn modelId="{44169113-E181-4D8A-B08F-1E1110158E14}" type="presParOf" srcId="{7EEF15D2-0D5A-464A-B3D0-308C120B64C8}" destId="{7BE0BEFA-D7FC-4A2C-BF32-7138E7F68E4C}" srcOrd="0" destOrd="0" presId="urn:microsoft.com/office/officeart/2005/8/layout/process4"/>
    <dgm:cxn modelId="{A7A2F04A-3B6F-4E95-B6E6-C1C7F3196BBA}" type="presParOf" srcId="{7EEF15D2-0D5A-464A-B3D0-308C120B64C8}" destId="{921D6CF0-5773-4E04-A8E5-AC4D21123A3A}"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E993AF93-3FF2-4FE6-93C2-402DF34426AA}" type="doc">
      <dgm:prSet loTypeId="urn:microsoft.com/office/officeart/2005/8/layout/hierarchy4" loCatId="list" qsTypeId="urn:microsoft.com/office/officeart/2005/8/quickstyle/3d7" qsCatId="3D" csTypeId="urn:microsoft.com/office/officeart/2005/8/colors/accent1_2" csCatId="accent1" phldr="1"/>
      <dgm:spPr/>
      <dgm:t>
        <a:bodyPr/>
        <a:lstStyle/>
        <a:p>
          <a:pPr rtl="1"/>
          <a:endParaRPr lang="fa-IR"/>
        </a:p>
      </dgm:t>
    </dgm:pt>
    <dgm:pt modelId="{21A2EE2A-6EC0-434A-8341-ADD62B006FFA}">
      <dgm:prSet phldrT="[Text]"/>
      <dgm:spPr>
        <a:solidFill>
          <a:srgbClr val="FFC000"/>
        </a:solidFill>
      </dgm:spPr>
      <dgm:t>
        <a:bodyPr/>
        <a:lstStyle/>
        <a:p>
          <a:pPr rtl="1"/>
          <a:r>
            <a:rPr lang="fa-IR" dirty="0" smtClean="0">
              <a:solidFill>
                <a:schemeClr val="tx1"/>
              </a:solidFill>
              <a:cs typeface="B Titr" panose="00000700000000000000" pitchFamily="2" charset="-78"/>
            </a:rPr>
            <a:t>5- اصل تناسب عمل و وضع</a:t>
          </a:r>
          <a:endParaRPr lang="fa-IR" dirty="0">
            <a:solidFill>
              <a:schemeClr val="tx1"/>
            </a:solidFill>
            <a:cs typeface="B Titr" panose="00000700000000000000" pitchFamily="2" charset="-78"/>
          </a:endParaRPr>
        </a:p>
      </dgm:t>
    </dgm:pt>
    <dgm:pt modelId="{D67723E6-66A1-41BE-AB52-A21CFF165AFC}" type="parTrans" cxnId="{CB7193DA-24B9-4DF9-A359-016BE9B82AFE}">
      <dgm:prSet/>
      <dgm:spPr/>
      <dgm:t>
        <a:bodyPr/>
        <a:lstStyle/>
        <a:p>
          <a:pPr rtl="1"/>
          <a:endParaRPr lang="fa-IR"/>
        </a:p>
      </dgm:t>
    </dgm:pt>
    <dgm:pt modelId="{51ACA520-18F1-4F20-983F-4090C6E38DD7}" type="sibTrans" cxnId="{CB7193DA-24B9-4DF9-A359-016BE9B82AFE}">
      <dgm:prSet/>
      <dgm:spPr/>
      <dgm:t>
        <a:bodyPr/>
        <a:lstStyle/>
        <a:p>
          <a:pPr rtl="1"/>
          <a:endParaRPr lang="fa-IR"/>
        </a:p>
      </dgm:t>
    </dgm:pt>
    <dgm:pt modelId="{7478479B-4DF3-45FE-8CD9-8DB9AD29A262}">
      <dgm:prSet phldrT="[Text]"/>
      <dgm:spPr>
        <a:solidFill>
          <a:srgbClr val="92D050"/>
        </a:solidFill>
      </dgm:spPr>
      <dgm:t>
        <a:bodyPr/>
        <a:lstStyle/>
        <a:p>
          <a:pPr rtl="1"/>
          <a:r>
            <a:rPr lang="fa-IR" dirty="0" smtClean="0">
              <a:cs typeface="B Titr" panose="00000700000000000000" pitchFamily="2" charset="-78"/>
            </a:rPr>
            <a:t>بر طبق این اصل : عمل تربیتی باید طوری ترتیب داده شود که متناسب با وضع حال کودک باشد و نیازهای هرمرحله ای از رشد که در آن قرار دارد را ارضا کند . </a:t>
          </a:r>
          <a:endParaRPr lang="fa-IR" dirty="0">
            <a:cs typeface="B Titr" panose="00000700000000000000" pitchFamily="2" charset="-78"/>
          </a:endParaRPr>
        </a:p>
      </dgm:t>
    </dgm:pt>
    <dgm:pt modelId="{295E69EF-6097-4CF0-B594-D27BD8A97EB9}" type="parTrans" cxnId="{76C9B23C-FCAF-4F69-99A1-DB9AB8971DC0}">
      <dgm:prSet/>
      <dgm:spPr/>
      <dgm:t>
        <a:bodyPr/>
        <a:lstStyle/>
        <a:p>
          <a:pPr rtl="1"/>
          <a:endParaRPr lang="fa-IR"/>
        </a:p>
      </dgm:t>
    </dgm:pt>
    <dgm:pt modelId="{98FD455C-48D4-4A0B-AB05-D0D7EB227FCA}" type="sibTrans" cxnId="{76C9B23C-FCAF-4F69-99A1-DB9AB8971DC0}">
      <dgm:prSet/>
      <dgm:spPr/>
      <dgm:t>
        <a:bodyPr/>
        <a:lstStyle/>
        <a:p>
          <a:pPr rtl="1"/>
          <a:endParaRPr lang="fa-IR"/>
        </a:p>
      </dgm:t>
    </dgm:pt>
    <dgm:pt modelId="{505097D2-BE62-475D-906E-D4937C67C37E}">
      <dgm:prSet phldrT="[Text]" custT="1"/>
      <dgm:spPr>
        <a:solidFill>
          <a:srgbClr val="92D050"/>
        </a:solidFill>
      </dgm:spPr>
      <dgm:t>
        <a:bodyPr/>
        <a:lstStyle/>
        <a:p>
          <a:pPr rtl="1"/>
          <a:r>
            <a:rPr lang="fa-IR" sz="1600" dirty="0" smtClean="0">
              <a:cs typeface="B Titr" panose="00000700000000000000" pitchFamily="2" charset="-78"/>
            </a:rPr>
            <a:t>3- مربی باید ضمن ارضا تمایلات کودک به فعالیت در زمان حال و در وضع موجود ، سیر آینده نیاز ها و علائق و تحول امکانات او را در نظر بگیرد .</a:t>
          </a:r>
          <a:endParaRPr lang="fa-IR" sz="1600" dirty="0">
            <a:cs typeface="B Titr" panose="00000700000000000000" pitchFamily="2" charset="-78"/>
          </a:endParaRPr>
        </a:p>
      </dgm:t>
    </dgm:pt>
    <dgm:pt modelId="{69092E73-890B-4BB0-99FB-C6E3A43124BA}" type="parTrans" cxnId="{4782CC5B-EBE4-4E35-BD84-E0068A26A4BA}">
      <dgm:prSet/>
      <dgm:spPr/>
      <dgm:t>
        <a:bodyPr/>
        <a:lstStyle/>
        <a:p>
          <a:pPr rtl="1"/>
          <a:endParaRPr lang="fa-IR"/>
        </a:p>
      </dgm:t>
    </dgm:pt>
    <dgm:pt modelId="{7A9AD754-6E6A-4FDD-9611-BC780385BD9F}" type="sibTrans" cxnId="{4782CC5B-EBE4-4E35-BD84-E0068A26A4BA}">
      <dgm:prSet/>
      <dgm:spPr/>
      <dgm:t>
        <a:bodyPr/>
        <a:lstStyle/>
        <a:p>
          <a:pPr rtl="1"/>
          <a:endParaRPr lang="fa-IR"/>
        </a:p>
      </dgm:t>
    </dgm:pt>
    <dgm:pt modelId="{8B6B163B-2243-4147-8DC2-1B47A4082452}">
      <dgm:prSet phldrT="[Text]"/>
      <dgm:spPr>
        <a:solidFill>
          <a:srgbClr val="92D050"/>
        </a:solidFill>
      </dgm:spPr>
      <dgm:t>
        <a:bodyPr/>
        <a:lstStyle/>
        <a:p>
          <a:pPr rtl="1"/>
          <a:r>
            <a:rPr lang="fa-IR" dirty="0" smtClean="0">
              <a:cs typeface="B Titr" panose="00000700000000000000" pitchFamily="2" charset="-78"/>
            </a:rPr>
            <a:t>2- آموزش باید به نحوی با احتیاجات اساسی و نیاز های واقعی کنونی کودک مربوط باشد و علائقش را ارضا کند .</a:t>
          </a:r>
          <a:endParaRPr lang="fa-IR" dirty="0">
            <a:cs typeface="B Titr" panose="00000700000000000000" pitchFamily="2" charset="-78"/>
          </a:endParaRPr>
        </a:p>
      </dgm:t>
    </dgm:pt>
    <dgm:pt modelId="{3CFA87DC-D8AF-4623-BE68-800907B5DE89}" type="parTrans" cxnId="{C8C3FDBA-D1B7-4469-AA6B-93D83DAA92A5}">
      <dgm:prSet/>
      <dgm:spPr/>
      <dgm:t>
        <a:bodyPr/>
        <a:lstStyle/>
        <a:p>
          <a:pPr rtl="1"/>
          <a:endParaRPr lang="fa-IR"/>
        </a:p>
      </dgm:t>
    </dgm:pt>
    <dgm:pt modelId="{A914DD21-8152-4064-A667-F39C088BB7BC}" type="sibTrans" cxnId="{C8C3FDBA-D1B7-4469-AA6B-93D83DAA92A5}">
      <dgm:prSet/>
      <dgm:spPr/>
      <dgm:t>
        <a:bodyPr/>
        <a:lstStyle/>
        <a:p>
          <a:pPr rtl="1"/>
          <a:endParaRPr lang="fa-IR"/>
        </a:p>
      </dgm:t>
    </dgm:pt>
    <dgm:pt modelId="{7B1003CC-1DD3-4A82-9871-BD0FF0E1EB4B}">
      <dgm:prSet phldrT="[Text]"/>
      <dgm:spPr>
        <a:solidFill>
          <a:srgbClr val="92D050"/>
        </a:solidFill>
      </dgm:spPr>
      <dgm:t>
        <a:bodyPr/>
        <a:lstStyle/>
        <a:p>
          <a:pPr rtl="1"/>
          <a:r>
            <a:rPr lang="fa-IR" dirty="0" smtClean="0">
              <a:cs typeface="B Titr" panose="00000700000000000000" pitchFamily="2" charset="-78"/>
            </a:rPr>
            <a:t>از این اصل سه نکته مهم نتیجه می شود : </a:t>
          </a:r>
          <a:endParaRPr lang="fa-IR" dirty="0">
            <a:cs typeface="B Titr" panose="00000700000000000000" pitchFamily="2" charset="-78"/>
          </a:endParaRPr>
        </a:p>
      </dgm:t>
    </dgm:pt>
    <dgm:pt modelId="{140D940F-F61D-428C-A690-C9CC4405DA83}" type="parTrans" cxnId="{333A10C7-3517-432A-84B8-0BA25DEE3E10}">
      <dgm:prSet/>
      <dgm:spPr/>
      <dgm:t>
        <a:bodyPr/>
        <a:lstStyle/>
        <a:p>
          <a:pPr rtl="1"/>
          <a:endParaRPr lang="fa-IR"/>
        </a:p>
      </dgm:t>
    </dgm:pt>
    <dgm:pt modelId="{2DEF00DD-EA49-4345-B5E4-6772882B307C}" type="sibTrans" cxnId="{333A10C7-3517-432A-84B8-0BA25DEE3E10}">
      <dgm:prSet/>
      <dgm:spPr/>
      <dgm:t>
        <a:bodyPr/>
        <a:lstStyle/>
        <a:p>
          <a:pPr rtl="1"/>
          <a:endParaRPr lang="fa-IR"/>
        </a:p>
      </dgm:t>
    </dgm:pt>
    <dgm:pt modelId="{0E14F01C-A672-4079-A43F-718741481B39}">
      <dgm:prSet phldrT="[Text]" custT="1"/>
      <dgm:spPr>
        <a:solidFill>
          <a:srgbClr val="92D050"/>
        </a:solidFill>
      </dgm:spPr>
      <dgm:t>
        <a:bodyPr/>
        <a:lstStyle/>
        <a:p>
          <a:pPr rtl="1"/>
          <a:r>
            <a:rPr lang="fa-IR" sz="1800" dirty="0" smtClean="0">
              <a:cs typeface="B Titr" panose="00000700000000000000" pitchFamily="2" charset="-78"/>
            </a:rPr>
            <a:t>1- آموزش باید با مرحله رشد ذهنی دانش آموز متناسب باشد</a:t>
          </a:r>
          <a:endParaRPr lang="fa-IR" sz="1800" dirty="0">
            <a:cs typeface="B Titr" panose="00000700000000000000" pitchFamily="2" charset="-78"/>
          </a:endParaRPr>
        </a:p>
      </dgm:t>
    </dgm:pt>
    <dgm:pt modelId="{D29A47BB-83BF-4778-88C9-B98DD43240C6}" type="parTrans" cxnId="{9A915DB2-EB67-42C7-85EE-B245223D1721}">
      <dgm:prSet/>
      <dgm:spPr/>
      <dgm:t>
        <a:bodyPr/>
        <a:lstStyle/>
        <a:p>
          <a:pPr rtl="1"/>
          <a:endParaRPr lang="fa-IR"/>
        </a:p>
      </dgm:t>
    </dgm:pt>
    <dgm:pt modelId="{9BD8BBEB-5A02-4F5E-A310-F52AB01F500C}" type="sibTrans" cxnId="{9A915DB2-EB67-42C7-85EE-B245223D1721}">
      <dgm:prSet/>
      <dgm:spPr/>
      <dgm:t>
        <a:bodyPr/>
        <a:lstStyle/>
        <a:p>
          <a:pPr rtl="1"/>
          <a:endParaRPr lang="fa-IR"/>
        </a:p>
      </dgm:t>
    </dgm:pt>
    <dgm:pt modelId="{D74C92C0-05E0-4F6E-B2B4-5251CE71B1F1}" type="pres">
      <dgm:prSet presAssocID="{E993AF93-3FF2-4FE6-93C2-402DF34426AA}" presName="Name0" presStyleCnt="0">
        <dgm:presLayoutVars>
          <dgm:chPref val="1"/>
          <dgm:dir/>
          <dgm:animOne val="branch"/>
          <dgm:animLvl val="lvl"/>
          <dgm:resizeHandles/>
        </dgm:presLayoutVars>
      </dgm:prSet>
      <dgm:spPr/>
      <dgm:t>
        <a:bodyPr/>
        <a:lstStyle/>
        <a:p>
          <a:pPr rtl="1"/>
          <a:endParaRPr lang="fa-IR"/>
        </a:p>
      </dgm:t>
    </dgm:pt>
    <dgm:pt modelId="{58235B21-CA0E-4462-80C8-2B9CA2EACA3E}" type="pres">
      <dgm:prSet presAssocID="{21A2EE2A-6EC0-434A-8341-ADD62B006FFA}" presName="vertOne" presStyleCnt="0"/>
      <dgm:spPr/>
    </dgm:pt>
    <dgm:pt modelId="{DA72AFBE-221B-4294-BBB9-0735882C582D}" type="pres">
      <dgm:prSet presAssocID="{21A2EE2A-6EC0-434A-8341-ADD62B006FFA}" presName="txOne" presStyleLbl="node0" presStyleIdx="0" presStyleCnt="1">
        <dgm:presLayoutVars>
          <dgm:chPref val="3"/>
        </dgm:presLayoutVars>
      </dgm:prSet>
      <dgm:spPr/>
      <dgm:t>
        <a:bodyPr/>
        <a:lstStyle/>
        <a:p>
          <a:pPr rtl="1"/>
          <a:endParaRPr lang="fa-IR"/>
        </a:p>
      </dgm:t>
    </dgm:pt>
    <dgm:pt modelId="{7CC5714A-6C4F-460A-B4EC-1E1B2296393C}" type="pres">
      <dgm:prSet presAssocID="{21A2EE2A-6EC0-434A-8341-ADD62B006FFA}" presName="parTransOne" presStyleCnt="0"/>
      <dgm:spPr/>
    </dgm:pt>
    <dgm:pt modelId="{A1BCA1C6-2A89-45B3-BB8D-261DF9B2A2FC}" type="pres">
      <dgm:prSet presAssocID="{21A2EE2A-6EC0-434A-8341-ADD62B006FFA}" presName="horzOne" presStyleCnt="0"/>
      <dgm:spPr/>
    </dgm:pt>
    <dgm:pt modelId="{97F0E383-E99C-4153-A71B-74D2FC969B32}" type="pres">
      <dgm:prSet presAssocID="{7478479B-4DF3-45FE-8CD9-8DB9AD29A262}" presName="vertTwo" presStyleCnt="0"/>
      <dgm:spPr/>
    </dgm:pt>
    <dgm:pt modelId="{B7D3F180-8E84-4506-A68B-CDE67D3BD19D}" type="pres">
      <dgm:prSet presAssocID="{7478479B-4DF3-45FE-8CD9-8DB9AD29A262}" presName="txTwo" presStyleLbl="node2" presStyleIdx="0" presStyleCnt="2">
        <dgm:presLayoutVars>
          <dgm:chPref val="3"/>
        </dgm:presLayoutVars>
      </dgm:prSet>
      <dgm:spPr/>
      <dgm:t>
        <a:bodyPr/>
        <a:lstStyle/>
        <a:p>
          <a:pPr rtl="1"/>
          <a:endParaRPr lang="fa-IR"/>
        </a:p>
      </dgm:t>
    </dgm:pt>
    <dgm:pt modelId="{688B14F3-E0E2-4063-BAB8-AC91E298957E}" type="pres">
      <dgm:prSet presAssocID="{7478479B-4DF3-45FE-8CD9-8DB9AD29A262}" presName="parTransTwo" presStyleCnt="0"/>
      <dgm:spPr/>
    </dgm:pt>
    <dgm:pt modelId="{B9BD65F1-0B7B-49C2-976A-47801FD98FA6}" type="pres">
      <dgm:prSet presAssocID="{7478479B-4DF3-45FE-8CD9-8DB9AD29A262}" presName="horzTwo" presStyleCnt="0"/>
      <dgm:spPr/>
    </dgm:pt>
    <dgm:pt modelId="{C906C393-70C3-42EF-9EF7-A31FE22A0462}" type="pres">
      <dgm:prSet presAssocID="{505097D2-BE62-475D-906E-D4937C67C37E}" presName="vertThree" presStyleCnt="0"/>
      <dgm:spPr/>
    </dgm:pt>
    <dgm:pt modelId="{1EB1E4C5-894B-4921-9DB2-C02C338B0EBE}" type="pres">
      <dgm:prSet presAssocID="{505097D2-BE62-475D-906E-D4937C67C37E}" presName="txThree" presStyleLbl="node3" presStyleIdx="0" presStyleCnt="3">
        <dgm:presLayoutVars>
          <dgm:chPref val="3"/>
        </dgm:presLayoutVars>
      </dgm:prSet>
      <dgm:spPr/>
      <dgm:t>
        <a:bodyPr/>
        <a:lstStyle/>
        <a:p>
          <a:pPr rtl="1"/>
          <a:endParaRPr lang="fa-IR"/>
        </a:p>
      </dgm:t>
    </dgm:pt>
    <dgm:pt modelId="{E8C65E54-0EE7-46EF-B645-78FB36239EB3}" type="pres">
      <dgm:prSet presAssocID="{505097D2-BE62-475D-906E-D4937C67C37E}" presName="horzThree" presStyleCnt="0"/>
      <dgm:spPr/>
    </dgm:pt>
    <dgm:pt modelId="{449861CF-2C70-4F20-9C33-4C44C1EC2475}" type="pres">
      <dgm:prSet presAssocID="{7A9AD754-6E6A-4FDD-9611-BC780385BD9F}" presName="sibSpaceThree" presStyleCnt="0"/>
      <dgm:spPr/>
    </dgm:pt>
    <dgm:pt modelId="{CEA85ED5-5B76-484B-B929-59F6F8884FCF}" type="pres">
      <dgm:prSet presAssocID="{8B6B163B-2243-4147-8DC2-1B47A4082452}" presName="vertThree" presStyleCnt="0"/>
      <dgm:spPr/>
    </dgm:pt>
    <dgm:pt modelId="{B1FA7114-E65F-424E-8219-065C47735DB3}" type="pres">
      <dgm:prSet presAssocID="{8B6B163B-2243-4147-8DC2-1B47A4082452}" presName="txThree" presStyleLbl="node3" presStyleIdx="1" presStyleCnt="3">
        <dgm:presLayoutVars>
          <dgm:chPref val="3"/>
        </dgm:presLayoutVars>
      </dgm:prSet>
      <dgm:spPr/>
      <dgm:t>
        <a:bodyPr/>
        <a:lstStyle/>
        <a:p>
          <a:pPr rtl="1"/>
          <a:endParaRPr lang="fa-IR"/>
        </a:p>
      </dgm:t>
    </dgm:pt>
    <dgm:pt modelId="{8E969A29-823C-45D9-A936-76FECFCDCF24}" type="pres">
      <dgm:prSet presAssocID="{8B6B163B-2243-4147-8DC2-1B47A4082452}" presName="horzThree" presStyleCnt="0"/>
      <dgm:spPr/>
    </dgm:pt>
    <dgm:pt modelId="{3F1EA955-37D9-4529-BB1A-10A3C71660EC}" type="pres">
      <dgm:prSet presAssocID="{98FD455C-48D4-4A0B-AB05-D0D7EB227FCA}" presName="sibSpaceTwo" presStyleCnt="0"/>
      <dgm:spPr/>
    </dgm:pt>
    <dgm:pt modelId="{8E168656-E60B-4C07-8359-D421BFA056A4}" type="pres">
      <dgm:prSet presAssocID="{7B1003CC-1DD3-4A82-9871-BD0FF0E1EB4B}" presName="vertTwo" presStyleCnt="0"/>
      <dgm:spPr/>
    </dgm:pt>
    <dgm:pt modelId="{3FE9C091-E580-4AB6-BC69-7E1F9B531B28}" type="pres">
      <dgm:prSet presAssocID="{7B1003CC-1DD3-4A82-9871-BD0FF0E1EB4B}" presName="txTwo" presStyleLbl="node2" presStyleIdx="1" presStyleCnt="2">
        <dgm:presLayoutVars>
          <dgm:chPref val="3"/>
        </dgm:presLayoutVars>
      </dgm:prSet>
      <dgm:spPr/>
      <dgm:t>
        <a:bodyPr/>
        <a:lstStyle/>
        <a:p>
          <a:pPr rtl="1"/>
          <a:endParaRPr lang="fa-IR"/>
        </a:p>
      </dgm:t>
    </dgm:pt>
    <dgm:pt modelId="{B6B2002F-4FA0-4C6C-9410-876E7CD39CD0}" type="pres">
      <dgm:prSet presAssocID="{7B1003CC-1DD3-4A82-9871-BD0FF0E1EB4B}" presName="parTransTwo" presStyleCnt="0"/>
      <dgm:spPr/>
    </dgm:pt>
    <dgm:pt modelId="{5EBB4884-B6F3-44B7-A255-EC3C78B7C0AA}" type="pres">
      <dgm:prSet presAssocID="{7B1003CC-1DD3-4A82-9871-BD0FF0E1EB4B}" presName="horzTwo" presStyleCnt="0"/>
      <dgm:spPr/>
    </dgm:pt>
    <dgm:pt modelId="{8D2D78C2-8F6D-477A-B20F-604B5576BCB5}" type="pres">
      <dgm:prSet presAssocID="{0E14F01C-A672-4079-A43F-718741481B39}" presName="vertThree" presStyleCnt="0"/>
      <dgm:spPr/>
    </dgm:pt>
    <dgm:pt modelId="{3F541D37-0655-460A-A9B8-EC38E7438DF8}" type="pres">
      <dgm:prSet presAssocID="{0E14F01C-A672-4079-A43F-718741481B39}" presName="txThree" presStyleLbl="node3" presStyleIdx="2" presStyleCnt="3" custLinFactNeighborX="-5239" custLinFactNeighborY="2705">
        <dgm:presLayoutVars>
          <dgm:chPref val="3"/>
        </dgm:presLayoutVars>
      </dgm:prSet>
      <dgm:spPr/>
      <dgm:t>
        <a:bodyPr/>
        <a:lstStyle/>
        <a:p>
          <a:pPr rtl="1"/>
          <a:endParaRPr lang="fa-IR"/>
        </a:p>
      </dgm:t>
    </dgm:pt>
    <dgm:pt modelId="{E3098E41-0806-4671-96E1-7A1FF0221516}" type="pres">
      <dgm:prSet presAssocID="{0E14F01C-A672-4079-A43F-718741481B39}" presName="horzThree" presStyleCnt="0"/>
      <dgm:spPr/>
    </dgm:pt>
  </dgm:ptLst>
  <dgm:cxnLst>
    <dgm:cxn modelId="{B1571D6A-F015-4F08-8589-B918127A6758}" type="presOf" srcId="{7478479B-4DF3-45FE-8CD9-8DB9AD29A262}" destId="{B7D3F180-8E84-4506-A68B-CDE67D3BD19D}" srcOrd="0" destOrd="0" presId="urn:microsoft.com/office/officeart/2005/8/layout/hierarchy4"/>
    <dgm:cxn modelId="{04D78289-10BE-41E2-B049-EDCD709CFDC1}" type="presOf" srcId="{21A2EE2A-6EC0-434A-8341-ADD62B006FFA}" destId="{DA72AFBE-221B-4294-BBB9-0735882C582D}" srcOrd="0" destOrd="0" presId="urn:microsoft.com/office/officeart/2005/8/layout/hierarchy4"/>
    <dgm:cxn modelId="{7ACDA449-CC31-4742-BE3F-91413AB1B189}" type="presOf" srcId="{0E14F01C-A672-4079-A43F-718741481B39}" destId="{3F541D37-0655-460A-A9B8-EC38E7438DF8}" srcOrd="0" destOrd="0" presId="urn:microsoft.com/office/officeart/2005/8/layout/hierarchy4"/>
    <dgm:cxn modelId="{34BF3982-30B4-450F-A94C-6EA4BACC7BA7}" type="presOf" srcId="{7B1003CC-1DD3-4A82-9871-BD0FF0E1EB4B}" destId="{3FE9C091-E580-4AB6-BC69-7E1F9B531B28}" srcOrd="0" destOrd="0" presId="urn:microsoft.com/office/officeart/2005/8/layout/hierarchy4"/>
    <dgm:cxn modelId="{721AEE64-0C40-4A2A-83F6-4401E3BB7D16}" type="presOf" srcId="{8B6B163B-2243-4147-8DC2-1B47A4082452}" destId="{B1FA7114-E65F-424E-8219-065C47735DB3}" srcOrd="0" destOrd="0" presId="urn:microsoft.com/office/officeart/2005/8/layout/hierarchy4"/>
    <dgm:cxn modelId="{C8C3FDBA-D1B7-4469-AA6B-93D83DAA92A5}" srcId="{7478479B-4DF3-45FE-8CD9-8DB9AD29A262}" destId="{8B6B163B-2243-4147-8DC2-1B47A4082452}" srcOrd="1" destOrd="0" parTransId="{3CFA87DC-D8AF-4623-BE68-800907B5DE89}" sibTransId="{A914DD21-8152-4064-A667-F39C088BB7BC}"/>
    <dgm:cxn modelId="{4782CC5B-EBE4-4E35-BD84-E0068A26A4BA}" srcId="{7478479B-4DF3-45FE-8CD9-8DB9AD29A262}" destId="{505097D2-BE62-475D-906E-D4937C67C37E}" srcOrd="0" destOrd="0" parTransId="{69092E73-890B-4BB0-99FB-C6E3A43124BA}" sibTransId="{7A9AD754-6E6A-4FDD-9611-BC780385BD9F}"/>
    <dgm:cxn modelId="{2528666B-FA22-4DF3-8DD7-3D960B2CE5B6}" type="presOf" srcId="{505097D2-BE62-475D-906E-D4937C67C37E}" destId="{1EB1E4C5-894B-4921-9DB2-C02C338B0EBE}" srcOrd="0" destOrd="0" presId="urn:microsoft.com/office/officeart/2005/8/layout/hierarchy4"/>
    <dgm:cxn modelId="{9A915DB2-EB67-42C7-85EE-B245223D1721}" srcId="{7B1003CC-1DD3-4A82-9871-BD0FF0E1EB4B}" destId="{0E14F01C-A672-4079-A43F-718741481B39}" srcOrd="0" destOrd="0" parTransId="{D29A47BB-83BF-4778-88C9-B98DD43240C6}" sibTransId="{9BD8BBEB-5A02-4F5E-A310-F52AB01F500C}"/>
    <dgm:cxn modelId="{333A10C7-3517-432A-84B8-0BA25DEE3E10}" srcId="{21A2EE2A-6EC0-434A-8341-ADD62B006FFA}" destId="{7B1003CC-1DD3-4A82-9871-BD0FF0E1EB4B}" srcOrd="1" destOrd="0" parTransId="{140D940F-F61D-428C-A690-C9CC4405DA83}" sibTransId="{2DEF00DD-EA49-4345-B5E4-6772882B307C}"/>
    <dgm:cxn modelId="{76C9B23C-FCAF-4F69-99A1-DB9AB8971DC0}" srcId="{21A2EE2A-6EC0-434A-8341-ADD62B006FFA}" destId="{7478479B-4DF3-45FE-8CD9-8DB9AD29A262}" srcOrd="0" destOrd="0" parTransId="{295E69EF-6097-4CF0-B594-D27BD8A97EB9}" sibTransId="{98FD455C-48D4-4A0B-AB05-D0D7EB227FCA}"/>
    <dgm:cxn modelId="{97F86AFE-7ABC-4C47-A7D7-0474963BF318}" type="presOf" srcId="{E993AF93-3FF2-4FE6-93C2-402DF34426AA}" destId="{D74C92C0-05E0-4F6E-B2B4-5251CE71B1F1}" srcOrd="0" destOrd="0" presId="urn:microsoft.com/office/officeart/2005/8/layout/hierarchy4"/>
    <dgm:cxn modelId="{CB7193DA-24B9-4DF9-A359-016BE9B82AFE}" srcId="{E993AF93-3FF2-4FE6-93C2-402DF34426AA}" destId="{21A2EE2A-6EC0-434A-8341-ADD62B006FFA}" srcOrd="0" destOrd="0" parTransId="{D67723E6-66A1-41BE-AB52-A21CFF165AFC}" sibTransId="{51ACA520-18F1-4F20-983F-4090C6E38DD7}"/>
    <dgm:cxn modelId="{DDE852BF-3425-4560-949B-306EC6EB382B}" type="presParOf" srcId="{D74C92C0-05E0-4F6E-B2B4-5251CE71B1F1}" destId="{58235B21-CA0E-4462-80C8-2B9CA2EACA3E}" srcOrd="0" destOrd="0" presId="urn:microsoft.com/office/officeart/2005/8/layout/hierarchy4"/>
    <dgm:cxn modelId="{790ECDC6-875E-454A-A4AB-AB5E6DB9A825}" type="presParOf" srcId="{58235B21-CA0E-4462-80C8-2B9CA2EACA3E}" destId="{DA72AFBE-221B-4294-BBB9-0735882C582D}" srcOrd="0" destOrd="0" presId="urn:microsoft.com/office/officeart/2005/8/layout/hierarchy4"/>
    <dgm:cxn modelId="{F72B4B3A-3AB4-4F2D-B5D7-4E3F7737E18F}" type="presParOf" srcId="{58235B21-CA0E-4462-80C8-2B9CA2EACA3E}" destId="{7CC5714A-6C4F-460A-B4EC-1E1B2296393C}" srcOrd="1" destOrd="0" presId="urn:microsoft.com/office/officeart/2005/8/layout/hierarchy4"/>
    <dgm:cxn modelId="{CDB5E32F-16E9-43A7-9D0A-D82E6D0836E8}" type="presParOf" srcId="{58235B21-CA0E-4462-80C8-2B9CA2EACA3E}" destId="{A1BCA1C6-2A89-45B3-BB8D-261DF9B2A2FC}" srcOrd="2" destOrd="0" presId="urn:microsoft.com/office/officeart/2005/8/layout/hierarchy4"/>
    <dgm:cxn modelId="{D5CC9152-F797-4C59-A4CF-63746724AB67}" type="presParOf" srcId="{A1BCA1C6-2A89-45B3-BB8D-261DF9B2A2FC}" destId="{97F0E383-E99C-4153-A71B-74D2FC969B32}" srcOrd="0" destOrd="0" presId="urn:microsoft.com/office/officeart/2005/8/layout/hierarchy4"/>
    <dgm:cxn modelId="{2C5FDE89-B07F-4087-8BD1-BDB65BC7F27C}" type="presParOf" srcId="{97F0E383-E99C-4153-A71B-74D2FC969B32}" destId="{B7D3F180-8E84-4506-A68B-CDE67D3BD19D}" srcOrd="0" destOrd="0" presId="urn:microsoft.com/office/officeart/2005/8/layout/hierarchy4"/>
    <dgm:cxn modelId="{39772DB3-3B38-49A6-9C1A-7331C61BAA90}" type="presParOf" srcId="{97F0E383-E99C-4153-A71B-74D2FC969B32}" destId="{688B14F3-E0E2-4063-BAB8-AC91E298957E}" srcOrd="1" destOrd="0" presId="urn:microsoft.com/office/officeart/2005/8/layout/hierarchy4"/>
    <dgm:cxn modelId="{4AFD3838-15B9-468D-97A3-12F8CF85E3EF}" type="presParOf" srcId="{97F0E383-E99C-4153-A71B-74D2FC969B32}" destId="{B9BD65F1-0B7B-49C2-976A-47801FD98FA6}" srcOrd="2" destOrd="0" presId="urn:microsoft.com/office/officeart/2005/8/layout/hierarchy4"/>
    <dgm:cxn modelId="{9CEC7275-33E7-4B98-9764-5899268F0732}" type="presParOf" srcId="{B9BD65F1-0B7B-49C2-976A-47801FD98FA6}" destId="{C906C393-70C3-42EF-9EF7-A31FE22A0462}" srcOrd="0" destOrd="0" presId="urn:microsoft.com/office/officeart/2005/8/layout/hierarchy4"/>
    <dgm:cxn modelId="{F7D93D81-10C3-4DC4-A7CF-712EE36E12A8}" type="presParOf" srcId="{C906C393-70C3-42EF-9EF7-A31FE22A0462}" destId="{1EB1E4C5-894B-4921-9DB2-C02C338B0EBE}" srcOrd="0" destOrd="0" presId="urn:microsoft.com/office/officeart/2005/8/layout/hierarchy4"/>
    <dgm:cxn modelId="{8530BBF7-14A5-41E1-9A0D-888E2F57295F}" type="presParOf" srcId="{C906C393-70C3-42EF-9EF7-A31FE22A0462}" destId="{E8C65E54-0EE7-46EF-B645-78FB36239EB3}" srcOrd="1" destOrd="0" presId="urn:microsoft.com/office/officeart/2005/8/layout/hierarchy4"/>
    <dgm:cxn modelId="{0606A0DA-709C-47BD-8A86-1CD63FDB7D9A}" type="presParOf" srcId="{B9BD65F1-0B7B-49C2-976A-47801FD98FA6}" destId="{449861CF-2C70-4F20-9C33-4C44C1EC2475}" srcOrd="1" destOrd="0" presId="urn:microsoft.com/office/officeart/2005/8/layout/hierarchy4"/>
    <dgm:cxn modelId="{10722A58-8778-4DA5-B4E7-F94E4827FA94}" type="presParOf" srcId="{B9BD65F1-0B7B-49C2-976A-47801FD98FA6}" destId="{CEA85ED5-5B76-484B-B929-59F6F8884FCF}" srcOrd="2" destOrd="0" presId="urn:microsoft.com/office/officeart/2005/8/layout/hierarchy4"/>
    <dgm:cxn modelId="{B90B5B2B-3056-4C8D-8862-713D513CF8B9}" type="presParOf" srcId="{CEA85ED5-5B76-484B-B929-59F6F8884FCF}" destId="{B1FA7114-E65F-424E-8219-065C47735DB3}" srcOrd="0" destOrd="0" presId="urn:microsoft.com/office/officeart/2005/8/layout/hierarchy4"/>
    <dgm:cxn modelId="{6656FEC9-6172-439A-8637-5F50A10D1636}" type="presParOf" srcId="{CEA85ED5-5B76-484B-B929-59F6F8884FCF}" destId="{8E969A29-823C-45D9-A936-76FECFCDCF24}" srcOrd="1" destOrd="0" presId="urn:microsoft.com/office/officeart/2005/8/layout/hierarchy4"/>
    <dgm:cxn modelId="{590F8B54-7942-4681-A68B-F42A10653B2D}" type="presParOf" srcId="{A1BCA1C6-2A89-45B3-BB8D-261DF9B2A2FC}" destId="{3F1EA955-37D9-4529-BB1A-10A3C71660EC}" srcOrd="1" destOrd="0" presId="urn:microsoft.com/office/officeart/2005/8/layout/hierarchy4"/>
    <dgm:cxn modelId="{8BF3FBA4-41F9-40F9-8757-46B715762C5C}" type="presParOf" srcId="{A1BCA1C6-2A89-45B3-BB8D-261DF9B2A2FC}" destId="{8E168656-E60B-4C07-8359-D421BFA056A4}" srcOrd="2" destOrd="0" presId="urn:microsoft.com/office/officeart/2005/8/layout/hierarchy4"/>
    <dgm:cxn modelId="{D50F5450-95D8-43E0-A6D3-F46803E85D34}" type="presParOf" srcId="{8E168656-E60B-4C07-8359-D421BFA056A4}" destId="{3FE9C091-E580-4AB6-BC69-7E1F9B531B28}" srcOrd="0" destOrd="0" presId="urn:microsoft.com/office/officeart/2005/8/layout/hierarchy4"/>
    <dgm:cxn modelId="{42BD56CE-17AD-4728-B9B4-CF3F2ABB39AC}" type="presParOf" srcId="{8E168656-E60B-4C07-8359-D421BFA056A4}" destId="{B6B2002F-4FA0-4C6C-9410-876E7CD39CD0}" srcOrd="1" destOrd="0" presId="urn:microsoft.com/office/officeart/2005/8/layout/hierarchy4"/>
    <dgm:cxn modelId="{967A329B-8BE5-431C-B7FC-044976A3D0E0}" type="presParOf" srcId="{8E168656-E60B-4C07-8359-D421BFA056A4}" destId="{5EBB4884-B6F3-44B7-A255-EC3C78B7C0AA}" srcOrd="2" destOrd="0" presId="urn:microsoft.com/office/officeart/2005/8/layout/hierarchy4"/>
    <dgm:cxn modelId="{3CEC9A53-B235-44C5-A4F7-328638CC1969}" type="presParOf" srcId="{5EBB4884-B6F3-44B7-A255-EC3C78B7C0AA}" destId="{8D2D78C2-8F6D-477A-B20F-604B5576BCB5}" srcOrd="0" destOrd="0" presId="urn:microsoft.com/office/officeart/2005/8/layout/hierarchy4"/>
    <dgm:cxn modelId="{BBE2C109-9225-4086-A5E1-5B5646A2AC45}" type="presParOf" srcId="{8D2D78C2-8F6D-477A-B20F-604B5576BCB5}" destId="{3F541D37-0655-460A-A9B8-EC38E7438DF8}" srcOrd="0" destOrd="0" presId="urn:microsoft.com/office/officeart/2005/8/layout/hierarchy4"/>
    <dgm:cxn modelId="{0FFDFA3B-B812-4C35-8EF9-EDAC1A0B3002}" type="presParOf" srcId="{8D2D78C2-8F6D-477A-B20F-604B5576BCB5}" destId="{E3098E41-0806-4671-96E1-7A1FF022151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D7C3DF4D-D69B-4560-81A2-220731B43FF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pPr rtl="1"/>
          <a:endParaRPr lang="fa-IR"/>
        </a:p>
      </dgm:t>
    </dgm:pt>
    <dgm:pt modelId="{FE5C5DCD-6905-486A-B447-41F89A95EF52}">
      <dgm:prSet phldrT="[Text]"/>
      <dgm:spPr>
        <a:solidFill>
          <a:srgbClr val="FFC000"/>
        </a:solidFill>
      </dgm:spPr>
      <dgm:t>
        <a:bodyPr/>
        <a:lstStyle/>
        <a:p>
          <a:pPr rtl="1"/>
          <a:r>
            <a:rPr lang="fa-IR" dirty="0" smtClean="0">
              <a:solidFill>
                <a:schemeClr val="tx1"/>
              </a:solidFill>
              <a:cs typeface="B Titr" panose="00000700000000000000" pitchFamily="2" charset="-78"/>
            </a:rPr>
            <a:t>6-اصل تفرّد</a:t>
          </a:r>
          <a:endParaRPr lang="fa-IR" dirty="0">
            <a:solidFill>
              <a:schemeClr val="tx1"/>
            </a:solidFill>
            <a:cs typeface="B Titr" panose="00000700000000000000" pitchFamily="2" charset="-78"/>
          </a:endParaRPr>
        </a:p>
      </dgm:t>
    </dgm:pt>
    <dgm:pt modelId="{03507E34-6DA8-4BED-B8CD-CD1A1975B58B}" type="parTrans" cxnId="{F0687812-FE40-40C0-91CF-8F49A1CFCF22}">
      <dgm:prSet/>
      <dgm:spPr/>
      <dgm:t>
        <a:bodyPr/>
        <a:lstStyle/>
        <a:p>
          <a:pPr rtl="1"/>
          <a:endParaRPr lang="fa-IR"/>
        </a:p>
      </dgm:t>
    </dgm:pt>
    <dgm:pt modelId="{501D03E1-2DDD-40DA-9F45-F7DAB40563F5}" type="sibTrans" cxnId="{F0687812-FE40-40C0-91CF-8F49A1CFCF22}">
      <dgm:prSet/>
      <dgm:spPr/>
      <dgm:t>
        <a:bodyPr/>
        <a:lstStyle/>
        <a:p>
          <a:pPr rtl="1"/>
          <a:endParaRPr lang="fa-IR"/>
        </a:p>
      </dgm:t>
    </dgm:pt>
    <dgm:pt modelId="{F67B6B7B-5DB4-43F4-87C2-1E56FE91EBA5}">
      <dgm:prSet phldrT="[Text]" custT="1"/>
      <dgm:spPr>
        <a:solidFill>
          <a:srgbClr val="FFC000"/>
        </a:solidFill>
      </dgm:spPr>
      <dgm:t>
        <a:bodyPr/>
        <a:lstStyle/>
        <a:p>
          <a:pPr rtl="1"/>
          <a:r>
            <a:rPr lang="fa-IR" sz="1800" b="1" dirty="0" smtClean="0">
              <a:solidFill>
                <a:schemeClr val="tx1"/>
              </a:solidFill>
              <a:cs typeface="B Titr" panose="00000700000000000000" pitchFamily="2" charset="-78"/>
            </a:rPr>
            <a:t>باید بین ساخت روحی و روانی کودک با سرمایه فرهنگی جامعه اش شباهت  و هماهنگی کامل وجود داشته باشد </a:t>
          </a:r>
          <a:endParaRPr lang="fa-IR" sz="1800" b="1" dirty="0">
            <a:solidFill>
              <a:schemeClr val="tx1"/>
            </a:solidFill>
            <a:cs typeface="B Titr" panose="00000700000000000000" pitchFamily="2" charset="-78"/>
          </a:endParaRPr>
        </a:p>
      </dgm:t>
    </dgm:pt>
    <dgm:pt modelId="{0E103B1A-537A-481F-AC69-D5F981E599C0}" type="parTrans" cxnId="{09C1976F-CDF3-4D9D-8852-4B64049F718C}">
      <dgm:prSet/>
      <dgm:spPr>
        <a:solidFill>
          <a:srgbClr val="00B0F0"/>
        </a:solidFill>
      </dgm:spPr>
      <dgm:t>
        <a:bodyPr/>
        <a:lstStyle/>
        <a:p>
          <a:pPr rtl="1"/>
          <a:endParaRPr lang="fa-IR"/>
        </a:p>
      </dgm:t>
    </dgm:pt>
    <dgm:pt modelId="{52B92047-B777-474D-A554-490CC10163C2}" type="sibTrans" cxnId="{09C1976F-CDF3-4D9D-8852-4B64049F718C}">
      <dgm:prSet/>
      <dgm:spPr/>
      <dgm:t>
        <a:bodyPr/>
        <a:lstStyle/>
        <a:p>
          <a:pPr rtl="1"/>
          <a:endParaRPr lang="fa-IR"/>
        </a:p>
      </dgm:t>
    </dgm:pt>
    <dgm:pt modelId="{9DCC6D55-1BC3-462C-A1CB-4EFC168583B6}">
      <dgm:prSet phldrT="[Text]" custT="1"/>
      <dgm:spPr>
        <a:solidFill>
          <a:srgbClr val="FFC000"/>
        </a:solidFill>
      </dgm:spPr>
      <dgm:t>
        <a:bodyPr/>
        <a:lstStyle/>
        <a:p>
          <a:pPr rtl="1"/>
          <a:r>
            <a:rPr lang="fa-IR" sz="1400" dirty="0" smtClean="0">
              <a:solidFill>
                <a:schemeClr val="tx1"/>
              </a:solidFill>
              <a:cs typeface="B Titr" panose="00000700000000000000" pitchFamily="2" charset="-78"/>
            </a:rPr>
            <a:t>هر کودک فردی است غیر قابل قسمت و منحصر به فرد . هرکس حق دارد از زمان طفولیتش برای زندگی فردی خویش بر اساس امیال و علائق خویش طرح و برنامه داشته باشد ، چرا که موفقیتهای بزرگ و نبوغ بشری بر اثر همین فردیّت و تشخص بوجود آمده اند </a:t>
          </a:r>
          <a:endParaRPr lang="fa-IR" sz="1400" dirty="0">
            <a:solidFill>
              <a:schemeClr val="tx1"/>
            </a:solidFill>
            <a:cs typeface="B Titr" panose="00000700000000000000" pitchFamily="2" charset="-78"/>
          </a:endParaRPr>
        </a:p>
      </dgm:t>
    </dgm:pt>
    <dgm:pt modelId="{25B61C84-D036-4604-AE12-6415DAC5955E}" type="parTrans" cxnId="{F7FC0BF8-A0A4-4F1F-B469-B1B37FC797A4}">
      <dgm:prSet/>
      <dgm:spPr>
        <a:solidFill>
          <a:srgbClr val="00B0F0"/>
        </a:solidFill>
      </dgm:spPr>
      <dgm:t>
        <a:bodyPr/>
        <a:lstStyle/>
        <a:p>
          <a:pPr rtl="1"/>
          <a:endParaRPr lang="fa-IR"/>
        </a:p>
      </dgm:t>
    </dgm:pt>
    <dgm:pt modelId="{3FD16322-8D2B-40A6-900F-BA06B36674CD}" type="sibTrans" cxnId="{F7FC0BF8-A0A4-4F1F-B469-B1B37FC797A4}">
      <dgm:prSet/>
      <dgm:spPr/>
      <dgm:t>
        <a:bodyPr/>
        <a:lstStyle/>
        <a:p>
          <a:pPr rtl="1"/>
          <a:endParaRPr lang="fa-IR"/>
        </a:p>
      </dgm:t>
    </dgm:pt>
    <dgm:pt modelId="{CE5724D4-B892-497C-9F7D-20B0FE157C4A}">
      <dgm:prSet phldrT="[Text]" custT="1"/>
      <dgm:spPr>
        <a:solidFill>
          <a:srgbClr val="FFC000"/>
        </a:solidFill>
      </dgm:spPr>
      <dgm:t>
        <a:bodyPr/>
        <a:lstStyle/>
        <a:p>
          <a:pPr rtl="1"/>
          <a:r>
            <a:rPr lang="fa-IR" sz="1600" dirty="0" smtClean="0">
              <a:solidFill>
                <a:schemeClr val="tx1"/>
              </a:solidFill>
              <a:cs typeface="B Titr" panose="00000700000000000000" pitchFamily="2" charset="-78"/>
            </a:rPr>
            <a:t>فردیت نحوه خاصّ و منحصر بفرد عمل و عکس العمل هر فرد نسبت به محیط است که طبق انگیزه مورثی و شکل رشد حیاتیش صورت می گیرد. این یکی از واقعیت های اساسی است که هر نظریه تربیتی باید بر اساس آن آغاز شود .</a:t>
          </a:r>
          <a:endParaRPr lang="fa-IR" sz="1600" dirty="0">
            <a:solidFill>
              <a:schemeClr val="tx1"/>
            </a:solidFill>
            <a:cs typeface="B Titr" panose="00000700000000000000" pitchFamily="2" charset="-78"/>
          </a:endParaRPr>
        </a:p>
      </dgm:t>
    </dgm:pt>
    <dgm:pt modelId="{E1C7B954-F436-4DF5-BC54-B4C94CF71FC0}" type="parTrans" cxnId="{2FB15C05-CEC2-4C9A-AD06-D38B7E5D5D0E}">
      <dgm:prSet/>
      <dgm:spPr>
        <a:solidFill>
          <a:srgbClr val="00B0F0"/>
        </a:solidFill>
      </dgm:spPr>
      <dgm:t>
        <a:bodyPr/>
        <a:lstStyle/>
        <a:p>
          <a:pPr rtl="1"/>
          <a:endParaRPr lang="fa-IR"/>
        </a:p>
      </dgm:t>
    </dgm:pt>
    <dgm:pt modelId="{E7561D98-FCE3-4350-AA6B-1D5921E7AEA8}" type="sibTrans" cxnId="{2FB15C05-CEC2-4C9A-AD06-D38B7E5D5D0E}">
      <dgm:prSet/>
      <dgm:spPr/>
      <dgm:t>
        <a:bodyPr/>
        <a:lstStyle/>
        <a:p>
          <a:pPr rtl="1"/>
          <a:endParaRPr lang="fa-IR"/>
        </a:p>
      </dgm:t>
    </dgm:pt>
    <dgm:pt modelId="{7037B532-5266-42CF-A7E7-62B5EE666932}" type="pres">
      <dgm:prSet presAssocID="{D7C3DF4D-D69B-4560-81A2-220731B43FFD}" presName="cycle" presStyleCnt="0">
        <dgm:presLayoutVars>
          <dgm:chMax val="1"/>
          <dgm:dir/>
          <dgm:animLvl val="ctr"/>
          <dgm:resizeHandles val="exact"/>
        </dgm:presLayoutVars>
      </dgm:prSet>
      <dgm:spPr/>
      <dgm:t>
        <a:bodyPr/>
        <a:lstStyle/>
        <a:p>
          <a:pPr rtl="1"/>
          <a:endParaRPr lang="fa-IR"/>
        </a:p>
      </dgm:t>
    </dgm:pt>
    <dgm:pt modelId="{E24D18C3-8553-4EE1-B73E-C46B9D75573E}" type="pres">
      <dgm:prSet presAssocID="{FE5C5DCD-6905-486A-B447-41F89A95EF52}" presName="centerShape" presStyleLbl="node0" presStyleIdx="0" presStyleCnt="1"/>
      <dgm:spPr/>
      <dgm:t>
        <a:bodyPr/>
        <a:lstStyle/>
        <a:p>
          <a:pPr rtl="1"/>
          <a:endParaRPr lang="fa-IR"/>
        </a:p>
      </dgm:t>
    </dgm:pt>
    <dgm:pt modelId="{DD94F220-0197-42F3-9D9E-863BFD6A3B43}" type="pres">
      <dgm:prSet presAssocID="{0E103B1A-537A-481F-AC69-D5F981E599C0}" presName="parTrans" presStyleLbl="bgSibTrans2D1" presStyleIdx="0" presStyleCnt="3" custLinFactNeighborX="14553" custLinFactNeighborY="-2217"/>
      <dgm:spPr/>
      <dgm:t>
        <a:bodyPr/>
        <a:lstStyle/>
        <a:p>
          <a:pPr rtl="1"/>
          <a:endParaRPr lang="fa-IR"/>
        </a:p>
      </dgm:t>
    </dgm:pt>
    <dgm:pt modelId="{36499F8A-D50C-44A9-969D-D2E5FCDFCD36}" type="pres">
      <dgm:prSet presAssocID="{F67B6B7B-5DB4-43F4-87C2-1E56FE91EBA5}" presName="node" presStyleLbl="node1" presStyleIdx="0" presStyleCnt="3" custScaleX="119737" custScaleY="170096" custRadScaleRad="110264" custRadScaleInc="-3422">
        <dgm:presLayoutVars>
          <dgm:bulletEnabled val="1"/>
        </dgm:presLayoutVars>
      </dgm:prSet>
      <dgm:spPr/>
      <dgm:t>
        <a:bodyPr/>
        <a:lstStyle/>
        <a:p>
          <a:pPr rtl="1"/>
          <a:endParaRPr lang="fa-IR"/>
        </a:p>
      </dgm:t>
    </dgm:pt>
    <dgm:pt modelId="{6EB56E11-4804-43F0-98FE-55D61FA8ED92}" type="pres">
      <dgm:prSet presAssocID="{25B61C84-D036-4604-AE12-6415DAC5955E}" presName="parTrans" presStyleLbl="bgSibTrans2D1" presStyleIdx="1" presStyleCnt="3"/>
      <dgm:spPr/>
      <dgm:t>
        <a:bodyPr/>
        <a:lstStyle/>
        <a:p>
          <a:pPr rtl="1"/>
          <a:endParaRPr lang="fa-IR"/>
        </a:p>
      </dgm:t>
    </dgm:pt>
    <dgm:pt modelId="{4C2A3FC3-72D0-4FF1-BB05-15C7BC7244C7}" type="pres">
      <dgm:prSet presAssocID="{9DCC6D55-1BC3-462C-A1CB-4EFC168583B6}" presName="node" presStyleLbl="node1" presStyleIdx="1" presStyleCnt="3" custScaleX="131130" custScaleY="154527">
        <dgm:presLayoutVars>
          <dgm:bulletEnabled val="1"/>
        </dgm:presLayoutVars>
      </dgm:prSet>
      <dgm:spPr/>
      <dgm:t>
        <a:bodyPr/>
        <a:lstStyle/>
        <a:p>
          <a:pPr rtl="1"/>
          <a:endParaRPr lang="fa-IR"/>
        </a:p>
      </dgm:t>
    </dgm:pt>
    <dgm:pt modelId="{D2F42F1E-91E8-4E65-BFF2-E6CB1EC1B69A}" type="pres">
      <dgm:prSet presAssocID="{E1C7B954-F436-4DF5-BC54-B4C94CF71FC0}" presName="parTrans" presStyleLbl="bgSibTrans2D1" presStyleIdx="2" presStyleCnt="3" custLinFactNeighborX="-10792" custLinFactNeighborY="-6475"/>
      <dgm:spPr/>
      <dgm:t>
        <a:bodyPr/>
        <a:lstStyle/>
        <a:p>
          <a:pPr rtl="1"/>
          <a:endParaRPr lang="fa-IR"/>
        </a:p>
      </dgm:t>
    </dgm:pt>
    <dgm:pt modelId="{BFE94D40-5F64-4322-A6DA-37F994736490}" type="pres">
      <dgm:prSet presAssocID="{CE5724D4-B892-497C-9F7D-20B0FE157C4A}" presName="node" presStyleLbl="node1" presStyleIdx="2" presStyleCnt="3" custScaleX="119859" custScaleY="153391" custRadScaleRad="113729" custRadScaleInc="3468">
        <dgm:presLayoutVars>
          <dgm:bulletEnabled val="1"/>
        </dgm:presLayoutVars>
      </dgm:prSet>
      <dgm:spPr/>
      <dgm:t>
        <a:bodyPr/>
        <a:lstStyle/>
        <a:p>
          <a:pPr rtl="1"/>
          <a:endParaRPr lang="fa-IR"/>
        </a:p>
      </dgm:t>
    </dgm:pt>
  </dgm:ptLst>
  <dgm:cxnLst>
    <dgm:cxn modelId="{F0687812-FE40-40C0-91CF-8F49A1CFCF22}" srcId="{D7C3DF4D-D69B-4560-81A2-220731B43FFD}" destId="{FE5C5DCD-6905-486A-B447-41F89A95EF52}" srcOrd="0" destOrd="0" parTransId="{03507E34-6DA8-4BED-B8CD-CD1A1975B58B}" sibTransId="{501D03E1-2DDD-40DA-9F45-F7DAB40563F5}"/>
    <dgm:cxn modelId="{1DF362BD-9265-45CD-881A-E3B2886AD31D}" type="presOf" srcId="{CE5724D4-B892-497C-9F7D-20B0FE157C4A}" destId="{BFE94D40-5F64-4322-A6DA-37F994736490}" srcOrd="0" destOrd="0" presId="urn:microsoft.com/office/officeart/2005/8/layout/radial4"/>
    <dgm:cxn modelId="{4EF1160D-A8AA-409C-B36C-0806CA82B281}" type="presOf" srcId="{FE5C5DCD-6905-486A-B447-41F89A95EF52}" destId="{E24D18C3-8553-4EE1-B73E-C46B9D75573E}" srcOrd="0" destOrd="0" presId="urn:microsoft.com/office/officeart/2005/8/layout/radial4"/>
    <dgm:cxn modelId="{F7FC0BF8-A0A4-4F1F-B469-B1B37FC797A4}" srcId="{FE5C5DCD-6905-486A-B447-41F89A95EF52}" destId="{9DCC6D55-1BC3-462C-A1CB-4EFC168583B6}" srcOrd="1" destOrd="0" parTransId="{25B61C84-D036-4604-AE12-6415DAC5955E}" sibTransId="{3FD16322-8D2B-40A6-900F-BA06B36674CD}"/>
    <dgm:cxn modelId="{D71F5D60-343C-42B8-B3C1-AEDAD719A832}" type="presOf" srcId="{25B61C84-D036-4604-AE12-6415DAC5955E}" destId="{6EB56E11-4804-43F0-98FE-55D61FA8ED92}" srcOrd="0" destOrd="0" presId="urn:microsoft.com/office/officeart/2005/8/layout/radial4"/>
    <dgm:cxn modelId="{2FB15C05-CEC2-4C9A-AD06-D38B7E5D5D0E}" srcId="{FE5C5DCD-6905-486A-B447-41F89A95EF52}" destId="{CE5724D4-B892-497C-9F7D-20B0FE157C4A}" srcOrd="2" destOrd="0" parTransId="{E1C7B954-F436-4DF5-BC54-B4C94CF71FC0}" sibTransId="{E7561D98-FCE3-4350-AA6B-1D5921E7AEA8}"/>
    <dgm:cxn modelId="{09C1976F-CDF3-4D9D-8852-4B64049F718C}" srcId="{FE5C5DCD-6905-486A-B447-41F89A95EF52}" destId="{F67B6B7B-5DB4-43F4-87C2-1E56FE91EBA5}" srcOrd="0" destOrd="0" parTransId="{0E103B1A-537A-481F-AC69-D5F981E599C0}" sibTransId="{52B92047-B777-474D-A554-490CC10163C2}"/>
    <dgm:cxn modelId="{1AC34835-2C03-4483-9B9F-4C43918E4ABA}" type="presOf" srcId="{E1C7B954-F436-4DF5-BC54-B4C94CF71FC0}" destId="{D2F42F1E-91E8-4E65-BFF2-E6CB1EC1B69A}" srcOrd="0" destOrd="0" presId="urn:microsoft.com/office/officeart/2005/8/layout/radial4"/>
    <dgm:cxn modelId="{1E93D80A-68E0-4485-9D0D-10BFCD264D9A}" type="presOf" srcId="{F67B6B7B-5DB4-43F4-87C2-1E56FE91EBA5}" destId="{36499F8A-D50C-44A9-969D-D2E5FCDFCD36}" srcOrd="0" destOrd="0" presId="urn:microsoft.com/office/officeart/2005/8/layout/radial4"/>
    <dgm:cxn modelId="{AC76FA61-1C42-4CEB-A6D8-95774AB46768}" type="presOf" srcId="{0E103B1A-537A-481F-AC69-D5F981E599C0}" destId="{DD94F220-0197-42F3-9D9E-863BFD6A3B43}" srcOrd="0" destOrd="0" presId="urn:microsoft.com/office/officeart/2005/8/layout/radial4"/>
    <dgm:cxn modelId="{E2231110-633D-4F72-AFAC-8A5D5DFE8E71}" type="presOf" srcId="{9DCC6D55-1BC3-462C-A1CB-4EFC168583B6}" destId="{4C2A3FC3-72D0-4FF1-BB05-15C7BC7244C7}" srcOrd="0" destOrd="0" presId="urn:microsoft.com/office/officeart/2005/8/layout/radial4"/>
    <dgm:cxn modelId="{8494B233-7514-4112-9AD3-DDD568C6C1AD}" type="presOf" srcId="{D7C3DF4D-D69B-4560-81A2-220731B43FFD}" destId="{7037B532-5266-42CF-A7E7-62B5EE666932}" srcOrd="0" destOrd="0" presId="urn:microsoft.com/office/officeart/2005/8/layout/radial4"/>
    <dgm:cxn modelId="{6EA88216-62F4-4CF2-8490-5DF38B98105D}" type="presParOf" srcId="{7037B532-5266-42CF-A7E7-62B5EE666932}" destId="{E24D18C3-8553-4EE1-B73E-C46B9D75573E}" srcOrd="0" destOrd="0" presId="urn:microsoft.com/office/officeart/2005/8/layout/radial4"/>
    <dgm:cxn modelId="{8A8669C2-2A06-4583-93FF-334F6F4B1A20}" type="presParOf" srcId="{7037B532-5266-42CF-A7E7-62B5EE666932}" destId="{DD94F220-0197-42F3-9D9E-863BFD6A3B43}" srcOrd="1" destOrd="0" presId="urn:microsoft.com/office/officeart/2005/8/layout/radial4"/>
    <dgm:cxn modelId="{4C48E6CF-4BD8-4F1D-9C47-59FD9FBB9481}" type="presParOf" srcId="{7037B532-5266-42CF-A7E7-62B5EE666932}" destId="{36499F8A-D50C-44A9-969D-D2E5FCDFCD36}" srcOrd="2" destOrd="0" presId="urn:microsoft.com/office/officeart/2005/8/layout/radial4"/>
    <dgm:cxn modelId="{D36542F9-DB8E-4E16-80D3-8782C752D301}" type="presParOf" srcId="{7037B532-5266-42CF-A7E7-62B5EE666932}" destId="{6EB56E11-4804-43F0-98FE-55D61FA8ED92}" srcOrd="3" destOrd="0" presId="urn:microsoft.com/office/officeart/2005/8/layout/radial4"/>
    <dgm:cxn modelId="{F1133D38-2802-4523-BE42-5CBBA247B6E9}" type="presParOf" srcId="{7037B532-5266-42CF-A7E7-62B5EE666932}" destId="{4C2A3FC3-72D0-4FF1-BB05-15C7BC7244C7}" srcOrd="4" destOrd="0" presId="urn:microsoft.com/office/officeart/2005/8/layout/radial4"/>
    <dgm:cxn modelId="{F91033FE-6EB4-4AFD-8F6B-8E57684E8352}" type="presParOf" srcId="{7037B532-5266-42CF-A7E7-62B5EE666932}" destId="{D2F42F1E-91E8-4E65-BFF2-E6CB1EC1B69A}" srcOrd="5" destOrd="0" presId="urn:microsoft.com/office/officeart/2005/8/layout/radial4"/>
    <dgm:cxn modelId="{CB02518F-4921-409C-9A15-87DB98568B6A}" type="presParOf" srcId="{7037B532-5266-42CF-A7E7-62B5EE666932}" destId="{BFE94D40-5F64-4322-A6DA-37F994736490}"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9C43B6C8-15B0-46AF-AA16-482AEB07FA13}" type="doc">
      <dgm:prSet loTypeId="urn:microsoft.com/office/officeart/2005/8/layout/radial6" loCatId="cycle" qsTypeId="urn:microsoft.com/office/officeart/2005/8/quickstyle/3d1" qsCatId="3D" csTypeId="urn:microsoft.com/office/officeart/2005/8/colors/colorful3" csCatId="colorful" phldr="1"/>
      <dgm:spPr/>
      <dgm:t>
        <a:bodyPr/>
        <a:lstStyle/>
        <a:p>
          <a:endParaRPr lang="en-US"/>
        </a:p>
      </dgm:t>
    </dgm:pt>
    <dgm:pt modelId="{547F5AC1-EB3E-4F82-98A3-F514D19A5570}">
      <dgm:prSet phldrT="[Text]"/>
      <dgm:spPr/>
      <dgm:t>
        <a:bodyPr/>
        <a:lstStyle/>
        <a:p>
          <a:r>
            <a:rPr lang="fa-IR" b="1" dirty="0" smtClean="0">
              <a:cs typeface="B Titr" panose="00000700000000000000" pitchFamily="2" charset="-78"/>
            </a:rPr>
            <a:t>اصول جامعه شناسی تعلیم و تربیت</a:t>
          </a:r>
          <a:endParaRPr lang="en-US" b="1" dirty="0">
            <a:cs typeface="B Titr" panose="00000700000000000000" pitchFamily="2" charset="-78"/>
          </a:endParaRPr>
        </a:p>
      </dgm:t>
    </dgm:pt>
    <dgm:pt modelId="{9517B98B-CE35-4395-9795-24D4E8F7409D}" type="parTrans" cxnId="{0292ABFA-51AA-4B77-B1AD-D895AD747D1C}">
      <dgm:prSet/>
      <dgm:spPr/>
      <dgm:t>
        <a:bodyPr/>
        <a:lstStyle/>
        <a:p>
          <a:endParaRPr lang="en-US"/>
        </a:p>
      </dgm:t>
    </dgm:pt>
    <dgm:pt modelId="{4554B12E-964A-413E-9DEC-FC2EE4FC23A3}" type="sibTrans" cxnId="{0292ABFA-51AA-4B77-B1AD-D895AD747D1C}">
      <dgm:prSet/>
      <dgm:spPr/>
      <dgm:t>
        <a:bodyPr/>
        <a:lstStyle/>
        <a:p>
          <a:endParaRPr lang="en-US"/>
        </a:p>
      </dgm:t>
    </dgm:pt>
    <dgm:pt modelId="{B3BFE9C2-E853-4665-B589-6BD77BF5BDE2}">
      <dgm:prSet phldrT="[Text]"/>
      <dgm:spPr/>
      <dgm:t>
        <a:bodyPr/>
        <a:lstStyle/>
        <a:p>
          <a:r>
            <a:rPr lang="fa-IR" b="1" dirty="0" smtClean="0">
              <a:cs typeface="B Titr" panose="00000700000000000000" pitchFamily="2" charset="-78"/>
            </a:rPr>
            <a:t>همکاری</a:t>
          </a:r>
          <a:endParaRPr lang="en-US" b="1" dirty="0">
            <a:cs typeface="B Titr" panose="00000700000000000000" pitchFamily="2" charset="-78"/>
          </a:endParaRPr>
        </a:p>
      </dgm:t>
    </dgm:pt>
    <dgm:pt modelId="{57C5B2B8-A2F0-40D5-ADC5-C7CCC48C95A8}" type="parTrans" cxnId="{AAAD9F9A-B188-428A-937C-63D0216768D8}">
      <dgm:prSet/>
      <dgm:spPr/>
      <dgm:t>
        <a:bodyPr/>
        <a:lstStyle/>
        <a:p>
          <a:endParaRPr lang="en-US"/>
        </a:p>
      </dgm:t>
    </dgm:pt>
    <dgm:pt modelId="{D3569096-4D0E-4D2A-A5B2-41A78601692E}" type="sibTrans" cxnId="{AAAD9F9A-B188-428A-937C-63D0216768D8}">
      <dgm:prSet/>
      <dgm:spPr>
        <a:solidFill>
          <a:srgbClr val="00B0F0"/>
        </a:solidFill>
      </dgm:spPr>
      <dgm:t>
        <a:bodyPr/>
        <a:lstStyle/>
        <a:p>
          <a:endParaRPr lang="en-US"/>
        </a:p>
      </dgm:t>
    </dgm:pt>
    <dgm:pt modelId="{20B2EEB7-D91E-4DBF-A6A0-5A3C7AB8B42E}">
      <dgm:prSet phldrT="[Text]"/>
      <dgm:spPr/>
      <dgm:t>
        <a:bodyPr/>
        <a:lstStyle/>
        <a:p>
          <a:r>
            <a:rPr lang="fa-IR" b="1" dirty="0" smtClean="0">
              <a:cs typeface="B Titr" panose="00000700000000000000" pitchFamily="2" charset="-78"/>
            </a:rPr>
            <a:t>سازگاری اجتماعی</a:t>
          </a:r>
          <a:endParaRPr lang="en-US" b="1" dirty="0">
            <a:cs typeface="B Titr" panose="00000700000000000000" pitchFamily="2" charset="-78"/>
          </a:endParaRPr>
        </a:p>
      </dgm:t>
    </dgm:pt>
    <dgm:pt modelId="{FD4B9FD9-25B7-4BBA-AC7B-52A707A5C43C}" type="parTrans" cxnId="{85982809-87BB-4754-B7A8-F11FF1D28FCC}">
      <dgm:prSet/>
      <dgm:spPr/>
      <dgm:t>
        <a:bodyPr/>
        <a:lstStyle/>
        <a:p>
          <a:endParaRPr lang="en-US"/>
        </a:p>
      </dgm:t>
    </dgm:pt>
    <dgm:pt modelId="{3E3B70A8-B6F3-4FE4-AAC3-F5435F4C24E9}" type="sibTrans" cxnId="{85982809-87BB-4754-B7A8-F11FF1D28FCC}">
      <dgm:prSet/>
      <dgm:spPr>
        <a:solidFill>
          <a:srgbClr val="00B0F0"/>
        </a:solidFill>
      </dgm:spPr>
      <dgm:t>
        <a:bodyPr/>
        <a:lstStyle/>
        <a:p>
          <a:endParaRPr lang="en-US"/>
        </a:p>
      </dgm:t>
    </dgm:pt>
    <dgm:pt modelId="{A0344756-F8A4-490D-9A7E-53D28FF63C9B}">
      <dgm:prSet phldrT="[Text]"/>
      <dgm:spPr/>
      <dgm:t>
        <a:bodyPr/>
        <a:lstStyle/>
        <a:p>
          <a:r>
            <a:rPr lang="fa-IR" b="1" dirty="0" smtClean="0">
              <a:cs typeface="B Titr" panose="00000700000000000000" pitchFamily="2" charset="-78"/>
            </a:rPr>
            <a:t>مخالفت</a:t>
          </a:r>
          <a:endParaRPr lang="en-US" b="1" dirty="0">
            <a:cs typeface="B Titr" panose="00000700000000000000" pitchFamily="2" charset="-78"/>
          </a:endParaRPr>
        </a:p>
      </dgm:t>
    </dgm:pt>
    <dgm:pt modelId="{572387EE-1603-4A01-8508-AEF4FD824DDA}" type="parTrans" cxnId="{8BCD66B6-CB03-4D70-B175-3E6AD76280AD}">
      <dgm:prSet/>
      <dgm:spPr/>
      <dgm:t>
        <a:bodyPr/>
        <a:lstStyle/>
        <a:p>
          <a:endParaRPr lang="en-US"/>
        </a:p>
      </dgm:t>
    </dgm:pt>
    <dgm:pt modelId="{C5B76F6E-B88B-4138-B15F-A5E6ABB2DB96}" type="sibTrans" cxnId="{8BCD66B6-CB03-4D70-B175-3E6AD76280AD}">
      <dgm:prSet/>
      <dgm:spPr>
        <a:solidFill>
          <a:srgbClr val="00B0F0"/>
        </a:solidFill>
      </dgm:spPr>
      <dgm:t>
        <a:bodyPr/>
        <a:lstStyle/>
        <a:p>
          <a:endParaRPr lang="en-US"/>
        </a:p>
      </dgm:t>
    </dgm:pt>
    <dgm:pt modelId="{E24C618C-AEE0-4E50-8768-A317B9298E55}">
      <dgm:prSet phldrT="[Text]"/>
      <dgm:spPr/>
      <dgm:t>
        <a:bodyPr/>
        <a:lstStyle/>
        <a:p>
          <a:r>
            <a:rPr lang="fa-IR" b="1" dirty="0" smtClean="0">
              <a:cs typeface="B Titr" panose="00000700000000000000" pitchFamily="2" charset="-78"/>
            </a:rPr>
            <a:t>توافق</a:t>
          </a:r>
          <a:endParaRPr lang="en-US" b="1" dirty="0">
            <a:cs typeface="B Titr" panose="00000700000000000000" pitchFamily="2" charset="-78"/>
          </a:endParaRPr>
        </a:p>
      </dgm:t>
    </dgm:pt>
    <dgm:pt modelId="{658FD057-9876-4871-8D98-A213DC9C2910}" type="parTrans" cxnId="{E4E23120-AEC3-40E3-9EAA-7CFBEE6A7F68}">
      <dgm:prSet/>
      <dgm:spPr/>
      <dgm:t>
        <a:bodyPr/>
        <a:lstStyle/>
        <a:p>
          <a:endParaRPr lang="en-US"/>
        </a:p>
      </dgm:t>
    </dgm:pt>
    <dgm:pt modelId="{1E835EB6-B919-4401-9A15-3F893EF6B379}" type="sibTrans" cxnId="{E4E23120-AEC3-40E3-9EAA-7CFBEE6A7F68}">
      <dgm:prSet/>
      <dgm:spPr>
        <a:solidFill>
          <a:srgbClr val="00B0F0"/>
        </a:solidFill>
      </dgm:spPr>
      <dgm:t>
        <a:bodyPr/>
        <a:lstStyle/>
        <a:p>
          <a:endParaRPr lang="en-US"/>
        </a:p>
      </dgm:t>
    </dgm:pt>
    <dgm:pt modelId="{C8C20636-CE38-4F9F-8A05-1AF237531BB9}" type="pres">
      <dgm:prSet presAssocID="{9C43B6C8-15B0-46AF-AA16-482AEB07FA13}" presName="Name0" presStyleCnt="0">
        <dgm:presLayoutVars>
          <dgm:chMax val="1"/>
          <dgm:dir/>
          <dgm:animLvl val="ctr"/>
          <dgm:resizeHandles val="exact"/>
        </dgm:presLayoutVars>
      </dgm:prSet>
      <dgm:spPr/>
      <dgm:t>
        <a:bodyPr/>
        <a:lstStyle/>
        <a:p>
          <a:endParaRPr lang="en-US"/>
        </a:p>
      </dgm:t>
    </dgm:pt>
    <dgm:pt modelId="{607E9B30-1365-4055-8027-F1133CE2EE37}" type="pres">
      <dgm:prSet presAssocID="{547F5AC1-EB3E-4F82-98A3-F514D19A5570}" presName="centerShape" presStyleLbl="node0" presStyleIdx="0" presStyleCnt="1"/>
      <dgm:spPr/>
      <dgm:t>
        <a:bodyPr/>
        <a:lstStyle/>
        <a:p>
          <a:endParaRPr lang="en-US"/>
        </a:p>
      </dgm:t>
    </dgm:pt>
    <dgm:pt modelId="{693E19D5-89CF-4D19-A60D-47D003582548}" type="pres">
      <dgm:prSet presAssocID="{B3BFE9C2-E853-4665-B589-6BD77BF5BDE2}" presName="node" presStyleLbl="node1" presStyleIdx="0" presStyleCnt="4">
        <dgm:presLayoutVars>
          <dgm:bulletEnabled val="1"/>
        </dgm:presLayoutVars>
      </dgm:prSet>
      <dgm:spPr/>
      <dgm:t>
        <a:bodyPr/>
        <a:lstStyle/>
        <a:p>
          <a:endParaRPr lang="en-US"/>
        </a:p>
      </dgm:t>
    </dgm:pt>
    <dgm:pt modelId="{37AF8345-E244-4052-9BC4-8A5CF33EB877}" type="pres">
      <dgm:prSet presAssocID="{B3BFE9C2-E853-4665-B589-6BD77BF5BDE2}" presName="dummy" presStyleCnt="0"/>
      <dgm:spPr/>
    </dgm:pt>
    <dgm:pt modelId="{2D189DEF-3A98-4E3D-82E9-6FABEFE031F7}" type="pres">
      <dgm:prSet presAssocID="{D3569096-4D0E-4D2A-A5B2-41A78601692E}" presName="sibTrans" presStyleLbl="sibTrans2D1" presStyleIdx="0" presStyleCnt="4"/>
      <dgm:spPr/>
      <dgm:t>
        <a:bodyPr/>
        <a:lstStyle/>
        <a:p>
          <a:endParaRPr lang="en-US"/>
        </a:p>
      </dgm:t>
    </dgm:pt>
    <dgm:pt modelId="{C835638C-B19A-4764-BB13-50C8AF8A0B37}" type="pres">
      <dgm:prSet presAssocID="{20B2EEB7-D91E-4DBF-A6A0-5A3C7AB8B42E}" presName="node" presStyleLbl="node1" presStyleIdx="1" presStyleCnt="4">
        <dgm:presLayoutVars>
          <dgm:bulletEnabled val="1"/>
        </dgm:presLayoutVars>
      </dgm:prSet>
      <dgm:spPr/>
      <dgm:t>
        <a:bodyPr/>
        <a:lstStyle/>
        <a:p>
          <a:endParaRPr lang="en-US"/>
        </a:p>
      </dgm:t>
    </dgm:pt>
    <dgm:pt modelId="{AF8582C3-5216-4029-9DE3-6D0BFF51A729}" type="pres">
      <dgm:prSet presAssocID="{20B2EEB7-D91E-4DBF-A6A0-5A3C7AB8B42E}" presName="dummy" presStyleCnt="0"/>
      <dgm:spPr/>
    </dgm:pt>
    <dgm:pt modelId="{7C73C17F-4004-4DD5-8A81-0A3A6D5AF151}" type="pres">
      <dgm:prSet presAssocID="{3E3B70A8-B6F3-4FE4-AAC3-F5435F4C24E9}" presName="sibTrans" presStyleLbl="sibTrans2D1" presStyleIdx="1" presStyleCnt="4"/>
      <dgm:spPr/>
      <dgm:t>
        <a:bodyPr/>
        <a:lstStyle/>
        <a:p>
          <a:endParaRPr lang="en-US"/>
        </a:p>
      </dgm:t>
    </dgm:pt>
    <dgm:pt modelId="{AA364ED0-92D5-41B8-9E56-CFFDEBA47A80}" type="pres">
      <dgm:prSet presAssocID="{A0344756-F8A4-490D-9A7E-53D28FF63C9B}" presName="node" presStyleLbl="node1" presStyleIdx="2" presStyleCnt="4">
        <dgm:presLayoutVars>
          <dgm:bulletEnabled val="1"/>
        </dgm:presLayoutVars>
      </dgm:prSet>
      <dgm:spPr/>
      <dgm:t>
        <a:bodyPr/>
        <a:lstStyle/>
        <a:p>
          <a:endParaRPr lang="en-US"/>
        </a:p>
      </dgm:t>
    </dgm:pt>
    <dgm:pt modelId="{22BA3467-F6D6-4C68-9B23-499A64CD4583}" type="pres">
      <dgm:prSet presAssocID="{A0344756-F8A4-490D-9A7E-53D28FF63C9B}" presName="dummy" presStyleCnt="0"/>
      <dgm:spPr/>
    </dgm:pt>
    <dgm:pt modelId="{97FC2FCB-7BBE-4DEE-BF19-EC239B893D6B}" type="pres">
      <dgm:prSet presAssocID="{C5B76F6E-B88B-4138-B15F-A5E6ABB2DB96}" presName="sibTrans" presStyleLbl="sibTrans2D1" presStyleIdx="2" presStyleCnt="4"/>
      <dgm:spPr/>
      <dgm:t>
        <a:bodyPr/>
        <a:lstStyle/>
        <a:p>
          <a:endParaRPr lang="en-US"/>
        </a:p>
      </dgm:t>
    </dgm:pt>
    <dgm:pt modelId="{961BE582-C28F-4391-AD49-7D99830404E0}" type="pres">
      <dgm:prSet presAssocID="{E24C618C-AEE0-4E50-8768-A317B9298E55}" presName="node" presStyleLbl="node1" presStyleIdx="3" presStyleCnt="4">
        <dgm:presLayoutVars>
          <dgm:bulletEnabled val="1"/>
        </dgm:presLayoutVars>
      </dgm:prSet>
      <dgm:spPr/>
      <dgm:t>
        <a:bodyPr/>
        <a:lstStyle/>
        <a:p>
          <a:endParaRPr lang="en-US"/>
        </a:p>
      </dgm:t>
    </dgm:pt>
    <dgm:pt modelId="{F050F3A7-30BB-402E-AA0E-D470B18ACED8}" type="pres">
      <dgm:prSet presAssocID="{E24C618C-AEE0-4E50-8768-A317B9298E55}" presName="dummy" presStyleCnt="0"/>
      <dgm:spPr/>
    </dgm:pt>
    <dgm:pt modelId="{C350B96D-09F6-4709-9E8A-A8D356098888}" type="pres">
      <dgm:prSet presAssocID="{1E835EB6-B919-4401-9A15-3F893EF6B379}" presName="sibTrans" presStyleLbl="sibTrans2D1" presStyleIdx="3" presStyleCnt="4"/>
      <dgm:spPr/>
      <dgm:t>
        <a:bodyPr/>
        <a:lstStyle/>
        <a:p>
          <a:endParaRPr lang="en-US"/>
        </a:p>
      </dgm:t>
    </dgm:pt>
  </dgm:ptLst>
  <dgm:cxnLst>
    <dgm:cxn modelId="{0292ABFA-51AA-4B77-B1AD-D895AD747D1C}" srcId="{9C43B6C8-15B0-46AF-AA16-482AEB07FA13}" destId="{547F5AC1-EB3E-4F82-98A3-F514D19A5570}" srcOrd="0" destOrd="0" parTransId="{9517B98B-CE35-4395-9795-24D4E8F7409D}" sibTransId="{4554B12E-964A-413E-9DEC-FC2EE4FC23A3}"/>
    <dgm:cxn modelId="{E4E23120-AEC3-40E3-9EAA-7CFBEE6A7F68}" srcId="{547F5AC1-EB3E-4F82-98A3-F514D19A5570}" destId="{E24C618C-AEE0-4E50-8768-A317B9298E55}" srcOrd="3" destOrd="0" parTransId="{658FD057-9876-4871-8D98-A213DC9C2910}" sibTransId="{1E835EB6-B919-4401-9A15-3F893EF6B379}"/>
    <dgm:cxn modelId="{A98030D1-B714-46DA-80B4-C0B718BA5E82}" type="presOf" srcId="{E24C618C-AEE0-4E50-8768-A317B9298E55}" destId="{961BE582-C28F-4391-AD49-7D99830404E0}" srcOrd="0" destOrd="0" presId="urn:microsoft.com/office/officeart/2005/8/layout/radial6"/>
    <dgm:cxn modelId="{BCC98AA7-F809-4761-B506-A014633F1246}" type="presOf" srcId="{D3569096-4D0E-4D2A-A5B2-41A78601692E}" destId="{2D189DEF-3A98-4E3D-82E9-6FABEFE031F7}" srcOrd="0" destOrd="0" presId="urn:microsoft.com/office/officeart/2005/8/layout/radial6"/>
    <dgm:cxn modelId="{78A27CE5-CA30-4E61-BF93-EDCC0A950FFD}" type="presOf" srcId="{20B2EEB7-D91E-4DBF-A6A0-5A3C7AB8B42E}" destId="{C835638C-B19A-4764-BB13-50C8AF8A0B37}" srcOrd="0" destOrd="0" presId="urn:microsoft.com/office/officeart/2005/8/layout/radial6"/>
    <dgm:cxn modelId="{53267CD9-DD03-48AC-9543-C7A73A79EE77}" type="presOf" srcId="{9C43B6C8-15B0-46AF-AA16-482AEB07FA13}" destId="{C8C20636-CE38-4F9F-8A05-1AF237531BB9}" srcOrd="0" destOrd="0" presId="urn:microsoft.com/office/officeart/2005/8/layout/radial6"/>
    <dgm:cxn modelId="{247C3D92-79F8-4038-97F2-49A275D35CC3}" type="presOf" srcId="{B3BFE9C2-E853-4665-B589-6BD77BF5BDE2}" destId="{693E19D5-89CF-4D19-A60D-47D003582548}" srcOrd="0" destOrd="0" presId="urn:microsoft.com/office/officeart/2005/8/layout/radial6"/>
    <dgm:cxn modelId="{4CE2BB39-C646-467C-81F6-7E206A5FA866}" type="presOf" srcId="{547F5AC1-EB3E-4F82-98A3-F514D19A5570}" destId="{607E9B30-1365-4055-8027-F1133CE2EE37}" srcOrd="0" destOrd="0" presId="urn:microsoft.com/office/officeart/2005/8/layout/radial6"/>
    <dgm:cxn modelId="{617988CA-94D3-467A-8146-8B27B1601C67}" type="presOf" srcId="{C5B76F6E-B88B-4138-B15F-A5E6ABB2DB96}" destId="{97FC2FCB-7BBE-4DEE-BF19-EC239B893D6B}" srcOrd="0" destOrd="0" presId="urn:microsoft.com/office/officeart/2005/8/layout/radial6"/>
    <dgm:cxn modelId="{AAAD9F9A-B188-428A-937C-63D0216768D8}" srcId="{547F5AC1-EB3E-4F82-98A3-F514D19A5570}" destId="{B3BFE9C2-E853-4665-B589-6BD77BF5BDE2}" srcOrd="0" destOrd="0" parTransId="{57C5B2B8-A2F0-40D5-ADC5-C7CCC48C95A8}" sibTransId="{D3569096-4D0E-4D2A-A5B2-41A78601692E}"/>
    <dgm:cxn modelId="{8BCD66B6-CB03-4D70-B175-3E6AD76280AD}" srcId="{547F5AC1-EB3E-4F82-98A3-F514D19A5570}" destId="{A0344756-F8A4-490D-9A7E-53D28FF63C9B}" srcOrd="2" destOrd="0" parTransId="{572387EE-1603-4A01-8508-AEF4FD824DDA}" sibTransId="{C5B76F6E-B88B-4138-B15F-A5E6ABB2DB96}"/>
    <dgm:cxn modelId="{85982809-87BB-4754-B7A8-F11FF1D28FCC}" srcId="{547F5AC1-EB3E-4F82-98A3-F514D19A5570}" destId="{20B2EEB7-D91E-4DBF-A6A0-5A3C7AB8B42E}" srcOrd="1" destOrd="0" parTransId="{FD4B9FD9-25B7-4BBA-AC7B-52A707A5C43C}" sibTransId="{3E3B70A8-B6F3-4FE4-AAC3-F5435F4C24E9}"/>
    <dgm:cxn modelId="{2CB04CE2-1527-4A12-AB73-7ED6BDEA0CE6}" type="presOf" srcId="{A0344756-F8A4-490D-9A7E-53D28FF63C9B}" destId="{AA364ED0-92D5-41B8-9E56-CFFDEBA47A80}" srcOrd="0" destOrd="0" presId="urn:microsoft.com/office/officeart/2005/8/layout/radial6"/>
    <dgm:cxn modelId="{6C2B64F5-E857-4059-9930-E77923A578BD}" type="presOf" srcId="{3E3B70A8-B6F3-4FE4-AAC3-F5435F4C24E9}" destId="{7C73C17F-4004-4DD5-8A81-0A3A6D5AF151}" srcOrd="0" destOrd="0" presId="urn:microsoft.com/office/officeart/2005/8/layout/radial6"/>
    <dgm:cxn modelId="{C97C16FB-838F-4D46-82F2-E1C485B091BB}" type="presOf" srcId="{1E835EB6-B919-4401-9A15-3F893EF6B379}" destId="{C350B96D-09F6-4709-9E8A-A8D356098888}" srcOrd="0" destOrd="0" presId="urn:microsoft.com/office/officeart/2005/8/layout/radial6"/>
    <dgm:cxn modelId="{F6D96130-F7BD-4E27-9CE4-4542CE2BE044}" type="presParOf" srcId="{C8C20636-CE38-4F9F-8A05-1AF237531BB9}" destId="{607E9B30-1365-4055-8027-F1133CE2EE37}" srcOrd="0" destOrd="0" presId="urn:microsoft.com/office/officeart/2005/8/layout/radial6"/>
    <dgm:cxn modelId="{676963C0-3FA1-48C5-86C0-86C279E8474C}" type="presParOf" srcId="{C8C20636-CE38-4F9F-8A05-1AF237531BB9}" destId="{693E19D5-89CF-4D19-A60D-47D003582548}" srcOrd="1" destOrd="0" presId="urn:microsoft.com/office/officeart/2005/8/layout/radial6"/>
    <dgm:cxn modelId="{7D27065D-EF66-48D4-9A49-F3A43BCF191A}" type="presParOf" srcId="{C8C20636-CE38-4F9F-8A05-1AF237531BB9}" destId="{37AF8345-E244-4052-9BC4-8A5CF33EB877}" srcOrd="2" destOrd="0" presId="urn:microsoft.com/office/officeart/2005/8/layout/radial6"/>
    <dgm:cxn modelId="{F61A981B-D518-4050-9204-9D38F472AC01}" type="presParOf" srcId="{C8C20636-CE38-4F9F-8A05-1AF237531BB9}" destId="{2D189DEF-3A98-4E3D-82E9-6FABEFE031F7}" srcOrd="3" destOrd="0" presId="urn:microsoft.com/office/officeart/2005/8/layout/radial6"/>
    <dgm:cxn modelId="{E9B4429C-6A0C-47E5-91A1-A4D3534BC406}" type="presParOf" srcId="{C8C20636-CE38-4F9F-8A05-1AF237531BB9}" destId="{C835638C-B19A-4764-BB13-50C8AF8A0B37}" srcOrd="4" destOrd="0" presId="urn:microsoft.com/office/officeart/2005/8/layout/radial6"/>
    <dgm:cxn modelId="{A2E71D7E-BA8B-4816-9DFB-4042815227C9}" type="presParOf" srcId="{C8C20636-CE38-4F9F-8A05-1AF237531BB9}" destId="{AF8582C3-5216-4029-9DE3-6D0BFF51A729}" srcOrd="5" destOrd="0" presId="urn:microsoft.com/office/officeart/2005/8/layout/radial6"/>
    <dgm:cxn modelId="{295309A6-DDE0-4B06-A7DE-4CFD1B61595F}" type="presParOf" srcId="{C8C20636-CE38-4F9F-8A05-1AF237531BB9}" destId="{7C73C17F-4004-4DD5-8A81-0A3A6D5AF151}" srcOrd="6" destOrd="0" presId="urn:microsoft.com/office/officeart/2005/8/layout/radial6"/>
    <dgm:cxn modelId="{83321287-ECF8-4300-9DB7-CC9133AA0B6F}" type="presParOf" srcId="{C8C20636-CE38-4F9F-8A05-1AF237531BB9}" destId="{AA364ED0-92D5-41B8-9E56-CFFDEBA47A80}" srcOrd="7" destOrd="0" presId="urn:microsoft.com/office/officeart/2005/8/layout/radial6"/>
    <dgm:cxn modelId="{9D6497B6-0E12-4871-B492-3E00E759894D}" type="presParOf" srcId="{C8C20636-CE38-4F9F-8A05-1AF237531BB9}" destId="{22BA3467-F6D6-4C68-9B23-499A64CD4583}" srcOrd="8" destOrd="0" presId="urn:microsoft.com/office/officeart/2005/8/layout/radial6"/>
    <dgm:cxn modelId="{C442CEC5-1202-453C-BBF9-4563ADFC39FF}" type="presParOf" srcId="{C8C20636-CE38-4F9F-8A05-1AF237531BB9}" destId="{97FC2FCB-7BBE-4DEE-BF19-EC239B893D6B}" srcOrd="9" destOrd="0" presId="urn:microsoft.com/office/officeart/2005/8/layout/radial6"/>
    <dgm:cxn modelId="{9935BD4B-8333-42FC-B44C-EED802BBA851}" type="presParOf" srcId="{C8C20636-CE38-4F9F-8A05-1AF237531BB9}" destId="{961BE582-C28F-4391-AD49-7D99830404E0}" srcOrd="10" destOrd="0" presId="urn:microsoft.com/office/officeart/2005/8/layout/radial6"/>
    <dgm:cxn modelId="{984B325A-3F69-4334-9E56-5A9B5B20708B}" type="presParOf" srcId="{C8C20636-CE38-4F9F-8A05-1AF237531BB9}" destId="{F050F3A7-30BB-402E-AA0E-D470B18ACED8}" srcOrd="11" destOrd="0" presId="urn:microsoft.com/office/officeart/2005/8/layout/radial6"/>
    <dgm:cxn modelId="{29CAC8CB-6258-430F-AC67-A4C616B5BA6A}" type="presParOf" srcId="{C8C20636-CE38-4F9F-8A05-1AF237531BB9}" destId="{C350B96D-09F6-4709-9E8A-A8D356098888}"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72A4626E-9FF0-4FFE-9CDF-100BB4187C0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0512D42E-5679-48FE-ADAB-63A5C42EE72D}">
      <dgm:prSet phldrT="[Text]"/>
      <dgm:spPr>
        <a:solidFill>
          <a:srgbClr val="00B0FF"/>
        </a:solidFill>
      </dgm:spPr>
      <dgm:t>
        <a:bodyPr/>
        <a:lstStyle/>
        <a:p>
          <a:r>
            <a:rPr lang="fa-IR" dirty="0" smtClean="0">
              <a:cs typeface="B Titr" panose="00000700000000000000" pitchFamily="2" charset="-78"/>
            </a:rPr>
            <a:t>اصول تعلیم و تربیت با توجه به فرهنگ</a:t>
          </a:r>
          <a:endParaRPr lang="en-US" dirty="0">
            <a:cs typeface="B Titr" panose="00000700000000000000" pitchFamily="2" charset="-78"/>
          </a:endParaRPr>
        </a:p>
      </dgm:t>
    </dgm:pt>
    <dgm:pt modelId="{DBD75F77-7621-4FAF-98E4-690BB5EC490A}" type="parTrans" cxnId="{C654300C-2EB6-46B8-99F5-9A712CD4C642}">
      <dgm:prSet/>
      <dgm:spPr/>
      <dgm:t>
        <a:bodyPr/>
        <a:lstStyle/>
        <a:p>
          <a:endParaRPr lang="en-US"/>
        </a:p>
      </dgm:t>
    </dgm:pt>
    <dgm:pt modelId="{65B43D79-3524-4BE7-9CB4-F3CD1BEDA018}" type="sibTrans" cxnId="{C654300C-2EB6-46B8-99F5-9A712CD4C642}">
      <dgm:prSet/>
      <dgm:spPr/>
      <dgm:t>
        <a:bodyPr/>
        <a:lstStyle/>
        <a:p>
          <a:endParaRPr lang="en-US"/>
        </a:p>
      </dgm:t>
    </dgm:pt>
    <dgm:pt modelId="{03EA0739-E90A-4D3E-871A-28797DE7D8F0}">
      <dgm:prSet phldrT="[Text]"/>
      <dgm:spPr>
        <a:solidFill>
          <a:srgbClr val="66FFCC"/>
        </a:solidFill>
      </dgm:spPr>
      <dgm:t>
        <a:bodyPr/>
        <a:lstStyle/>
        <a:p>
          <a:r>
            <a:rPr lang="fa-IR" dirty="0" smtClean="0">
              <a:solidFill>
                <a:schemeClr val="tx1"/>
              </a:solidFill>
              <a:cs typeface="B Titr" panose="00000700000000000000" pitchFamily="2" charset="-78"/>
            </a:rPr>
            <a:t>1- انتقال میراث فرهنگی</a:t>
          </a:r>
          <a:endParaRPr lang="en-US" dirty="0">
            <a:solidFill>
              <a:schemeClr val="tx1"/>
            </a:solidFill>
            <a:cs typeface="B Titr" panose="00000700000000000000" pitchFamily="2" charset="-78"/>
          </a:endParaRPr>
        </a:p>
      </dgm:t>
    </dgm:pt>
    <dgm:pt modelId="{64F7BDF3-2DF6-4D01-B138-B5D9785A652A}" type="parTrans" cxnId="{C32DACFE-68E9-4491-8F4F-AE7BAE73CAD9}">
      <dgm:prSet/>
      <dgm:spPr>
        <a:ln>
          <a:solidFill>
            <a:srgbClr val="FF0000"/>
          </a:solidFill>
        </a:ln>
      </dgm:spPr>
      <dgm:t>
        <a:bodyPr/>
        <a:lstStyle/>
        <a:p>
          <a:endParaRPr lang="en-US"/>
        </a:p>
      </dgm:t>
    </dgm:pt>
    <dgm:pt modelId="{2E2B2EFC-3D6B-4818-A2BD-ADCFE13EDFE4}" type="sibTrans" cxnId="{C32DACFE-68E9-4491-8F4F-AE7BAE73CAD9}">
      <dgm:prSet/>
      <dgm:spPr/>
      <dgm:t>
        <a:bodyPr/>
        <a:lstStyle/>
        <a:p>
          <a:endParaRPr lang="en-US"/>
        </a:p>
      </dgm:t>
    </dgm:pt>
    <dgm:pt modelId="{BD5523D3-945B-43DD-A451-42F9410AC39F}">
      <dgm:prSet phldrT="[Text]"/>
      <dgm:spPr>
        <a:solidFill>
          <a:srgbClr val="66FFCC"/>
        </a:solidFill>
      </dgm:spPr>
      <dgm:t>
        <a:bodyPr/>
        <a:lstStyle/>
        <a:p>
          <a:r>
            <a:rPr lang="fa-IR" dirty="0" smtClean="0">
              <a:solidFill>
                <a:schemeClr val="tx1"/>
              </a:solidFill>
              <a:cs typeface="B Titr" panose="00000700000000000000" pitchFamily="2" charset="-78"/>
            </a:rPr>
            <a:t>2- ارزش سنجی میراث فرهنگی</a:t>
          </a:r>
          <a:endParaRPr lang="en-US" dirty="0">
            <a:solidFill>
              <a:schemeClr val="tx1"/>
            </a:solidFill>
            <a:cs typeface="B Titr" panose="00000700000000000000" pitchFamily="2" charset="-78"/>
          </a:endParaRPr>
        </a:p>
      </dgm:t>
    </dgm:pt>
    <dgm:pt modelId="{AFE5BE3C-BD84-4DEA-A67A-AAAE708FE9AB}" type="parTrans" cxnId="{EFAF353D-7B23-4AAA-BB4B-C4C09824743F}">
      <dgm:prSet/>
      <dgm:spPr>
        <a:ln>
          <a:solidFill>
            <a:srgbClr val="FF0000"/>
          </a:solidFill>
        </a:ln>
      </dgm:spPr>
      <dgm:t>
        <a:bodyPr/>
        <a:lstStyle/>
        <a:p>
          <a:endParaRPr lang="en-US"/>
        </a:p>
      </dgm:t>
    </dgm:pt>
    <dgm:pt modelId="{90398F39-0508-4162-B2A0-3D7781D45511}" type="sibTrans" cxnId="{EFAF353D-7B23-4AAA-BB4B-C4C09824743F}">
      <dgm:prSet/>
      <dgm:spPr/>
      <dgm:t>
        <a:bodyPr/>
        <a:lstStyle/>
        <a:p>
          <a:endParaRPr lang="en-US"/>
        </a:p>
      </dgm:t>
    </dgm:pt>
    <dgm:pt modelId="{1161EEF4-3415-40C5-B2C2-CEC00A2CF1E1}">
      <dgm:prSet phldrT="[Text]"/>
      <dgm:spPr>
        <a:solidFill>
          <a:srgbClr val="66FFCC"/>
        </a:solidFill>
      </dgm:spPr>
      <dgm:t>
        <a:bodyPr/>
        <a:lstStyle/>
        <a:p>
          <a:r>
            <a:rPr lang="fa-IR" dirty="0" smtClean="0">
              <a:solidFill>
                <a:schemeClr val="tx1"/>
              </a:solidFill>
              <a:cs typeface="B Titr" panose="00000700000000000000" pitchFamily="2" charset="-78"/>
            </a:rPr>
            <a:t>3-توسعه و پیشرفت میراث فرهنگی</a:t>
          </a:r>
          <a:endParaRPr lang="en-US" dirty="0">
            <a:solidFill>
              <a:schemeClr val="tx1"/>
            </a:solidFill>
            <a:cs typeface="B Titr" panose="00000700000000000000" pitchFamily="2" charset="-78"/>
          </a:endParaRPr>
        </a:p>
      </dgm:t>
    </dgm:pt>
    <dgm:pt modelId="{8545E939-03FB-4E92-A340-2C15487E1DA1}" type="parTrans" cxnId="{0AFCEC1F-EBBA-4E87-8F37-61D590D060A5}">
      <dgm:prSet/>
      <dgm:spPr>
        <a:ln>
          <a:solidFill>
            <a:srgbClr val="FF0000"/>
          </a:solidFill>
        </a:ln>
      </dgm:spPr>
      <dgm:t>
        <a:bodyPr/>
        <a:lstStyle/>
        <a:p>
          <a:endParaRPr lang="en-US" dirty="0"/>
        </a:p>
      </dgm:t>
    </dgm:pt>
    <dgm:pt modelId="{93EF7D0C-4DC9-42E8-BD8C-AD3D9B63C985}" type="sibTrans" cxnId="{0AFCEC1F-EBBA-4E87-8F37-61D590D060A5}">
      <dgm:prSet/>
      <dgm:spPr/>
      <dgm:t>
        <a:bodyPr/>
        <a:lstStyle/>
        <a:p>
          <a:endParaRPr lang="en-US"/>
        </a:p>
      </dgm:t>
    </dgm:pt>
    <dgm:pt modelId="{7A859967-CD29-46F3-A130-261D2A3DE46E}" type="pres">
      <dgm:prSet presAssocID="{72A4626E-9FF0-4FFE-9CDF-100BB4187C05}" presName="Name0" presStyleCnt="0">
        <dgm:presLayoutVars>
          <dgm:chPref val="1"/>
          <dgm:dir/>
          <dgm:animOne val="branch"/>
          <dgm:animLvl val="lvl"/>
          <dgm:resizeHandles val="exact"/>
        </dgm:presLayoutVars>
      </dgm:prSet>
      <dgm:spPr/>
      <dgm:t>
        <a:bodyPr/>
        <a:lstStyle/>
        <a:p>
          <a:endParaRPr lang="en-US"/>
        </a:p>
      </dgm:t>
    </dgm:pt>
    <dgm:pt modelId="{53DB0A81-839E-4E78-86F7-06678B2ED78F}" type="pres">
      <dgm:prSet presAssocID="{0512D42E-5679-48FE-ADAB-63A5C42EE72D}" presName="root1" presStyleCnt="0"/>
      <dgm:spPr/>
    </dgm:pt>
    <dgm:pt modelId="{6619B739-DA0F-454A-897C-92330055AA88}" type="pres">
      <dgm:prSet presAssocID="{0512D42E-5679-48FE-ADAB-63A5C42EE72D}" presName="LevelOneTextNode" presStyleLbl="node0" presStyleIdx="0" presStyleCnt="1">
        <dgm:presLayoutVars>
          <dgm:chPref val="3"/>
        </dgm:presLayoutVars>
      </dgm:prSet>
      <dgm:spPr/>
      <dgm:t>
        <a:bodyPr/>
        <a:lstStyle/>
        <a:p>
          <a:endParaRPr lang="en-US"/>
        </a:p>
      </dgm:t>
    </dgm:pt>
    <dgm:pt modelId="{4681AD7E-928E-4AB6-9BB7-7A51C92D71BD}" type="pres">
      <dgm:prSet presAssocID="{0512D42E-5679-48FE-ADAB-63A5C42EE72D}" presName="level2hierChild" presStyleCnt="0"/>
      <dgm:spPr/>
    </dgm:pt>
    <dgm:pt modelId="{8053C345-4FF7-4A86-9194-C22FAADB233F}" type="pres">
      <dgm:prSet presAssocID="{64F7BDF3-2DF6-4D01-B138-B5D9785A652A}" presName="conn2-1" presStyleLbl="parChTrans1D2" presStyleIdx="0" presStyleCnt="3"/>
      <dgm:spPr/>
      <dgm:t>
        <a:bodyPr/>
        <a:lstStyle/>
        <a:p>
          <a:endParaRPr lang="en-US"/>
        </a:p>
      </dgm:t>
    </dgm:pt>
    <dgm:pt modelId="{E899D282-F9A7-4963-A3E7-ADF1E456A0E5}" type="pres">
      <dgm:prSet presAssocID="{64F7BDF3-2DF6-4D01-B138-B5D9785A652A}" presName="connTx" presStyleLbl="parChTrans1D2" presStyleIdx="0" presStyleCnt="3"/>
      <dgm:spPr/>
      <dgm:t>
        <a:bodyPr/>
        <a:lstStyle/>
        <a:p>
          <a:endParaRPr lang="en-US"/>
        </a:p>
      </dgm:t>
    </dgm:pt>
    <dgm:pt modelId="{23D4F79A-B8C1-4C65-A438-230DE2F38B6F}" type="pres">
      <dgm:prSet presAssocID="{03EA0739-E90A-4D3E-871A-28797DE7D8F0}" presName="root2" presStyleCnt="0"/>
      <dgm:spPr/>
    </dgm:pt>
    <dgm:pt modelId="{1B688593-4056-495D-9652-77780B310B6B}" type="pres">
      <dgm:prSet presAssocID="{03EA0739-E90A-4D3E-871A-28797DE7D8F0}" presName="LevelTwoTextNode" presStyleLbl="node2" presStyleIdx="0" presStyleCnt="3">
        <dgm:presLayoutVars>
          <dgm:chPref val="3"/>
        </dgm:presLayoutVars>
      </dgm:prSet>
      <dgm:spPr/>
      <dgm:t>
        <a:bodyPr/>
        <a:lstStyle/>
        <a:p>
          <a:endParaRPr lang="en-US"/>
        </a:p>
      </dgm:t>
    </dgm:pt>
    <dgm:pt modelId="{A7726FD3-D11A-4861-8A84-640B8D9ABE59}" type="pres">
      <dgm:prSet presAssocID="{03EA0739-E90A-4D3E-871A-28797DE7D8F0}" presName="level3hierChild" presStyleCnt="0"/>
      <dgm:spPr/>
    </dgm:pt>
    <dgm:pt modelId="{EBA189A7-DEF8-4E58-A621-E44ABBFB1CE9}" type="pres">
      <dgm:prSet presAssocID="{AFE5BE3C-BD84-4DEA-A67A-AAAE708FE9AB}" presName="conn2-1" presStyleLbl="parChTrans1D2" presStyleIdx="1" presStyleCnt="3"/>
      <dgm:spPr/>
      <dgm:t>
        <a:bodyPr/>
        <a:lstStyle/>
        <a:p>
          <a:endParaRPr lang="en-US"/>
        </a:p>
      </dgm:t>
    </dgm:pt>
    <dgm:pt modelId="{42A26C08-876D-4193-A33D-3BE9942589EC}" type="pres">
      <dgm:prSet presAssocID="{AFE5BE3C-BD84-4DEA-A67A-AAAE708FE9AB}" presName="connTx" presStyleLbl="parChTrans1D2" presStyleIdx="1" presStyleCnt="3"/>
      <dgm:spPr/>
      <dgm:t>
        <a:bodyPr/>
        <a:lstStyle/>
        <a:p>
          <a:endParaRPr lang="en-US"/>
        </a:p>
      </dgm:t>
    </dgm:pt>
    <dgm:pt modelId="{650AEA8A-4EC2-4B38-A3A7-845CA8B64AB3}" type="pres">
      <dgm:prSet presAssocID="{BD5523D3-945B-43DD-A451-42F9410AC39F}" presName="root2" presStyleCnt="0"/>
      <dgm:spPr/>
    </dgm:pt>
    <dgm:pt modelId="{84A1C76C-E8D0-4058-AE96-1370A52665F6}" type="pres">
      <dgm:prSet presAssocID="{BD5523D3-945B-43DD-A451-42F9410AC39F}" presName="LevelTwoTextNode" presStyleLbl="node2" presStyleIdx="1" presStyleCnt="3">
        <dgm:presLayoutVars>
          <dgm:chPref val="3"/>
        </dgm:presLayoutVars>
      </dgm:prSet>
      <dgm:spPr/>
      <dgm:t>
        <a:bodyPr/>
        <a:lstStyle/>
        <a:p>
          <a:endParaRPr lang="en-US"/>
        </a:p>
      </dgm:t>
    </dgm:pt>
    <dgm:pt modelId="{B00DB6C5-ADCE-411B-B06B-59954396EC9E}" type="pres">
      <dgm:prSet presAssocID="{BD5523D3-945B-43DD-A451-42F9410AC39F}" presName="level3hierChild" presStyleCnt="0"/>
      <dgm:spPr/>
    </dgm:pt>
    <dgm:pt modelId="{927AEE4B-AF7B-4E77-BBDE-FC7FE120CFCF}" type="pres">
      <dgm:prSet presAssocID="{8545E939-03FB-4E92-A340-2C15487E1DA1}" presName="conn2-1" presStyleLbl="parChTrans1D2" presStyleIdx="2" presStyleCnt="3"/>
      <dgm:spPr/>
      <dgm:t>
        <a:bodyPr/>
        <a:lstStyle/>
        <a:p>
          <a:endParaRPr lang="en-US"/>
        </a:p>
      </dgm:t>
    </dgm:pt>
    <dgm:pt modelId="{1E648CDE-2739-491A-85CB-88BE3C27B12D}" type="pres">
      <dgm:prSet presAssocID="{8545E939-03FB-4E92-A340-2C15487E1DA1}" presName="connTx" presStyleLbl="parChTrans1D2" presStyleIdx="2" presStyleCnt="3"/>
      <dgm:spPr/>
      <dgm:t>
        <a:bodyPr/>
        <a:lstStyle/>
        <a:p>
          <a:endParaRPr lang="en-US"/>
        </a:p>
      </dgm:t>
    </dgm:pt>
    <dgm:pt modelId="{36840D39-1C42-4460-A20F-5D412EEEF8EC}" type="pres">
      <dgm:prSet presAssocID="{1161EEF4-3415-40C5-B2C2-CEC00A2CF1E1}" presName="root2" presStyleCnt="0"/>
      <dgm:spPr/>
    </dgm:pt>
    <dgm:pt modelId="{9269139D-8B09-4560-83C8-C33613D0757D}" type="pres">
      <dgm:prSet presAssocID="{1161EEF4-3415-40C5-B2C2-CEC00A2CF1E1}" presName="LevelTwoTextNode" presStyleLbl="node2" presStyleIdx="2" presStyleCnt="3">
        <dgm:presLayoutVars>
          <dgm:chPref val="3"/>
        </dgm:presLayoutVars>
      </dgm:prSet>
      <dgm:spPr/>
      <dgm:t>
        <a:bodyPr/>
        <a:lstStyle/>
        <a:p>
          <a:endParaRPr lang="en-US"/>
        </a:p>
      </dgm:t>
    </dgm:pt>
    <dgm:pt modelId="{5BE52E49-D71E-45CB-9A39-E3A4904D7F2E}" type="pres">
      <dgm:prSet presAssocID="{1161EEF4-3415-40C5-B2C2-CEC00A2CF1E1}" presName="level3hierChild" presStyleCnt="0"/>
      <dgm:spPr/>
    </dgm:pt>
  </dgm:ptLst>
  <dgm:cxnLst>
    <dgm:cxn modelId="{C654300C-2EB6-46B8-99F5-9A712CD4C642}" srcId="{72A4626E-9FF0-4FFE-9CDF-100BB4187C05}" destId="{0512D42E-5679-48FE-ADAB-63A5C42EE72D}" srcOrd="0" destOrd="0" parTransId="{DBD75F77-7621-4FAF-98E4-690BB5EC490A}" sibTransId="{65B43D79-3524-4BE7-9CB4-F3CD1BEDA018}"/>
    <dgm:cxn modelId="{0AFCEC1F-EBBA-4E87-8F37-61D590D060A5}" srcId="{0512D42E-5679-48FE-ADAB-63A5C42EE72D}" destId="{1161EEF4-3415-40C5-B2C2-CEC00A2CF1E1}" srcOrd="2" destOrd="0" parTransId="{8545E939-03FB-4E92-A340-2C15487E1DA1}" sibTransId="{93EF7D0C-4DC9-42E8-BD8C-AD3D9B63C985}"/>
    <dgm:cxn modelId="{96C982C6-0C8C-42CC-A3A9-5452718A8DDC}" type="presOf" srcId="{8545E939-03FB-4E92-A340-2C15487E1DA1}" destId="{1E648CDE-2739-491A-85CB-88BE3C27B12D}" srcOrd="1" destOrd="0" presId="urn:microsoft.com/office/officeart/2008/layout/HorizontalMultiLevelHierarchy"/>
    <dgm:cxn modelId="{6F3C09FC-7EAF-4126-B2D3-779EE5C4C58D}" type="presOf" srcId="{64F7BDF3-2DF6-4D01-B138-B5D9785A652A}" destId="{8053C345-4FF7-4A86-9194-C22FAADB233F}" srcOrd="0" destOrd="0" presId="urn:microsoft.com/office/officeart/2008/layout/HorizontalMultiLevelHierarchy"/>
    <dgm:cxn modelId="{9B109B2B-D981-4D13-B56D-E726E8561763}" type="presOf" srcId="{64F7BDF3-2DF6-4D01-B138-B5D9785A652A}" destId="{E899D282-F9A7-4963-A3E7-ADF1E456A0E5}" srcOrd="1" destOrd="0" presId="urn:microsoft.com/office/officeart/2008/layout/HorizontalMultiLevelHierarchy"/>
    <dgm:cxn modelId="{38253BB9-411B-435A-BF83-2B517A3852A8}" type="presOf" srcId="{72A4626E-9FF0-4FFE-9CDF-100BB4187C05}" destId="{7A859967-CD29-46F3-A130-261D2A3DE46E}" srcOrd="0" destOrd="0" presId="urn:microsoft.com/office/officeart/2008/layout/HorizontalMultiLevelHierarchy"/>
    <dgm:cxn modelId="{DFCF2DDB-32FF-421A-A2F9-317F1BF6404D}" type="presOf" srcId="{BD5523D3-945B-43DD-A451-42F9410AC39F}" destId="{84A1C76C-E8D0-4058-AE96-1370A52665F6}" srcOrd="0" destOrd="0" presId="urn:microsoft.com/office/officeart/2008/layout/HorizontalMultiLevelHierarchy"/>
    <dgm:cxn modelId="{EFAF353D-7B23-4AAA-BB4B-C4C09824743F}" srcId="{0512D42E-5679-48FE-ADAB-63A5C42EE72D}" destId="{BD5523D3-945B-43DD-A451-42F9410AC39F}" srcOrd="1" destOrd="0" parTransId="{AFE5BE3C-BD84-4DEA-A67A-AAAE708FE9AB}" sibTransId="{90398F39-0508-4162-B2A0-3D7781D45511}"/>
    <dgm:cxn modelId="{C32DACFE-68E9-4491-8F4F-AE7BAE73CAD9}" srcId="{0512D42E-5679-48FE-ADAB-63A5C42EE72D}" destId="{03EA0739-E90A-4D3E-871A-28797DE7D8F0}" srcOrd="0" destOrd="0" parTransId="{64F7BDF3-2DF6-4D01-B138-B5D9785A652A}" sibTransId="{2E2B2EFC-3D6B-4818-A2BD-ADCFE13EDFE4}"/>
    <dgm:cxn modelId="{E04FDC3C-BF17-4E2E-9D68-4806AFC162EE}" type="presOf" srcId="{AFE5BE3C-BD84-4DEA-A67A-AAAE708FE9AB}" destId="{EBA189A7-DEF8-4E58-A621-E44ABBFB1CE9}" srcOrd="0" destOrd="0" presId="urn:microsoft.com/office/officeart/2008/layout/HorizontalMultiLevelHierarchy"/>
    <dgm:cxn modelId="{7A65CE20-00D4-479D-A8A4-08F2017CED0A}" type="presOf" srcId="{8545E939-03FB-4E92-A340-2C15487E1DA1}" destId="{927AEE4B-AF7B-4E77-BBDE-FC7FE120CFCF}" srcOrd="0" destOrd="0" presId="urn:microsoft.com/office/officeart/2008/layout/HorizontalMultiLevelHierarchy"/>
    <dgm:cxn modelId="{058BC401-A320-42CE-9FAF-674EC2E20E4B}" type="presOf" srcId="{0512D42E-5679-48FE-ADAB-63A5C42EE72D}" destId="{6619B739-DA0F-454A-897C-92330055AA88}" srcOrd="0" destOrd="0" presId="urn:microsoft.com/office/officeart/2008/layout/HorizontalMultiLevelHierarchy"/>
    <dgm:cxn modelId="{7DC5FAEC-13F0-4D15-82FB-420258C44C3B}" type="presOf" srcId="{AFE5BE3C-BD84-4DEA-A67A-AAAE708FE9AB}" destId="{42A26C08-876D-4193-A33D-3BE9942589EC}" srcOrd="1" destOrd="0" presId="urn:microsoft.com/office/officeart/2008/layout/HorizontalMultiLevelHierarchy"/>
    <dgm:cxn modelId="{E810CBD9-A3F4-4051-8FEC-0F085135EB73}" type="presOf" srcId="{1161EEF4-3415-40C5-B2C2-CEC00A2CF1E1}" destId="{9269139D-8B09-4560-83C8-C33613D0757D}" srcOrd="0" destOrd="0" presId="urn:microsoft.com/office/officeart/2008/layout/HorizontalMultiLevelHierarchy"/>
    <dgm:cxn modelId="{A2F1D23E-BC4D-4E8F-8CD9-2AEF064102C1}" type="presOf" srcId="{03EA0739-E90A-4D3E-871A-28797DE7D8F0}" destId="{1B688593-4056-495D-9652-77780B310B6B}" srcOrd="0" destOrd="0" presId="urn:microsoft.com/office/officeart/2008/layout/HorizontalMultiLevelHierarchy"/>
    <dgm:cxn modelId="{2984A6D9-2A2A-4C7C-A5EA-9AB5F808748C}" type="presParOf" srcId="{7A859967-CD29-46F3-A130-261D2A3DE46E}" destId="{53DB0A81-839E-4E78-86F7-06678B2ED78F}" srcOrd="0" destOrd="0" presId="urn:microsoft.com/office/officeart/2008/layout/HorizontalMultiLevelHierarchy"/>
    <dgm:cxn modelId="{AE488072-8FA0-43EB-8C93-9D0CC1AE9D1A}" type="presParOf" srcId="{53DB0A81-839E-4E78-86F7-06678B2ED78F}" destId="{6619B739-DA0F-454A-897C-92330055AA88}" srcOrd="0" destOrd="0" presId="urn:microsoft.com/office/officeart/2008/layout/HorizontalMultiLevelHierarchy"/>
    <dgm:cxn modelId="{FFE22A5C-177E-4297-A455-91D26DBA7A2C}" type="presParOf" srcId="{53DB0A81-839E-4E78-86F7-06678B2ED78F}" destId="{4681AD7E-928E-4AB6-9BB7-7A51C92D71BD}" srcOrd="1" destOrd="0" presId="urn:microsoft.com/office/officeart/2008/layout/HorizontalMultiLevelHierarchy"/>
    <dgm:cxn modelId="{B0E18D51-2D3C-4DBF-964F-594D43B0C6F0}" type="presParOf" srcId="{4681AD7E-928E-4AB6-9BB7-7A51C92D71BD}" destId="{8053C345-4FF7-4A86-9194-C22FAADB233F}" srcOrd="0" destOrd="0" presId="urn:microsoft.com/office/officeart/2008/layout/HorizontalMultiLevelHierarchy"/>
    <dgm:cxn modelId="{22B6B80F-2BEA-469D-9712-26E3C13FE7FA}" type="presParOf" srcId="{8053C345-4FF7-4A86-9194-C22FAADB233F}" destId="{E899D282-F9A7-4963-A3E7-ADF1E456A0E5}" srcOrd="0" destOrd="0" presId="urn:microsoft.com/office/officeart/2008/layout/HorizontalMultiLevelHierarchy"/>
    <dgm:cxn modelId="{291124BD-DFBF-4BDA-BEBC-1D763D2840C6}" type="presParOf" srcId="{4681AD7E-928E-4AB6-9BB7-7A51C92D71BD}" destId="{23D4F79A-B8C1-4C65-A438-230DE2F38B6F}" srcOrd="1" destOrd="0" presId="urn:microsoft.com/office/officeart/2008/layout/HorizontalMultiLevelHierarchy"/>
    <dgm:cxn modelId="{2CCDFED7-1A57-47C8-B4EE-C3CD8858174E}" type="presParOf" srcId="{23D4F79A-B8C1-4C65-A438-230DE2F38B6F}" destId="{1B688593-4056-495D-9652-77780B310B6B}" srcOrd="0" destOrd="0" presId="urn:microsoft.com/office/officeart/2008/layout/HorizontalMultiLevelHierarchy"/>
    <dgm:cxn modelId="{E90D54EF-B5BD-4D99-9C59-A2BFCD162939}" type="presParOf" srcId="{23D4F79A-B8C1-4C65-A438-230DE2F38B6F}" destId="{A7726FD3-D11A-4861-8A84-640B8D9ABE59}" srcOrd="1" destOrd="0" presId="urn:microsoft.com/office/officeart/2008/layout/HorizontalMultiLevelHierarchy"/>
    <dgm:cxn modelId="{ABF2C35F-701F-489C-A110-D63233346C83}" type="presParOf" srcId="{4681AD7E-928E-4AB6-9BB7-7A51C92D71BD}" destId="{EBA189A7-DEF8-4E58-A621-E44ABBFB1CE9}" srcOrd="2" destOrd="0" presId="urn:microsoft.com/office/officeart/2008/layout/HorizontalMultiLevelHierarchy"/>
    <dgm:cxn modelId="{C2B44692-15D3-4609-99AC-E6EEA4A5FE34}" type="presParOf" srcId="{EBA189A7-DEF8-4E58-A621-E44ABBFB1CE9}" destId="{42A26C08-876D-4193-A33D-3BE9942589EC}" srcOrd="0" destOrd="0" presId="urn:microsoft.com/office/officeart/2008/layout/HorizontalMultiLevelHierarchy"/>
    <dgm:cxn modelId="{AA4236C4-621A-4542-9A0B-F1B9AF5BE604}" type="presParOf" srcId="{4681AD7E-928E-4AB6-9BB7-7A51C92D71BD}" destId="{650AEA8A-4EC2-4B38-A3A7-845CA8B64AB3}" srcOrd="3" destOrd="0" presId="urn:microsoft.com/office/officeart/2008/layout/HorizontalMultiLevelHierarchy"/>
    <dgm:cxn modelId="{39BEEDF3-F06C-4717-9618-995BB503C2F4}" type="presParOf" srcId="{650AEA8A-4EC2-4B38-A3A7-845CA8B64AB3}" destId="{84A1C76C-E8D0-4058-AE96-1370A52665F6}" srcOrd="0" destOrd="0" presId="urn:microsoft.com/office/officeart/2008/layout/HorizontalMultiLevelHierarchy"/>
    <dgm:cxn modelId="{4D70F0F1-6EDD-446E-9F71-D29B342B6D65}" type="presParOf" srcId="{650AEA8A-4EC2-4B38-A3A7-845CA8B64AB3}" destId="{B00DB6C5-ADCE-411B-B06B-59954396EC9E}" srcOrd="1" destOrd="0" presId="urn:microsoft.com/office/officeart/2008/layout/HorizontalMultiLevelHierarchy"/>
    <dgm:cxn modelId="{96CE2A56-7892-4925-860A-B96EB45DDC9A}" type="presParOf" srcId="{4681AD7E-928E-4AB6-9BB7-7A51C92D71BD}" destId="{927AEE4B-AF7B-4E77-BBDE-FC7FE120CFCF}" srcOrd="4" destOrd="0" presId="urn:microsoft.com/office/officeart/2008/layout/HorizontalMultiLevelHierarchy"/>
    <dgm:cxn modelId="{3D06BF7C-D7CF-4E6E-B3BA-7088DF872137}" type="presParOf" srcId="{927AEE4B-AF7B-4E77-BBDE-FC7FE120CFCF}" destId="{1E648CDE-2739-491A-85CB-88BE3C27B12D}" srcOrd="0" destOrd="0" presId="urn:microsoft.com/office/officeart/2008/layout/HorizontalMultiLevelHierarchy"/>
    <dgm:cxn modelId="{625481CC-A170-43BA-8D8F-F5CD2D3EA843}" type="presParOf" srcId="{4681AD7E-928E-4AB6-9BB7-7A51C92D71BD}" destId="{36840D39-1C42-4460-A20F-5D412EEEF8EC}" srcOrd="5" destOrd="0" presId="urn:microsoft.com/office/officeart/2008/layout/HorizontalMultiLevelHierarchy"/>
    <dgm:cxn modelId="{234821BE-6F90-466B-AAD7-C9844156223C}" type="presParOf" srcId="{36840D39-1C42-4460-A20F-5D412EEEF8EC}" destId="{9269139D-8B09-4560-83C8-C33613D0757D}" srcOrd="0" destOrd="0" presId="urn:microsoft.com/office/officeart/2008/layout/HorizontalMultiLevelHierarchy"/>
    <dgm:cxn modelId="{27BD3DE0-A90D-4824-A8CB-FA12D5515FB6}" type="presParOf" srcId="{36840D39-1C42-4460-A20F-5D412EEEF8EC}" destId="{5BE52E49-D71E-45CB-9A39-E3A4904D7F2E}" srcOrd="1" destOrd="0" presId="urn:microsoft.com/office/officeart/2008/layout/HorizontalMultiLevelHierarchy"/>
  </dgm:cxnLst>
  <dgm:bg>
    <a:solidFill>
      <a:schemeClr val="tx2">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5E5E9F0A-E0E3-48D8-A008-7DC2B78287AB}"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B80BAAA1-85F2-4DF6-938A-80FED8FE7A17}">
      <dgm:prSet phldrT="[Text]" custT="1"/>
      <dgm:spPr>
        <a:solidFill>
          <a:srgbClr val="00B0FF"/>
        </a:solidFill>
      </dgm:spPr>
      <dgm:t>
        <a:bodyPr/>
        <a:lstStyle/>
        <a:p>
          <a:r>
            <a:rPr lang="fa-IR" sz="2800" dirty="0" smtClean="0">
              <a:solidFill>
                <a:schemeClr val="tx1"/>
              </a:solidFill>
              <a:cs typeface="B Titr" panose="00000700000000000000" pitchFamily="2" charset="-78"/>
            </a:rPr>
            <a:t>اصول تعلیم و تربیت با توجه به فلسفه اجتماعی</a:t>
          </a:r>
          <a:endParaRPr lang="en-US" sz="2800" dirty="0">
            <a:solidFill>
              <a:schemeClr val="tx1"/>
            </a:solidFill>
            <a:cs typeface="B Titr" panose="00000700000000000000" pitchFamily="2" charset="-78"/>
          </a:endParaRPr>
        </a:p>
      </dgm:t>
    </dgm:pt>
    <dgm:pt modelId="{BFA04C13-4E3D-4924-8983-0E7E5C403435}" type="parTrans" cxnId="{DFC7A770-8412-496C-8652-F78C8F0B9A68}">
      <dgm:prSet/>
      <dgm:spPr/>
      <dgm:t>
        <a:bodyPr/>
        <a:lstStyle/>
        <a:p>
          <a:endParaRPr lang="en-US"/>
        </a:p>
      </dgm:t>
    </dgm:pt>
    <dgm:pt modelId="{067B9D77-0723-4152-B920-2E0172ECD8E5}" type="sibTrans" cxnId="{DFC7A770-8412-496C-8652-F78C8F0B9A68}">
      <dgm:prSet/>
      <dgm:spPr/>
      <dgm:t>
        <a:bodyPr/>
        <a:lstStyle/>
        <a:p>
          <a:endParaRPr lang="en-US"/>
        </a:p>
      </dgm:t>
    </dgm:pt>
    <dgm:pt modelId="{8B94F944-5B1C-44FF-9433-E9B7E73F5477}">
      <dgm:prSet phldrT="[Text]" custT="1"/>
      <dgm:spPr>
        <a:solidFill>
          <a:srgbClr val="66FFCC"/>
        </a:solidFill>
      </dgm:spPr>
      <dgm:t>
        <a:bodyPr/>
        <a:lstStyle/>
        <a:p>
          <a:r>
            <a:rPr lang="fa-IR" sz="2400" dirty="0" smtClean="0">
              <a:solidFill>
                <a:schemeClr val="tx1"/>
              </a:solidFill>
              <a:cs typeface="B Titr" panose="00000700000000000000" pitchFamily="2" charset="-78"/>
            </a:rPr>
            <a:t>6-مشاوره</a:t>
          </a:r>
          <a:endParaRPr lang="en-US" sz="2400" dirty="0">
            <a:solidFill>
              <a:schemeClr val="tx1"/>
            </a:solidFill>
            <a:cs typeface="B Titr" panose="00000700000000000000" pitchFamily="2" charset="-78"/>
          </a:endParaRPr>
        </a:p>
      </dgm:t>
    </dgm:pt>
    <dgm:pt modelId="{7EB1C5A7-D41C-456D-AE6F-FF23C920B652}" type="parTrans" cxnId="{D882DC11-152D-4D7F-BADF-6E8026D3BEB1}">
      <dgm:prSet/>
      <dgm:spPr/>
      <dgm:t>
        <a:bodyPr/>
        <a:lstStyle/>
        <a:p>
          <a:endParaRPr lang="en-US"/>
        </a:p>
      </dgm:t>
    </dgm:pt>
    <dgm:pt modelId="{795DABDF-DB9C-4EA8-BDEA-D322A6905555}" type="sibTrans" cxnId="{D882DC11-152D-4D7F-BADF-6E8026D3BEB1}">
      <dgm:prSet/>
      <dgm:spPr/>
      <dgm:t>
        <a:bodyPr/>
        <a:lstStyle/>
        <a:p>
          <a:endParaRPr lang="en-US"/>
        </a:p>
      </dgm:t>
    </dgm:pt>
    <dgm:pt modelId="{AEAE462D-1C6D-4DE0-BA43-206FAA86DA95}">
      <dgm:prSet phldrT="[Text]" custT="1"/>
      <dgm:spPr>
        <a:solidFill>
          <a:srgbClr val="66FFCC"/>
        </a:solidFill>
      </dgm:spPr>
      <dgm:t>
        <a:bodyPr/>
        <a:lstStyle/>
        <a:p>
          <a:r>
            <a:rPr lang="fa-IR" sz="2400" dirty="0" smtClean="0">
              <a:solidFill>
                <a:schemeClr val="tx1"/>
              </a:solidFill>
              <a:cs typeface="B Titr" panose="00000700000000000000" pitchFamily="2" charset="-78"/>
            </a:rPr>
            <a:t>5-مسئولیت اجتماعی</a:t>
          </a:r>
          <a:endParaRPr lang="en-US" sz="2400" dirty="0">
            <a:solidFill>
              <a:schemeClr val="tx1"/>
            </a:solidFill>
            <a:cs typeface="B Titr" panose="00000700000000000000" pitchFamily="2" charset="-78"/>
          </a:endParaRPr>
        </a:p>
      </dgm:t>
    </dgm:pt>
    <dgm:pt modelId="{5803B93A-3714-41F8-9BA5-C51C54B8D9E3}" type="parTrans" cxnId="{0F461FBA-2B34-4B00-B0FF-8A10339D9264}">
      <dgm:prSet/>
      <dgm:spPr/>
      <dgm:t>
        <a:bodyPr/>
        <a:lstStyle/>
        <a:p>
          <a:endParaRPr lang="en-US"/>
        </a:p>
      </dgm:t>
    </dgm:pt>
    <dgm:pt modelId="{4AA960C6-02B0-44E2-AF3D-89E31A82191E}" type="sibTrans" cxnId="{0F461FBA-2B34-4B00-B0FF-8A10339D9264}">
      <dgm:prSet/>
      <dgm:spPr/>
      <dgm:t>
        <a:bodyPr/>
        <a:lstStyle/>
        <a:p>
          <a:endParaRPr lang="en-US"/>
        </a:p>
      </dgm:t>
    </dgm:pt>
    <dgm:pt modelId="{E783E214-AF2B-4604-93A3-B69BBFB766D8}">
      <dgm:prSet phldrT="[Text]" custT="1"/>
      <dgm:spPr>
        <a:solidFill>
          <a:srgbClr val="66FFCC"/>
        </a:solidFill>
      </dgm:spPr>
      <dgm:t>
        <a:bodyPr/>
        <a:lstStyle/>
        <a:p>
          <a:r>
            <a:rPr lang="fa-IR" sz="2400" dirty="0" smtClean="0">
              <a:solidFill>
                <a:schemeClr val="tx1"/>
              </a:solidFill>
              <a:cs typeface="B Titr" panose="00000700000000000000" pitchFamily="2" charset="-78"/>
            </a:rPr>
            <a:t>1-احترام به افراد</a:t>
          </a:r>
          <a:endParaRPr lang="en-US" sz="2400" dirty="0">
            <a:solidFill>
              <a:schemeClr val="tx1"/>
            </a:solidFill>
            <a:cs typeface="B Titr" panose="00000700000000000000" pitchFamily="2" charset="-78"/>
          </a:endParaRPr>
        </a:p>
      </dgm:t>
    </dgm:pt>
    <dgm:pt modelId="{AEB31446-A7CC-4009-B5D2-45C0B21BE0FF}" type="parTrans" cxnId="{174C6EC6-A682-4B71-BC06-BB2CB09F4E8E}">
      <dgm:prSet/>
      <dgm:spPr/>
      <dgm:t>
        <a:bodyPr/>
        <a:lstStyle/>
        <a:p>
          <a:endParaRPr lang="en-US"/>
        </a:p>
      </dgm:t>
    </dgm:pt>
    <dgm:pt modelId="{21D5202F-20D4-4BFC-BFAC-570ABCE09B0D}" type="sibTrans" cxnId="{174C6EC6-A682-4B71-BC06-BB2CB09F4E8E}">
      <dgm:prSet/>
      <dgm:spPr/>
      <dgm:t>
        <a:bodyPr/>
        <a:lstStyle/>
        <a:p>
          <a:endParaRPr lang="en-US"/>
        </a:p>
      </dgm:t>
    </dgm:pt>
    <dgm:pt modelId="{75B577B9-8C9C-4F72-99A1-193B945B9000}">
      <dgm:prSet custT="1"/>
      <dgm:spPr>
        <a:solidFill>
          <a:srgbClr val="66FFCC"/>
        </a:solidFill>
      </dgm:spPr>
      <dgm:t>
        <a:bodyPr/>
        <a:lstStyle/>
        <a:p>
          <a:r>
            <a:rPr lang="fa-IR" sz="2400" dirty="0" smtClean="0">
              <a:solidFill>
                <a:schemeClr val="tx1"/>
              </a:solidFill>
              <a:cs typeface="B Titr" panose="00000700000000000000" pitchFamily="2" charset="-78"/>
            </a:rPr>
            <a:t>2-عدالت در مناسبات اجتماعی</a:t>
          </a:r>
          <a:endParaRPr lang="en-US" sz="2400" dirty="0">
            <a:solidFill>
              <a:schemeClr val="tx1"/>
            </a:solidFill>
            <a:cs typeface="B Titr" panose="00000700000000000000" pitchFamily="2" charset="-78"/>
          </a:endParaRPr>
        </a:p>
      </dgm:t>
    </dgm:pt>
    <dgm:pt modelId="{019077A9-96CE-4E75-9108-0EE4A231E52A}" type="parTrans" cxnId="{C2DADF33-C1D8-4178-98AE-8B0131247C1A}">
      <dgm:prSet/>
      <dgm:spPr/>
      <dgm:t>
        <a:bodyPr/>
        <a:lstStyle/>
        <a:p>
          <a:endParaRPr lang="en-US"/>
        </a:p>
      </dgm:t>
    </dgm:pt>
    <dgm:pt modelId="{EE48F2DF-B3C9-431C-A748-33334312AC1D}" type="sibTrans" cxnId="{C2DADF33-C1D8-4178-98AE-8B0131247C1A}">
      <dgm:prSet/>
      <dgm:spPr/>
      <dgm:t>
        <a:bodyPr/>
        <a:lstStyle/>
        <a:p>
          <a:endParaRPr lang="en-US"/>
        </a:p>
      </dgm:t>
    </dgm:pt>
    <dgm:pt modelId="{353447D3-BFDE-4BEE-987A-3B1433D3138A}">
      <dgm:prSet custT="1"/>
      <dgm:spPr>
        <a:solidFill>
          <a:srgbClr val="66FFCC"/>
        </a:solidFill>
      </dgm:spPr>
      <dgm:t>
        <a:bodyPr/>
        <a:lstStyle/>
        <a:p>
          <a:r>
            <a:rPr lang="fa-IR" sz="2400" dirty="0" smtClean="0">
              <a:solidFill>
                <a:schemeClr val="tx1"/>
              </a:solidFill>
              <a:cs typeface="B Titr" panose="00000700000000000000" pitchFamily="2" charset="-78"/>
            </a:rPr>
            <a:t>4-تعاون و همکاری</a:t>
          </a:r>
          <a:endParaRPr lang="en-US" sz="2400" dirty="0">
            <a:solidFill>
              <a:schemeClr val="tx1"/>
            </a:solidFill>
            <a:cs typeface="B Titr" panose="00000700000000000000" pitchFamily="2" charset="-78"/>
          </a:endParaRPr>
        </a:p>
      </dgm:t>
    </dgm:pt>
    <dgm:pt modelId="{344D925C-E6D7-44EC-AD03-65511A732464}" type="parTrans" cxnId="{271EAEE0-DA01-4295-8BE9-5E9B7887EB67}">
      <dgm:prSet/>
      <dgm:spPr/>
      <dgm:t>
        <a:bodyPr/>
        <a:lstStyle/>
        <a:p>
          <a:endParaRPr lang="en-US"/>
        </a:p>
      </dgm:t>
    </dgm:pt>
    <dgm:pt modelId="{A7E01435-E14C-4A30-9EC1-A99EE6985F39}" type="sibTrans" cxnId="{271EAEE0-DA01-4295-8BE9-5E9B7887EB67}">
      <dgm:prSet/>
      <dgm:spPr/>
      <dgm:t>
        <a:bodyPr/>
        <a:lstStyle/>
        <a:p>
          <a:endParaRPr lang="en-US"/>
        </a:p>
      </dgm:t>
    </dgm:pt>
    <dgm:pt modelId="{D90EA551-23EA-4657-80A9-B6404B669AB5}">
      <dgm:prSet custT="1"/>
      <dgm:spPr>
        <a:solidFill>
          <a:srgbClr val="66FFCC"/>
        </a:solidFill>
      </dgm:spPr>
      <dgm:t>
        <a:bodyPr/>
        <a:lstStyle/>
        <a:p>
          <a:r>
            <a:rPr lang="fa-IR" sz="2400" dirty="0" smtClean="0">
              <a:solidFill>
                <a:schemeClr val="tx1"/>
              </a:solidFill>
              <a:cs typeface="B Titr" panose="00000700000000000000" pitchFamily="2" charset="-78"/>
            </a:rPr>
            <a:t>3-اتخاذ رویه عقلانی در زندگی</a:t>
          </a:r>
          <a:endParaRPr lang="en-US" sz="2400" dirty="0">
            <a:solidFill>
              <a:schemeClr val="tx1"/>
            </a:solidFill>
            <a:cs typeface="B Titr" panose="00000700000000000000" pitchFamily="2" charset="-78"/>
          </a:endParaRPr>
        </a:p>
      </dgm:t>
    </dgm:pt>
    <dgm:pt modelId="{B8018160-BD9D-4E01-8F63-3E0D4F818ACC}" type="parTrans" cxnId="{39D6B5D8-3BA8-4199-9796-5F8525C6E4D7}">
      <dgm:prSet/>
      <dgm:spPr/>
      <dgm:t>
        <a:bodyPr/>
        <a:lstStyle/>
        <a:p>
          <a:endParaRPr lang="en-US"/>
        </a:p>
      </dgm:t>
    </dgm:pt>
    <dgm:pt modelId="{FE6206B1-024E-48CE-89BB-18E56DBB6EC5}" type="sibTrans" cxnId="{39D6B5D8-3BA8-4199-9796-5F8525C6E4D7}">
      <dgm:prSet/>
      <dgm:spPr/>
      <dgm:t>
        <a:bodyPr/>
        <a:lstStyle/>
        <a:p>
          <a:endParaRPr lang="en-US"/>
        </a:p>
      </dgm:t>
    </dgm:pt>
    <dgm:pt modelId="{F94FCF23-F2B2-40BE-BE38-B4CC3D7F492A}" type="pres">
      <dgm:prSet presAssocID="{5E5E9F0A-E0E3-48D8-A008-7DC2B78287AB}" presName="composite" presStyleCnt="0">
        <dgm:presLayoutVars>
          <dgm:chMax val="1"/>
          <dgm:dir/>
          <dgm:resizeHandles val="exact"/>
        </dgm:presLayoutVars>
      </dgm:prSet>
      <dgm:spPr/>
      <dgm:t>
        <a:bodyPr/>
        <a:lstStyle/>
        <a:p>
          <a:endParaRPr lang="en-US"/>
        </a:p>
      </dgm:t>
    </dgm:pt>
    <dgm:pt modelId="{E9FFCFD2-5D9F-40C4-9131-773C14E8700F}" type="pres">
      <dgm:prSet presAssocID="{B80BAAA1-85F2-4DF6-938A-80FED8FE7A17}" presName="roof" presStyleLbl="dkBgShp" presStyleIdx="0" presStyleCnt="2"/>
      <dgm:spPr/>
      <dgm:t>
        <a:bodyPr/>
        <a:lstStyle/>
        <a:p>
          <a:endParaRPr lang="en-US"/>
        </a:p>
      </dgm:t>
    </dgm:pt>
    <dgm:pt modelId="{40ADA040-2507-46A1-8AE6-7EFAB1FC9840}" type="pres">
      <dgm:prSet presAssocID="{B80BAAA1-85F2-4DF6-938A-80FED8FE7A17}" presName="pillars" presStyleCnt="0"/>
      <dgm:spPr/>
    </dgm:pt>
    <dgm:pt modelId="{F2B98B8E-A147-4955-97B1-48A4E0E30C7C}" type="pres">
      <dgm:prSet presAssocID="{B80BAAA1-85F2-4DF6-938A-80FED8FE7A17}" presName="pillar1" presStyleLbl="node1" presStyleIdx="0" presStyleCnt="6">
        <dgm:presLayoutVars>
          <dgm:bulletEnabled val="1"/>
        </dgm:presLayoutVars>
      </dgm:prSet>
      <dgm:spPr/>
      <dgm:t>
        <a:bodyPr/>
        <a:lstStyle/>
        <a:p>
          <a:endParaRPr lang="en-US"/>
        </a:p>
      </dgm:t>
    </dgm:pt>
    <dgm:pt modelId="{156242EE-BB89-425F-AC26-B47ADA66CE95}" type="pres">
      <dgm:prSet presAssocID="{AEAE462D-1C6D-4DE0-BA43-206FAA86DA95}" presName="pillarX" presStyleLbl="node1" presStyleIdx="1" presStyleCnt="6">
        <dgm:presLayoutVars>
          <dgm:bulletEnabled val="1"/>
        </dgm:presLayoutVars>
      </dgm:prSet>
      <dgm:spPr/>
      <dgm:t>
        <a:bodyPr/>
        <a:lstStyle/>
        <a:p>
          <a:endParaRPr lang="en-US"/>
        </a:p>
      </dgm:t>
    </dgm:pt>
    <dgm:pt modelId="{5873D53E-0034-4792-851C-6D15F3F243B8}" type="pres">
      <dgm:prSet presAssocID="{353447D3-BFDE-4BEE-987A-3B1433D3138A}" presName="pillarX" presStyleLbl="node1" presStyleIdx="2" presStyleCnt="6">
        <dgm:presLayoutVars>
          <dgm:bulletEnabled val="1"/>
        </dgm:presLayoutVars>
      </dgm:prSet>
      <dgm:spPr/>
      <dgm:t>
        <a:bodyPr/>
        <a:lstStyle/>
        <a:p>
          <a:endParaRPr lang="en-US"/>
        </a:p>
      </dgm:t>
    </dgm:pt>
    <dgm:pt modelId="{90C83687-B7E7-4323-BB1C-E14A3A1C44B9}" type="pres">
      <dgm:prSet presAssocID="{D90EA551-23EA-4657-80A9-B6404B669AB5}" presName="pillarX" presStyleLbl="node1" presStyleIdx="3" presStyleCnt="6">
        <dgm:presLayoutVars>
          <dgm:bulletEnabled val="1"/>
        </dgm:presLayoutVars>
      </dgm:prSet>
      <dgm:spPr/>
      <dgm:t>
        <a:bodyPr/>
        <a:lstStyle/>
        <a:p>
          <a:endParaRPr lang="en-US"/>
        </a:p>
      </dgm:t>
    </dgm:pt>
    <dgm:pt modelId="{BB78AEB9-0BA1-4BC7-BFDF-F1573AAE22B1}" type="pres">
      <dgm:prSet presAssocID="{75B577B9-8C9C-4F72-99A1-193B945B9000}" presName="pillarX" presStyleLbl="node1" presStyleIdx="4" presStyleCnt="6">
        <dgm:presLayoutVars>
          <dgm:bulletEnabled val="1"/>
        </dgm:presLayoutVars>
      </dgm:prSet>
      <dgm:spPr/>
      <dgm:t>
        <a:bodyPr/>
        <a:lstStyle/>
        <a:p>
          <a:endParaRPr lang="en-US"/>
        </a:p>
      </dgm:t>
    </dgm:pt>
    <dgm:pt modelId="{4E6EACDE-2278-4B47-AF45-B5AA121A6559}" type="pres">
      <dgm:prSet presAssocID="{E783E214-AF2B-4604-93A3-B69BBFB766D8}" presName="pillarX" presStyleLbl="node1" presStyleIdx="5" presStyleCnt="6">
        <dgm:presLayoutVars>
          <dgm:bulletEnabled val="1"/>
        </dgm:presLayoutVars>
      </dgm:prSet>
      <dgm:spPr/>
      <dgm:t>
        <a:bodyPr/>
        <a:lstStyle/>
        <a:p>
          <a:endParaRPr lang="en-US"/>
        </a:p>
      </dgm:t>
    </dgm:pt>
    <dgm:pt modelId="{E85CC7F1-4901-4EE4-A0F2-9D84B0653D36}" type="pres">
      <dgm:prSet presAssocID="{B80BAAA1-85F2-4DF6-938A-80FED8FE7A17}" presName="base" presStyleLbl="dkBgShp" presStyleIdx="1" presStyleCnt="2"/>
      <dgm:spPr/>
    </dgm:pt>
  </dgm:ptLst>
  <dgm:cxnLst>
    <dgm:cxn modelId="{C2DADF33-C1D8-4178-98AE-8B0131247C1A}" srcId="{B80BAAA1-85F2-4DF6-938A-80FED8FE7A17}" destId="{75B577B9-8C9C-4F72-99A1-193B945B9000}" srcOrd="4" destOrd="0" parTransId="{019077A9-96CE-4E75-9108-0EE4A231E52A}" sibTransId="{EE48F2DF-B3C9-431C-A748-33334312AC1D}"/>
    <dgm:cxn modelId="{D882DC11-152D-4D7F-BADF-6E8026D3BEB1}" srcId="{B80BAAA1-85F2-4DF6-938A-80FED8FE7A17}" destId="{8B94F944-5B1C-44FF-9433-E9B7E73F5477}" srcOrd="0" destOrd="0" parTransId="{7EB1C5A7-D41C-456D-AE6F-FF23C920B652}" sibTransId="{795DABDF-DB9C-4EA8-BDEA-D322A6905555}"/>
    <dgm:cxn modelId="{2FEB27A2-917B-4042-8385-A4964F83E4C2}" type="presOf" srcId="{5E5E9F0A-E0E3-48D8-A008-7DC2B78287AB}" destId="{F94FCF23-F2B2-40BE-BE38-B4CC3D7F492A}" srcOrd="0" destOrd="0" presId="urn:microsoft.com/office/officeart/2005/8/layout/hList3"/>
    <dgm:cxn modelId="{498A38C2-7691-4647-A56E-F12B80419448}" type="presOf" srcId="{75B577B9-8C9C-4F72-99A1-193B945B9000}" destId="{BB78AEB9-0BA1-4BC7-BFDF-F1573AAE22B1}" srcOrd="0" destOrd="0" presId="urn:microsoft.com/office/officeart/2005/8/layout/hList3"/>
    <dgm:cxn modelId="{E96575F1-9307-4C3A-8832-B2C9CBC7E0D1}" type="presOf" srcId="{353447D3-BFDE-4BEE-987A-3B1433D3138A}" destId="{5873D53E-0034-4792-851C-6D15F3F243B8}" srcOrd="0" destOrd="0" presId="urn:microsoft.com/office/officeart/2005/8/layout/hList3"/>
    <dgm:cxn modelId="{174C6EC6-A682-4B71-BC06-BB2CB09F4E8E}" srcId="{B80BAAA1-85F2-4DF6-938A-80FED8FE7A17}" destId="{E783E214-AF2B-4604-93A3-B69BBFB766D8}" srcOrd="5" destOrd="0" parTransId="{AEB31446-A7CC-4009-B5D2-45C0B21BE0FF}" sibTransId="{21D5202F-20D4-4BFC-BFAC-570ABCE09B0D}"/>
    <dgm:cxn modelId="{8BF5B278-5D45-4D8C-B712-87CCA02D7C40}" type="presOf" srcId="{8B94F944-5B1C-44FF-9433-E9B7E73F5477}" destId="{F2B98B8E-A147-4955-97B1-48A4E0E30C7C}" srcOrd="0" destOrd="0" presId="urn:microsoft.com/office/officeart/2005/8/layout/hList3"/>
    <dgm:cxn modelId="{0F461FBA-2B34-4B00-B0FF-8A10339D9264}" srcId="{B80BAAA1-85F2-4DF6-938A-80FED8FE7A17}" destId="{AEAE462D-1C6D-4DE0-BA43-206FAA86DA95}" srcOrd="1" destOrd="0" parTransId="{5803B93A-3714-41F8-9BA5-C51C54B8D9E3}" sibTransId="{4AA960C6-02B0-44E2-AF3D-89E31A82191E}"/>
    <dgm:cxn modelId="{271EAEE0-DA01-4295-8BE9-5E9B7887EB67}" srcId="{B80BAAA1-85F2-4DF6-938A-80FED8FE7A17}" destId="{353447D3-BFDE-4BEE-987A-3B1433D3138A}" srcOrd="2" destOrd="0" parTransId="{344D925C-E6D7-44EC-AD03-65511A732464}" sibTransId="{A7E01435-E14C-4A30-9EC1-A99EE6985F39}"/>
    <dgm:cxn modelId="{94559D71-BC8A-476D-A211-880A18736D2C}" type="presOf" srcId="{E783E214-AF2B-4604-93A3-B69BBFB766D8}" destId="{4E6EACDE-2278-4B47-AF45-B5AA121A6559}" srcOrd="0" destOrd="0" presId="urn:microsoft.com/office/officeart/2005/8/layout/hList3"/>
    <dgm:cxn modelId="{0EF2C804-B258-440F-997D-62108A13A4C7}" type="presOf" srcId="{B80BAAA1-85F2-4DF6-938A-80FED8FE7A17}" destId="{E9FFCFD2-5D9F-40C4-9131-773C14E8700F}" srcOrd="0" destOrd="0" presId="urn:microsoft.com/office/officeart/2005/8/layout/hList3"/>
    <dgm:cxn modelId="{F2636995-BB3B-4F2B-95BA-85497A3D61D5}" type="presOf" srcId="{AEAE462D-1C6D-4DE0-BA43-206FAA86DA95}" destId="{156242EE-BB89-425F-AC26-B47ADA66CE95}" srcOrd="0" destOrd="0" presId="urn:microsoft.com/office/officeart/2005/8/layout/hList3"/>
    <dgm:cxn modelId="{DFC7A770-8412-496C-8652-F78C8F0B9A68}" srcId="{5E5E9F0A-E0E3-48D8-A008-7DC2B78287AB}" destId="{B80BAAA1-85F2-4DF6-938A-80FED8FE7A17}" srcOrd="0" destOrd="0" parTransId="{BFA04C13-4E3D-4924-8983-0E7E5C403435}" sibTransId="{067B9D77-0723-4152-B920-2E0172ECD8E5}"/>
    <dgm:cxn modelId="{39D6B5D8-3BA8-4199-9796-5F8525C6E4D7}" srcId="{B80BAAA1-85F2-4DF6-938A-80FED8FE7A17}" destId="{D90EA551-23EA-4657-80A9-B6404B669AB5}" srcOrd="3" destOrd="0" parTransId="{B8018160-BD9D-4E01-8F63-3E0D4F818ACC}" sibTransId="{FE6206B1-024E-48CE-89BB-18E56DBB6EC5}"/>
    <dgm:cxn modelId="{24BDC737-8EDD-4F7E-9C33-B1C6AD638448}" type="presOf" srcId="{D90EA551-23EA-4657-80A9-B6404B669AB5}" destId="{90C83687-B7E7-4323-BB1C-E14A3A1C44B9}" srcOrd="0" destOrd="0" presId="urn:microsoft.com/office/officeart/2005/8/layout/hList3"/>
    <dgm:cxn modelId="{392AED90-4B63-42A1-8C2E-239922B9C5D8}" type="presParOf" srcId="{F94FCF23-F2B2-40BE-BE38-B4CC3D7F492A}" destId="{E9FFCFD2-5D9F-40C4-9131-773C14E8700F}" srcOrd="0" destOrd="0" presId="urn:microsoft.com/office/officeart/2005/8/layout/hList3"/>
    <dgm:cxn modelId="{21019FE5-0BCF-41E1-8F8E-D2512642D721}" type="presParOf" srcId="{F94FCF23-F2B2-40BE-BE38-B4CC3D7F492A}" destId="{40ADA040-2507-46A1-8AE6-7EFAB1FC9840}" srcOrd="1" destOrd="0" presId="urn:microsoft.com/office/officeart/2005/8/layout/hList3"/>
    <dgm:cxn modelId="{7A8AA382-E70E-4600-9DFD-234DE47C571B}" type="presParOf" srcId="{40ADA040-2507-46A1-8AE6-7EFAB1FC9840}" destId="{F2B98B8E-A147-4955-97B1-48A4E0E30C7C}" srcOrd="0" destOrd="0" presId="urn:microsoft.com/office/officeart/2005/8/layout/hList3"/>
    <dgm:cxn modelId="{9930DBCD-4982-4D80-AE08-BEFCBB28534D}" type="presParOf" srcId="{40ADA040-2507-46A1-8AE6-7EFAB1FC9840}" destId="{156242EE-BB89-425F-AC26-B47ADA66CE95}" srcOrd="1" destOrd="0" presId="urn:microsoft.com/office/officeart/2005/8/layout/hList3"/>
    <dgm:cxn modelId="{AEBF7D61-CF1D-4083-9596-35872EB288F5}" type="presParOf" srcId="{40ADA040-2507-46A1-8AE6-7EFAB1FC9840}" destId="{5873D53E-0034-4792-851C-6D15F3F243B8}" srcOrd="2" destOrd="0" presId="urn:microsoft.com/office/officeart/2005/8/layout/hList3"/>
    <dgm:cxn modelId="{ED6DDE71-D710-4E03-9C5F-57F217D0776F}" type="presParOf" srcId="{40ADA040-2507-46A1-8AE6-7EFAB1FC9840}" destId="{90C83687-B7E7-4323-BB1C-E14A3A1C44B9}" srcOrd="3" destOrd="0" presId="urn:microsoft.com/office/officeart/2005/8/layout/hList3"/>
    <dgm:cxn modelId="{8EF93046-663F-4C44-98CD-D970C7BB9FE9}" type="presParOf" srcId="{40ADA040-2507-46A1-8AE6-7EFAB1FC9840}" destId="{BB78AEB9-0BA1-4BC7-BFDF-F1573AAE22B1}" srcOrd="4" destOrd="0" presId="urn:microsoft.com/office/officeart/2005/8/layout/hList3"/>
    <dgm:cxn modelId="{4450A25E-9351-41F8-9364-99CF9B8921E3}" type="presParOf" srcId="{40ADA040-2507-46A1-8AE6-7EFAB1FC9840}" destId="{4E6EACDE-2278-4B47-AF45-B5AA121A6559}" srcOrd="5" destOrd="0" presId="urn:microsoft.com/office/officeart/2005/8/layout/hList3"/>
    <dgm:cxn modelId="{F4AB25EB-F96F-4CFB-B2CB-704CFC857B66}" type="presParOf" srcId="{F94FCF23-F2B2-40BE-BE38-B4CC3D7F492A}" destId="{E85CC7F1-4901-4EE4-A0F2-9D84B0653D3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EEBCE9-7FDE-425F-8987-38E5AA40AF81}"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pPr rtl="1"/>
          <a:endParaRPr lang="fa-IR"/>
        </a:p>
      </dgm:t>
    </dgm:pt>
    <dgm:pt modelId="{9C144EF2-80BF-45A9-965E-BE073A15E6FC}">
      <dgm:prSet phldrT="[Text]"/>
      <dgm:spPr>
        <a:solidFill>
          <a:srgbClr val="FFFF00"/>
        </a:solidFill>
      </dgm:spPr>
      <dgm:t>
        <a:bodyPr/>
        <a:lstStyle/>
        <a:p>
          <a:pPr rtl="1"/>
          <a:r>
            <a:rPr lang="fa-IR" b="1" dirty="0" smtClean="0">
              <a:solidFill>
                <a:schemeClr val="tx1"/>
              </a:solidFill>
            </a:rPr>
            <a:t>کمال آدمی چیست؟ (تربیت)</a:t>
          </a:r>
          <a:endParaRPr lang="fa-IR" b="1" dirty="0">
            <a:solidFill>
              <a:schemeClr val="tx1"/>
            </a:solidFill>
          </a:endParaRPr>
        </a:p>
      </dgm:t>
    </dgm:pt>
    <dgm:pt modelId="{23E3E7FE-8284-44EF-9725-0F3C9DB5A96A}" type="parTrans" cxnId="{8C511B93-B7A0-4FF4-9078-A15E2C9CCC7E}">
      <dgm:prSet/>
      <dgm:spPr/>
      <dgm:t>
        <a:bodyPr/>
        <a:lstStyle/>
        <a:p>
          <a:pPr rtl="1"/>
          <a:endParaRPr lang="fa-IR"/>
        </a:p>
      </dgm:t>
    </dgm:pt>
    <dgm:pt modelId="{2B243F88-8395-46F3-915D-BD9CC56B520F}" type="sibTrans" cxnId="{8C511B93-B7A0-4FF4-9078-A15E2C9CCC7E}">
      <dgm:prSet/>
      <dgm:spPr/>
      <dgm:t>
        <a:bodyPr/>
        <a:lstStyle/>
        <a:p>
          <a:pPr rtl="1"/>
          <a:endParaRPr lang="fa-IR"/>
        </a:p>
      </dgm:t>
    </dgm:pt>
    <dgm:pt modelId="{7049030E-8B5C-44D3-AE6B-0E65656E7699}">
      <dgm:prSet phldrT="[Text]"/>
      <dgm:spPr>
        <a:solidFill>
          <a:srgbClr val="FFFF00"/>
        </a:solidFill>
      </dgm:spPr>
      <dgm:t>
        <a:bodyPr/>
        <a:lstStyle/>
        <a:p>
          <a:pPr rtl="1"/>
          <a:r>
            <a:rPr lang="fa-IR" b="1" dirty="0" smtClean="0">
              <a:solidFill>
                <a:schemeClr val="tx1"/>
              </a:solidFill>
            </a:rPr>
            <a:t>نزدیک شدن به برترین درجه ای که انسان به اقتضای طبیعت خویش در خور آن است.</a:t>
          </a:r>
          <a:endParaRPr lang="fa-IR" b="1" dirty="0">
            <a:solidFill>
              <a:schemeClr val="tx1"/>
            </a:solidFill>
          </a:endParaRPr>
        </a:p>
      </dgm:t>
    </dgm:pt>
    <dgm:pt modelId="{A72B9147-F339-4192-B98F-DB41F68415C0}" type="parTrans" cxnId="{C468B68F-6097-4B4B-8B45-D6A609E88227}">
      <dgm:prSet/>
      <dgm:spPr/>
      <dgm:t>
        <a:bodyPr/>
        <a:lstStyle/>
        <a:p>
          <a:pPr rtl="1"/>
          <a:endParaRPr lang="fa-IR"/>
        </a:p>
      </dgm:t>
    </dgm:pt>
    <dgm:pt modelId="{FE66E9C1-7E95-4B72-8B35-781FACFA7447}" type="sibTrans" cxnId="{C468B68F-6097-4B4B-8B45-D6A609E88227}">
      <dgm:prSet/>
      <dgm:spPr/>
      <dgm:t>
        <a:bodyPr/>
        <a:lstStyle/>
        <a:p>
          <a:pPr rtl="1"/>
          <a:endParaRPr lang="fa-IR"/>
        </a:p>
      </dgm:t>
    </dgm:pt>
    <dgm:pt modelId="{2EE10F4F-9F96-4694-A311-5ECCFC7AD043}">
      <dgm:prSet phldrT="[Text]"/>
      <dgm:spPr>
        <a:solidFill>
          <a:srgbClr val="FFFF00"/>
        </a:solidFill>
      </dgm:spPr>
      <dgm:t>
        <a:bodyPr/>
        <a:lstStyle/>
        <a:p>
          <a:pPr rtl="1"/>
          <a:r>
            <a:rPr lang="fa-IR" b="1" dirty="0" smtClean="0">
              <a:solidFill>
                <a:schemeClr val="tx1"/>
              </a:solidFill>
            </a:rPr>
            <a:t>مجموعه تلاش هایی که هدف آنها برخوردارشدن فرد ار همه قوایش و آماده کردن او برای استفاده صحیح از آنها</a:t>
          </a:r>
          <a:endParaRPr lang="fa-IR" b="1" dirty="0">
            <a:solidFill>
              <a:schemeClr val="tx1"/>
            </a:solidFill>
          </a:endParaRPr>
        </a:p>
      </dgm:t>
    </dgm:pt>
    <dgm:pt modelId="{2EC60B8E-12DE-4627-B8AE-BC2B42AFDEE2}" type="parTrans" cxnId="{904D840B-492D-482A-8FCC-F7945CB8C472}">
      <dgm:prSet/>
      <dgm:spPr/>
      <dgm:t>
        <a:bodyPr/>
        <a:lstStyle/>
        <a:p>
          <a:pPr rtl="1"/>
          <a:endParaRPr lang="fa-IR"/>
        </a:p>
      </dgm:t>
    </dgm:pt>
    <dgm:pt modelId="{41D2434C-0140-4511-BFDD-F1045B351184}" type="sibTrans" cxnId="{904D840B-492D-482A-8FCC-F7945CB8C472}">
      <dgm:prSet/>
      <dgm:spPr/>
      <dgm:t>
        <a:bodyPr/>
        <a:lstStyle/>
        <a:p>
          <a:pPr rtl="1"/>
          <a:endParaRPr lang="fa-IR"/>
        </a:p>
      </dgm:t>
    </dgm:pt>
    <dgm:pt modelId="{FEDF6662-6629-4C5D-A962-D3BEC6B1B346}">
      <dgm:prSet phldrT="[Text]"/>
      <dgm:spPr>
        <a:solidFill>
          <a:srgbClr val="FFFF00"/>
        </a:solidFill>
      </dgm:spPr>
      <dgm:t>
        <a:bodyPr/>
        <a:lstStyle/>
        <a:p>
          <a:pPr rtl="1"/>
          <a:r>
            <a:rPr lang="fa-IR" dirty="0" smtClean="0">
              <a:solidFill>
                <a:schemeClr val="tx1"/>
              </a:solidFill>
            </a:rPr>
            <a:t>رنوویه فیلسوف فرانسوی</a:t>
          </a:r>
        </a:p>
        <a:p>
          <a:pPr rtl="1"/>
          <a:r>
            <a:rPr lang="fa-IR" dirty="0" smtClean="0">
              <a:solidFill>
                <a:schemeClr val="tx1"/>
              </a:solidFill>
            </a:rPr>
            <a:t>(1815-1903)</a:t>
          </a:r>
          <a:endParaRPr lang="fa-IR" dirty="0">
            <a:solidFill>
              <a:schemeClr val="tx1"/>
            </a:solidFill>
          </a:endParaRPr>
        </a:p>
      </dgm:t>
    </dgm:pt>
    <dgm:pt modelId="{14737FB5-D642-467C-A996-5198E3B51049}" type="parTrans" cxnId="{86BDF877-381E-4B95-A15C-DACBB5B34327}">
      <dgm:prSet/>
      <dgm:spPr/>
      <dgm:t>
        <a:bodyPr/>
        <a:lstStyle/>
        <a:p>
          <a:pPr rtl="1"/>
          <a:endParaRPr lang="fa-IR"/>
        </a:p>
      </dgm:t>
    </dgm:pt>
    <dgm:pt modelId="{26F934D5-98C1-4DBE-903E-E809FA0D8DD1}" type="sibTrans" cxnId="{86BDF877-381E-4B95-A15C-DACBB5B34327}">
      <dgm:prSet/>
      <dgm:spPr/>
      <dgm:t>
        <a:bodyPr/>
        <a:lstStyle/>
        <a:p>
          <a:pPr rtl="1"/>
          <a:endParaRPr lang="fa-IR"/>
        </a:p>
      </dgm:t>
    </dgm:pt>
    <dgm:pt modelId="{7E202500-AD82-48F5-AC7D-CA0E910656EF}">
      <dgm:prSet phldrT="[Text]"/>
      <dgm:spPr>
        <a:solidFill>
          <a:srgbClr val="FFFF00"/>
        </a:solidFill>
      </dgm:spPr>
      <dgm:t>
        <a:bodyPr/>
        <a:lstStyle/>
        <a:p>
          <a:pPr rtl="1"/>
          <a:r>
            <a:rPr lang="fa-IR" b="1" dirty="0" smtClean="0">
              <a:solidFill>
                <a:schemeClr val="tx1"/>
              </a:solidFill>
            </a:rPr>
            <a:t>هنری ژولی</a:t>
          </a:r>
          <a:endParaRPr lang="fa-IR" b="1" dirty="0">
            <a:solidFill>
              <a:schemeClr val="tx1"/>
            </a:solidFill>
          </a:endParaRPr>
        </a:p>
      </dgm:t>
    </dgm:pt>
    <dgm:pt modelId="{C3DE335C-ABDE-4FC7-8551-91C505497E4A}" type="parTrans" cxnId="{DBAEE07E-FB32-4D9D-8C51-35D6048BE516}">
      <dgm:prSet/>
      <dgm:spPr/>
      <dgm:t>
        <a:bodyPr/>
        <a:lstStyle/>
        <a:p>
          <a:pPr rtl="1"/>
          <a:endParaRPr lang="fa-IR"/>
        </a:p>
      </dgm:t>
    </dgm:pt>
    <dgm:pt modelId="{97F81640-0F1A-4679-8471-3F609555216B}" type="sibTrans" cxnId="{DBAEE07E-FB32-4D9D-8C51-35D6048BE516}">
      <dgm:prSet/>
      <dgm:spPr/>
      <dgm:t>
        <a:bodyPr/>
        <a:lstStyle/>
        <a:p>
          <a:pPr rtl="1"/>
          <a:endParaRPr lang="fa-IR"/>
        </a:p>
      </dgm:t>
    </dgm:pt>
    <dgm:pt modelId="{3763C16C-F9BF-4A9C-A777-5101F112FEB2}" type="pres">
      <dgm:prSet presAssocID="{09EEBCE9-7FDE-425F-8987-38E5AA40AF81}" presName="Name0" presStyleCnt="0">
        <dgm:presLayoutVars>
          <dgm:chPref val="1"/>
          <dgm:dir/>
          <dgm:animOne val="branch"/>
          <dgm:animLvl val="lvl"/>
          <dgm:resizeHandles/>
        </dgm:presLayoutVars>
      </dgm:prSet>
      <dgm:spPr/>
      <dgm:t>
        <a:bodyPr/>
        <a:lstStyle/>
        <a:p>
          <a:pPr rtl="1"/>
          <a:endParaRPr lang="fa-IR"/>
        </a:p>
      </dgm:t>
    </dgm:pt>
    <dgm:pt modelId="{A0E36E74-9FEF-45EC-881A-BF280D452C0E}" type="pres">
      <dgm:prSet presAssocID="{9C144EF2-80BF-45A9-965E-BE073A15E6FC}" presName="vertOne" presStyleCnt="0"/>
      <dgm:spPr/>
    </dgm:pt>
    <dgm:pt modelId="{C338FC78-BA79-4EC1-805E-F207CD62BAB3}" type="pres">
      <dgm:prSet presAssocID="{9C144EF2-80BF-45A9-965E-BE073A15E6FC}" presName="txOne" presStyleLbl="node0" presStyleIdx="0" presStyleCnt="1">
        <dgm:presLayoutVars>
          <dgm:chPref val="3"/>
        </dgm:presLayoutVars>
      </dgm:prSet>
      <dgm:spPr/>
      <dgm:t>
        <a:bodyPr/>
        <a:lstStyle/>
        <a:p>
          <a:pPr rtl="1"/>
          <a:endParaRPr lang="fa-IR"/>
        </a:p>
      </dgm:t>
    </dgm:pt>
    <dgm:pt modelId="{75885B7E-BFB7-4391-A8AB-A15899B82336}" type="pres">
      <dgm:prSet presAssocID="{9C144EF2-80BF-45A9-965E-BE073A15E6FC}" presName="parTransOne" presStyleCnt="0"/>
      <dgm:spPr/>
    </dgm:pt>
    <dgm:pt modelId="{220D7919-5358-4417-8C00-A8004D266AE5}" type="pres">
      <dgm:prSet presAssocID="{9C144EF2-80BF-45A9-965E-BE073A15E6FC}" presName="horzOne" presStyleCnt="0"/>
      <dgm:spPr/>
    </dgm:pt>
    <dgm:pt modelId="{55D1F2B0-6E42-4E69-AEFD-B6C4847F75D7}" type="pres">
      <dgm:prSet presAssocID="{7049030E-8B5C-44D3-AE6B-0E65656E7699}" presName="vertTwo" presStyleCnt="0"/>
      <dgm:spPr/>
    </dgm:pt>
    <dgm:pt modelId="{33C988F1-8E74-4752-AA0E-1A582ED056A1}" type="pres">
      <dgm:prSet presAssocID="{7049030E-8B5C-44D3-AE6B-0E65656E7699}" presName="txTwo" presStyleLbl="node2" presStyleIdx="0" presStyleCnt="2">
        <dgm:presLayoutVars>
          <dgm:chPref val="3"/>
        </dgm:presLayoutVars>
      </dgm:prSet>
      <dgm:spPr/>
      <dgm:t>
        <a:bodyPr/>
        <a:lstStyle/>
        <a:p>
          <a:pPr rtl="1"/>
          <a:endParaRPr lang="fa-IR"/>
        </a:p>
      </dgm:t>
    </dgm:pt>
    <dgm:pt modelId="{D3E32954-40AB-4857-B7B0-30E44F374B43}" type="pres">
      <dgm:prSet presAssocID="{7049030E-8B5C-44D3-AE6B-0E65656E7699}" presName="parTransTwo" presStyleCnt="0"/>
      <dgm:spPr/>
    </dgm:pt>
    <dgm:pt modelId="{54002995-15D9-4B3C-A24E-FE417D87B611}" type="pres">
      <dgm:prSet presAssocID="{7049030E-8B5C-44D3-AE6B-0E65656E7699}" presName="horzTwo" presStyleCnt="0"/>
      <dgm:spPr/>
    </dgm:pt>
    <dgm:pt modelId="{B0142418-2631-4AA6-AE12-642AB30E69DF}" type="pres">
      <dgm:prSet presAssocID="{2EE10F4F-9F96-4694-A311-5ECCFC7AD043}" presName="vertThree" presStyleCnt="0"/>
      <dgm:spPr/>
    </dgm:pt>
    <dgm:pt modelId="{D7855EC1-7635-4B22-905E-650C707D687B}" type="pres">
      <dgm:prSet presAssocID="{2EE10F4F-9F96-4694-A311-5ECCFC7AD043}" presName="txThree" presStyleLbl="node3" presStyleIdx="0" presStyleCnt="2">
        <dgm:presLayoutVars>
          <dgm:chPref val="3"/>
        </dgm:presLayoutVars>
      </dgm:prSet>
      <dgm:spPr/>
      <dgm:t>
        <a:bodyPr/>
        <a:lstStyle/>
        <a:p>
          <a:pPr rtl="1"/>
          <a:endParaRPr lang="fa-IR"/>
        </a:p>
      </dgm:t>
    </dgm:pt>
    <dgm:pt modelId="{13058E5A-9704-4E05-9F17-C7D9AD88A088}" type="pres">
      <dgm:prSet presAssocID="{2EE10F4F-9F96-4694-A311-5ECCFC7AD043}" presName="horzThree" presStyleCnt="0"/>
      <dgm:spPr/>
    </dgm:pt>
    <dgm:pt modelId="{76368F39-7B65-4859-9DC5-BEBC876300D3}" type="pres">
      <dgm:prSet presAssocID="{FE66E9C1-7E95-4B72-8B35-781FACFA7447}" presName="sibSpaceTwo" presStyleCnt="0"/>
      <dgm:spPr/>
    </dgm:pt>
    <dgm:pt modelId="{57D14043-E815-415B-BD57-0D1F6E7AB2AB}" type="pres">
      <dgm:prSet presAssocID="{FEDF6662-6629-4C5D-A962-D3BEC6B1B346}" presName="vertTwo" presStyleCnt="0"/>
      <dgm:spPr/>
    </dgm:pt>
    <dgm:pt modelId="{C24B4747-DA97-4D7B-8843-1AD15B96A829}" type="pres">
      <dgm:prSet presAssocID="{FEDF6662-6629-4C5D-A962-D3BEC6B1B346}" presName="txTwo" presStyleLbl="node2" presStyleIdx="1" presStyleCnt="2">
        <dgm:presLayoutVars>
          <dgm:chPref val="3"/>
        </dgm:presLayoutVars>
      </dgm:prSet>
      <dgm:spPr/>
      <dgm:t>
        <a:bodyPr/>
        <a:lstStyle/>
        <a:p>
          <a:pPr rtl="1"/>
          <a:endParaRPr lang="fa-IR"/>
        </a:p>
      </dgm:t>
    </dgm:pt>
    <dgm:pt modelId="{A3A557A0-DD4E-4EBD-8C3F-9F445829CBD5}" type="pres">
      <dgm:prSet presAssocID="{FEDF6662-6629-4C5D-A962-D3BEC6B1B346}" presName="parTransTwo" presStyleCnt="0"/>
      <dgm:spPr/>
    </dgm:pt>
    <dgm:pt modelId="{1A2C2EE5-3D22-44EC-957D-B0CC74FFB05B}" type="pres">
      <dgm:prSet presAssocID="{FEDF6662-6629-4C5D-A962-D3BEC6B1B346}" presName="horzTwo" presStyleCnt="0"/>
      <dgm:spPr/>
    </dgm:pt>
    <dgm:pt modelId="{0EFEE214-E8E8-49C4-97E8-7F51D0226069}" type="pres">
      <dgm:prSet presAssocID="{7E202500-AD82-48F5-AC7D-CA0E910656EF}" presName="vertThree" presStyleCnt="0"/>
      <dgm:spPr/>
    </dgm:pt>
    <dgm:pt modelId="{79D2B579-0579-4375-9380-50B8454E0B41}" type="pres">
      <dgm:prSet presAssocID="{7E202500-AD82-48F5-AC7D-CA0E910656EF}" presName="txThree" presStyleLbl="node3" presStyleIdx="1" presStyleCnt="2">
        <dgm:presLayoutVars>
          <dgm:chPref val="3"/>
        </dgm:presLayoutVars>
      </dgm:prSet>
      <dgm:spPr/>
      <dgm:t>
        <a:bodyPr/>
        <a:lstStyle/>
        <a:p>
          <a:pPr rtl="1"/>
          <a:endParaRPr lang="fa-IR"/>
        </a:p>
      </dgm:t>
    </dgm:pt>
    <dgm:pt modelId="{384F86B5-4B13-4296-904B-995C04876533}" type="pres">
      <dgm:prSet presAssocID="{7E202500-AD82-48F5-AC7D-CA0E910656EF}" presName="horzThree" presStyleCnt="0"/>
      <dgm:spPr/>
    </dgm:pt>
  </dgm:ptLst>
  <dgm:cxnLst>
    <dgm:cxn modelId="{AF1F8895-7AF5-42D0-B55E-3B812A6B5711}" type="presOf" srcId="{2EE10F4F-9F96-4694-A311-5ECCFC7AD043}" destId="{D7855EC1-7635-4B22-905E-650C707D687B}" srcOrd="0" destOrd="0" presId="urn:microsoft.com/office/officeart/2005/8/layout/hierarchy4"/>
    <dgm:cxn modelId="{8C511B93-B7A0-4FF4-9078-A15E2C9CCC7E}" srcId="{09EEBCE9-7FDE-425F-8987-38E5AA40AF81}" destId="{9C144EF2-80BF-45A9-965E-BE073A15E6FC}" srcOrd="0" destOrd="0" parTransId="{23E3E7FE-8284-44EF-9725-0F3C9DB5A96A}" sibTransId="{2B243F88-8395-46F3-915D-BD9CC56B520F}"/>
    <dgm:cxn modelId="{8361B704-563E-4E36-AF89-C0445D28B2E4}" type="presOf" srcId="{9C144EF2-80BF-45A9-965E-BE073A15E6FC}" destId="{C338FC78-BA79-4EC1-805E-F207CD62BAB3}" srcOrd="0" destOrd="0" presId="urn:microsoft.com/office/officeart/2005/8/layout/hierarchy4"/>
    <dgm:cxn modelId="{030781D4-E6B2-4FAC-A0EC-20AF04C6E601}" type="presOf" srcId="{7E202500-AD82-48F5-AC7D-CA0E910656EF}" destId="{79D2B579-0579-4375-9380-50B8454E0B41}" srcOrd="0" destOrd="0" presId="urn:microsoft.com/office/officeart/2005/8/layout/hierarchy4"/>
    <dgm:cxn modelId="{6276D297-4E5B-44E2-9D48-667068FD2D2C}" type="presOf" srcId="{09EEBCE9-7FDE-425F-8987-38E5AA40AF81}" destId="{3763C16C-F9BF-4A9C-A777-5101F112FEB2}" srcOrd="0" destOrd="0" presId="urn:microsoft.com/office/officeart/2005/8/layout/hierarchy4"/>
    <dgm:cxn modelId="{AE4F61C3-F0CD-4EAD-A790-86DF51F72677}" type="presOf" srcId="{FEDF6662-6629-4C5D-A962-D3BEC6B1B346}" destId="{C24B4747-DA97-4D7B-8843-1AD15B96A829}" srcOrd="0" destOrd="0" presId="urn:microsoft.com/office/officeart/2005/8/layout/hierarchy4"/>
    <dgm:cxn modelId="{904D840B-492D-482A-8FCC-F7945CB8C472}" srcId="{7049030E-8B5C-44D3-AE6B-0E65656E7699}" destId="{2EE10F4F-9F96-4694-A311-5ECCFC7AD043}" srcOrd="0" destOrd="0" parTransId="{2EC60B8E-12DE-4627-B8AE-BC2B42AFDEE2}" sibTransId="{41D2434C-0140-4511-BFDD-F1045B351184}"/>
    <dgm:cxn modelId="{C468B68F-6097-4B4B-8B45-D6A609E88227}" srcId="{9C144EF2-80BF-45A9-965E-BE073A15E6FC}" destId="{7049030E-8B5C-44D3-AE6B-0E65656E7699}" srcOrd="0" destOrd="0" parTransId="{A72B9147-F339-4192-B98F-DB41F68415C0}" sibTransId="{FE66E9C1-7E95-4B72-8B35-781FACFA7447}"/>
    <dgm:cxn modelId="{86BDF877-381E-4B95-A15C-DACBB5B34327}" srcId="{9C144EF2-80BF-45A9-965E-BE073A15E6FC}" destId="{FEDF6662-6629-4C5D-A962-D3BEC6B1B346}" srcOrd="1" destOrd="0" parTransId="{14737FB5-D642-467C-A996-5198E3B51049}" sibTransId="{26F934D5-98C1-4DBE-903E-E809FA0D8DD1}"/>
    <dgm:cxn modelId="{3E60DFCC-12B2-4382-B6A1-2A7770FBF486}" type="presOf" srcId="{7049030E-8B5C-44D3-AE6B-0E65656E7699}" destId="{33C988F1-8E74-4752-AA0E-1A582ED056A1}" srcOrd="0" destOrd="0" presId="urn:microsoft.com/office/officeart/2005/8/layout/hierarchy4"/>
    <dgm:cxn modelId="{DBAEE07E-FB32-4D9D-8C51-35D6048BE516}" srcId="{FEDF6662-6629-4C5D-A962-D3BEC6B1B346}" destId="{7E202500-AD82-48F5-AC7D-CA0E910656EF}" srcOrd="0" destOrd="0" parTransId="{C3DE335C-ABDE-4FC7-8551-91C505497E4A}" sibTransId="{97F81640-0F1A-4679-8471-3F609555216B}"/>
    <dgm:cxn modelId="{A32E7F9C-911B-4960-AE5C-94225211D17A}" type="presParOf" srcId="{3763C16C-F9BF-4A9C-A777-5101F112FEB2}" destId="{A0E36E74-9FEF-45EC-881A-BF280D452C0E}" srcOrd="0" destOrd="0" presId="urn:microsoft.com/office/officeart/2005/8/layout/hierarchy4"/>
    <dgm:cxn modelId="{CA7ABE6C-FC75-42E6-B9E8-AF508CCD2DFF}" type="presParOf" srcId="{A0E36E74-9FEF-45EC-881A-BF280D452C0E}" destId="{C338FC78-BA79-4EC1-805E-F207CD62BAB3}" srcOrd="0" destOrd="0" presId="urn:microsoft.com/office/officeart/2005/8/layout/hierarchy4"/>
    <dgm:cxn modelId="{CB15E1D7-6051-423A-AF03-C9C9013FAC36}" type="presParOf" srcId="{A0E36E74-9FEF-45EC-881A-BF280D452C0E}" destId="{75885B7E-BFB7-4391-A8AB-A15899B82336}" srcOrd="1" destOrd="0" presId="urn:microsoft.com/office/officeart/2005/8/layout/hierarchy4"/>
    <dgm:cxn modelId="{AA36488A-C947-444B-B3B6-47413A933C26}" type="presParOf" srcId="{A0E36E74-9FEF-45EC-881A-BF280D452C0E}" destId="{220D7919-5358-4417-8C00-A8004D266AE5}" srcOrd="2" destOrd="0" presId="urn:microsoft.com/office/officeart/2005/8/layout/hierarchy4"/>
    <dgm:cxn modelId="{D9010FE0-241A-44AB-8967-6AEBEDB05332}" type="presParOf" srcId="{220D7919-5358-4417-8C00-A8004D266AE5}" destId="{55D1F2B0-6E42-4E69-AEFD-B6C4847F75D7}" srcOrd="0" destOrd="0" presId="urn:microsoft.com/office/officeart/2005/8/layout/hierarchy4"/>
    <dgm:cxn modelId="{0AF54B75-2146-4856-B908-9A6F9C92889C}" type="presParOf" srcId="{55D1F2B0-6E42-4E69-AEFD-B6C4847F75D7}" destId="{33C988F1-8E74-4752-AA0E-1A582ED056A1}" srcOrd="0" destOrd="0" presId="urn:microsoft.com/office/officeart/2005/8/layout/hierarchy4"/>
    <dgm:cxn modelId="{B5F461A5-C4DE-429F-8F54-925CC5C5BB08}" type="presParOf" srcId="{55D1F2B0-6E42-4E69-AEFD-B6C4847F75D7}" destId="{D3E32954-40AB-4857-B7B0-30E44F374B43}" srcOrd="1" destOrd="0" presId="urn:microsoft.com/office/officeart/2005/8/layout/hierarchy4"/>
    <dgm:cxn modelId="{800FCBEA-AF4D-4CE4-92BD-84DCDA00978D}" type="presParOf" srcId="{55D1F2B0-6E42-4E69-AEFD-B6C4847F75D7}" destId="{54002995-15D9-4B3C-A24E-FE417D87B611}" srcOrd="2" destOrd="0" presId="urn:microsoft.com/office/officeart/2005/8/layout/hierarchy4"/>
    <dgm:cxn modelId="{A05A77E6-4925-43D3-A736-2B455D5227FE}" type="presParOf" srcId="{54002995-15D9-4B3C-A24E-FE417D87B611}" destId="{B0142418-2631-4AA6-AE12-642AB30E69DF}" srcOrd="0" destOrd="0" presId="urn:microsoft.com/office/officeart/2005/8/layout/hierarchy4"/>
    <dgm:cxn modelId="{C5172536-416D-4DAC-97CE-0E1BEDC854E5}" type="presParOf" srcId="{B0142418-2631-4AA6-AE12-642AB30E69DF}" destId="{D7855EC1-7635-4B22-905E-650C707D687B}" srcOrd="0" destOrd="0" presId="urn:microsoft.com/office/officeart/2005/8/layout/hierarchy4"/>
    <dgm:cxn modelId="{DA1FF568-CC1F-4F9F-AA28-E9AFB0AB588D}" type="presParOf" srcId="{B0142418-2631-4AA6-AE12-642AB30E69DF}" destId="{13058E5A-9704-4E05-9F17-C7D9AD88A088}" srcOrd="1" destOrd="0" presId="urn:microsoft.com/office/officeart/2005/8/layout/hierarchy4"/>
    <dgm:cxn modelId="{FCE53297-6DBC-4741-ABE2-021585233EAF}" type="presParOf" srcId="{220D7919-5358-4417-8C00-A8004D266AE5}" destId="{76368F39-7B65-4859-9DC5-BEBC876300D3}" srcOrd="1" destOrd="0" presId="urn:microsoft.com/office/officeart/2005/8/layout/hierarchy4"/>
    <dgm:cxn modelId="{C083873B-2F2B-43B6-A9FE-089EE187E6F8}" type="presParOf" srcId="{220D7919-5358-4417-8C00-A8004D266AE5}" destId="{57D14043-E815-415B-BD57-0D1F6E7AB2AB}" srcOrd="2" destOrd="0" presId="urn:microsoft.com/office/officeart/2005/8/layout/hierarchy4"/>
    <dgm:cxn modelId="{D09962E4-4548-4718-A21F-8C458AB39421}" type="presParOf" srcId="{57D14043-E815-415B-BD57-0D1F6E7AB2AB}" destId="{C24B4747-DA97-4D7B-8843-1AD15B96A829}" srcOrd="0" destOrd="0" presId="urn:microsoft.com/office/officeart/2005/8/layout/hierarchy4"/>
    <dgm:cxn modelId="{670B8CC5-3D7F-4C63-A686-AC1C0B837F8D}" type="presParOf" srcId="{57D14043-E815-415B-BD57-0D1F6E7AB2AB}" destId="{A3A557A0-DD4E-4EBD-8C3F-9F445829CBD5}" srcOrd="1" destOrd="0" presId="urn:microsoft.com/office/officeart/2005/8/layout/hierarchy4"/>
    <dgm:cxn modelId="{6A9CF9D6-BE38-4234-8B95-DB5D3C560B31}" type="presParOf" srcId="{57D14043-E815-415B-BD57-0D1F6E7AB2AB}" destId="{1A2C2EE5-3D22-44EC-957D-B0CC74FFB05B}" srcOrd="2" destOrd="0" presId="urn:microsoft.com/office/officeart/2005/8/layout/hierarchy4"/>
    <dgm:cxn modelId="{AF78661B-6675-4B9F-BC5D-B1765913198C}" type="presParOf" srcId="{1A2C2EE5-3D22-44EC-957D-B0CC74FFB05B}" destId="{0EFEE214-E8E8-49C4-97E8-7F51D0226069}" srcOrd="0" destOrd="0" presId="urn:microsoft.com/office/officeart/2005/8/layout/hierarchy4"/>
    <dgm:cxn modelId="{5A748A68-FB70-47DF-A511-9A5246F32F97}" type="presParOf" srcId="{0EFEE214-E8E8-49C4-97E8-7F51D0226069}" destId="{79D2B579-0579-4375-9380-50B8454E0B41}" srcOrd="0" destOrd="0" presId="urn:microsoft.com/office/officeart/2005/8/layout/hierarchy4"/>
    <dgm:cxn modelId="{A1015CEA-0C53-4050-8EE2-9D153E034155}" type="presParOf" srcId="{0EFEE214-E8E8-49C4-97E8-7F51D0226069}" destId="{384F86B5-4B13-4296-904B-995C04876533}"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4CA64D13-3905-4B6B-A0BD-C20F00AFE1A8}"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4B8283E2-613B-4160-9147-5D0E19D4A1DB}">
      <dgm:prSet phldrT="[Text]"/>
      <dgm:spPr>
        <a:solidFill>
          <a:srgbClr val="00B0FF"/>
        </a:solidFill>
      </dgm:spPr>
      <dgm:t>
        <a:bodyPr/>
        <a:lstStyle/>
        <a:p>
          <a:r>
            <a:rPr lang="fa-IR" dirty="0" smtClean="0">
              <a:solidFill>
                <a:schemeClr val="tx1"/>
              </a:solidFill>
              <a:cs typeface="B Titr" panose="00000700000000000000" pitchFamily="2" charset="-78"/>
            </a:rPr>
            <a:t>2- اصل تاثیر متقابل</a:t>
          </a:r>
          <a:endParaRPr lang="en-US" dirty="0">
            <a:solidFill>
              <a:schemeClr val="tx1"/>
            </a:solidFill>
            <a:cs typeface="B Titr" panose="00000700000000000000" pitchFamily="2" charset="-78"/>
          </a:endParaRPr>
        </a:p>
      </dgm:t>
    </dgm:pt>
    <dgm:pt modelId="{8E4FA2A5-C633-4B69-82E4-E849F16D2D47}" type="parTrans" cxnId="{6E0D19B5-52FA-4091-BA50-FB1EDD1A7B3C}">
      <dgm:prSet/>
      <dgm:spPr/>
      <dgm:t>
        <a:bodyPr/>
        <a:lstStyle/>
        <a:p>
          <a:endParaRPr lang="en-US"/>
        </a:p>
      </dgm:t>
    </dgm:pt>
    <dgm:pt modelId="{60B703EB-C75E-4659-A215-48912E65FF59}" type="sibTrans" cxnId="{6E0D19B5-52FA-4091-BA50-FB1EDD1A7B3C}">
      <dgm:prSet custT="1"/>
      <dgm:spPr>
        <a:solidFill>
          <a:srgbClr val="00B0FF"/>
        </a:solidFill>
      </dgm:spPr>
      <dgm:t>
        <a:bodyPr/>
        <a:lstStyle/>
        <a:p>
          <a:r>
            <a:rPr lang="fa-IR" sz="1600" dirty="0" smtClean="0">
              <a:solidFill>
                <a:schemeClr val="tx1"/>
              </a:solidFill>
              <a:cs typeface="B Titr" panose="00000700000000000000" pitchFamily="2" charset="-78"/>
            </a:rPr>
            <a:t>6- اصل مربوط به سازمان مواد درسی</a:t>
          </a:r>
          <a:endParaRPr lang="en-US" sz="1600" dirty="0">
            <a:solidFill>
              <a:schemeClr val="tx1"/>
            </a:solidFill>
            <a:cs typeface="B Titr" panose="00000700000000000000" pitchFamily="2" charset="-78"/>
          </a:endParaRPr>
        </a:p>
      </dgm:t>
    </dgm:pt>
    <dgm:pt modelId="{0950FFDB-CB64-496C-9407-7C3BD5C168FA}">
      <dgm:prSet phldrT="[Text]" phldr="1"/>
      <dgm:spPr/>
      <dgm:t>
        <a:bodyPr/>
        <a:lstStyle/>
        <a:p>
          <a:endParaRPr lang="en-US"/>
        </a:p>
      </dgm:t>
    </dgm:pt>
    <dgm:pt modelId="{A97E2DBD-4830-4A89-8B7F-7B741ED98581}" type="parTrans" cxnId="{EE0479EB-7DAB-4BA0-9C56-B748311A943D}">
      <dgm:prSet/>
      <dgm:spPr/>
      <dgm:t>
        <a:bodyPr/>
        <a:lstStyle/>
        <a:p>
          <a:endParaRPr lang="en-US"/>
        </a:p>
      </dgm:t>
    </dgm:pt>
    <dgm:pt modelId="{361967E1-E81B-49E8-984C-E57938D1BDEA}" type="sibTrans" cxnId="{EE0479EB-7DAB-4BA0-9C56-B748311A943D}">
      <dgm:prSet/>
      <dgm:spPr/>
      <dgm:t>
        <a:bodyPr/>
        <a:lstStyle/>
        <a:p>
          <a:endParaRPr lang="en-US"/>
        </a:p>
      </dgm:t>
    </dgm:pt>
    <dgm:pt modelId="{8776031A-BC77-4D68-BF70-CC33C137EAA8}">
      <dgm:prSet phldrT="[Text]" custT="1"/>
      <dgm:spPr>
        <a:solidFill>
          <a:srgbClr val="00B0FF"/>
        </a:solidFill>
      </dgm:spPr>
      <dgm:t>
        <a:bodyPr/>
        <a:lstStyle/>
        <a:p>
          <a:r>
            <a:rPr lang="fa-IR" sz="2000" dirty="0" smtClean="0">
              <a:solidFill>
                <a:schemeClr val="tx1"/>
              </a:solidFill>
              <a:cs typeface="B Titr" panose="00000700000000000000" pitchFamily="2" charset="-78"/>
            </a:rPr>
            <a:t>1- اصل ادامه یا پیوستگی</a:t>
          </a:r>
          <a:endParaRPr lang="en-US" sz="2000" dirty="0">
            <a:solidFill>
              <a:schemeClr val="tx1"/>
            </a:solidFill>
            <a:cs typeface="B Titr" panose="00000700000000000000" pitchFamily="2" charset="-78"/>
          </a:endParaRPr>
        </a:p>
      </dgm:t>
    </dgm:pt>
    <dgm:pt modelId="{FE8060BA-B213-426A-90B8-CCF0F445069E}" type="parTrans" cxnId="{59CC31EC-7F0E-41D0-A08C-C8B47354D6C9}">
      <dgm:prSet/>
      <dgm:spPr/>
      <dgm:t>
        <a:bodyPr/>
        <a:lstStyle/>
        <a:p>
          <a:endParaRPr lang="en-US"/>
        </a:p>
      </dgm:t>
    </dgm:pt>
    <dgm:pt modelId="{304364FE-1875-4E36-A211-AFEFB19786F4}" type="sibTrans" cxnId="{59CC31EC-7F0E-41D0-A08C-C8B47354D6C9}">
      <dgm:prSet custT="1"/>
      <dgm:spPr>
        <a:solidFill>
          <a:srgbClr val="00B0FF"/>
        </a:solidFill>
      </dgm:spPr>
      <dgm:t>
        <a:bodyPr/>
        <a:lstStyle/>
        <a:p>
          <a:r>
            <a:rPr lang="fa-IR" sz="1600" dirty="0" smtClean="0">
              <a:solidFill>
                <a:schemeClr val="tx1"/>
              </a:solidFill>
              <a:cs typeface="B Titr" panose="00000700000000000000" pitchFamily="2" charset="-78"/>
            </a:rPr>
            <a:t>3-اصل مربوط به کنترل اجتماعی</a:t>
          </a:r>
          <a:endParaRPr lang="en-US" sz="1600" dirty="0">
            <a:solidFill>
              <a:schemeClr val="tx1"/>
            </a:solidFill>
            <a:cs typeface="B Titr" panose="00000700000000000000" pitchFamily="2" charset="-78"/>
          </a:endParaRPr>
        </a:p>
      </dgm:t>
    </dgm:pt>
    <dgm:pt modelId="{3495D314-DFDB-4AB2-8978-B845065F4CDC}">
      <dgm:prSet phldrT="[Text]" phldr="1"/>
      <dgm:spPr/>
      <dgm:t>
        <a:bodyPr/>
        <a:lstStyle/>
        <a:p>
          <a:endParaRPr lang="en-US"/>
        </a:p>
      </dgm:t>
    </dgm:pt>
    <dgm:pt modelId="{96994210-D0FA-4CC5-8642-FF751D4A3AA2}" type="parTrans" cxnId="{5F5F59B5-89DF-4C02-8816-C1FA35D400CB}">
      <dgm:prSet/>
      <dgm:spPr/>
      <dgm:t>
        <a:bodyPr/>
        <a:lstStyle/>
        <a:p>
          <a:endParaRPr lang="en-US"/>
        </a:p>
      </dgm:t>
    </dgm:pt>
    <dgm:pt modelId="{22E1BDA0-8EA9-4FD5-BAB1-48817E4DEB37}" type="sibTrans" cxnId="{5F5F59B5-89DF-4C02-8816-C1FA35D400CB}">
      <dgm:prSet/>
      <dgm:spPr/>
      <dgm:t>
        <a:bodyPr/>
        <a:lstStyle/>
        <a:p>
          <a:endParaRPr lang="en-US"/>
        </a:p>
      </dgm:t>
    </dgm:pt>
    <dgm:pt modelId="{3D7799F7-CFC6-4544-A267-491DF690C21C}">
      <dgm:prSet phldrT="[Text]" custT="1"/>
      <dgm:spPr>
        <a:solidFill>
          <a:srgbClr val="00B0FF"/>
        </a:solidFill>
      </dgm:spPr>
      <dgm:t>
        <a:bodyPr/>
        <a:lstStyle/>
        <a:p>
          <a:r>
            <a:rPr lang="fa-IR" sz="2000" dirty="0" smtClean="0">
              <a:solidFill>
                <a:schemeClr val="tx1"/>
              </a:solidFill>
              <a:cs typeface="B Titr" panose="00000700000000000000" pitchFamily="2" charset="-78"/>
            </a:rPr>
            <a:t>4-اصل مربوط به آزادی</a:t>
          </a:r>
          <a:endParaRPr lang="en-US" sz="2000" dirty="0">
            <a:solidFill>
              <a:schemeClr val="tx1"/>
            </a:solidFill>
            <a:cs typeface="B Titr" panose="00000700000000000000" pitchFamily="2" charset="-78"/>
          </a:endParaRPr>
        </a:p>
      </dgm:t>
    </dgm:pt>
    <dgm:pt modelId="{C2999AA5-A6CF-4A90-8540-91ABB18D081E}" type="parTrans" cxnId="{211DD09E-BB10-4BE6-B6B6-0136B78A2C23}">
      <dgm:prSet/>
      <dgm:spPr/>
      <dgm:t>
        <a:bodyPr/>
        <a:lstStyle/>
        <a:p>
          <a:endParaRPr lang="en-US"/>
        </a:p>
      </dgm:t>
    </dgm:pt>
    <dgm:pt modelId="{836B364C-C0C1-483E-802E-20D9DB532AF2}" type="sibTrans" cxnId="{211DD09E-BB10-4BE6-B6B6-0136B78A2C23}">
      <dgm:prSet/>
      <dgm:spPr>
        <a:solidFill>
          <a:srgbClr val="00B0FF"/>
        </a:solidFill>
      </dgm:spPr>
      <dgm:t>
        <a:bodyPr/>
        <a:lstStyle/>
        <a:p>
          <a:r>
            <a:rPr lang="fa-IR" dirty="0" smtClean="0">
              <a:solidFill>
                <a:schemeClr val="tx1"/>
              </a:solidFill>
              <a:cs typeface="B Titr" panose="00000700000000000000" pitchFamily="2" charset="-78"/>
            </a:rPr>
            <a:t>5-اصل مربوط به هدف</a:t>
          </a:r>
          <a:endParaRPr lang="en-US" dirty="0">
            <a:solidFill>
              <a:schemeClr val="tx1"/>
            </a:solidFill>
            <a:cs typeface="B Titr" panose="00000700000000000000" pitchFamily="2" charset="-78"/>
          </a:endParaRPr>
        </a:p>
      </dgm:t>
    </dgm:pt>
    <dgm:pt modelId="{937B4969-5ED7-4C07-8DA5-7A39A73FB823}">
      <dgm:prSet phldrT="[Text]" phldr="1"/>
      <dgm:spPr/>
      <dgm:t>
        <a:bodyPr/>
        <a:lstStyle/>
        <a:p>
          <a:endParaRPr lang="en-US"/>
        </a:p>
      </dgm:t>
    </dgm:pt>
    <dgm:pt modelId="{2208C5E0-BEDE-46D2-BDD0-6E2F94F97451}" type="parTrans" cxnId="{AC61B8A4-2791-4BE2-85C2-BD624967BE3C}">
      <dgm:prSet/>
      <dgm:spPr/>
      <dgm:t>
        <a:bodyPr/>
        <a:lstStyle/>
        <a:p>
          <a:endParaRPr lang="en-US"/>
        </a:p>
      </dgm:t>
    </dgm:pt>
    <dgm:pt modelId="{03ED9690-4225-42A1-8E8D-EC52600AB069}" type="sibTrans" cxnId="{AC61B8A4-2791-4BE2-85C2-BD624967BE3C}">
      <dgm:prSet/>
      <dgm:spPr/>
      <dgm:t>
        <a:bodyPr/>
        <a:lstStyle/>
        <a:p>
          <a:endParaRPr lang="en-US"/>
        </a:p>
      </dgm:t>
    </dgm:pt>
    <dgm:pt modelId="{BDF09807-7C85-4890-998E-CEEA1D2648B7}" type="pres">
      <dgm:prSet presAssocID="{4CA64D13-3905-4B6B-A0BD-C20F00AFE1A8}" presName="Name0" presStyleCnt="0">
        <dgm:presLayoutVars>
          <dgm:chMax/>
          <dgm:chPref/>
          <dgm:dir/>
          <dgm:animLvl val="lvl"/>
        </dgm:presLayoutVars>
      </dgm:prSet>
      <dgm:spPr/>
      <dgm:t>
        <a:bodyPr/>
        <a:lstStyle/>
        <a:p>
          <a:endParaRPr lang="en-US"/>
        </a:p>
      </dgm:t>
    </dgm:pt>
    <dgm:pt modelId="{B5AB3C38-5B38-4D8E-BC08-C8EA22D411BD}" type="pres">
      <dgm:prSet presAssocID="{4B8283E2-613B-4160-9147-5D0E19D4A1DB}" presName="composite" presStyleCnt="0"/>
      <dgm:spPr/>
    </dgm:pt>
    <dgm:pt modelId="{D5421275-4820-4081-9CB6-33484B4556FA}" type="pres">
      <dgm:prSet presAssocID="{4B8283E2-613B-4160-9147-5D0E19D4A1DB}" presName="Parent1" presStyleLbl="node1" presStyleIdx="0" presStyleCnt="6">
        <dgm:presLayoutVars>
          <dgm:chMax val="1"/>
          <dgm:chPref val="1"/>
          <dgm:bulletEnabled val="1"/>
        </dgm:presLayoutVars>
      </dgm:prSet>
      <dgm:spPr/>
      <dgm:t>
        <a:bodyPr/>
        <a:lstStyle/>
        <a:p>
          <a:endParaRPr lang="en-US"/>
        </a:p>
      </dgm:t>
    </dgm:pt>
    <dgm:pt modelId="{25A5976A-EFA0-4AC0-BA94-5810517F7E48}" type="pres">
      <dgm:prSet presAssocID="{4B8283E2-613B-4160-9147-5D0E19D4A1DB}" presName="Childtext1" presStyleLbl="revTx" presStyleIdx="0" presStyleCnt="3">
        <dgm:presLayoutVars>
          <dgm:chMax val="0"/>
          <dgm:chPref val="0"/>
          <dgm:bulletEnabled val="1"/>
        </dgm:presLayoutVars>
      </dgm:prSet>
      <dgm:spPr/>
      <dgm:t>
        <a:bodyPr/>
        <a:lstStyle/>
        <a:p>
          <a:endParaRPr lang="en-US"/>
        </a:p>
      </dgm:t>
    </dgm:pt>
    <dgm:pt modelId="{7DF1109F-A701-444A-B3A4-335C182AE33B}" type="pres">
      <dgm:prSet presAssocID="{4B8283E2-613B-4160-9147-5D0E19D4A1DB}" presName="BalanceSpacing" presStyleCnt="0"/>
      <dgm:spPr/>
    </dgm:pt>
    <dgm:pt modelId="{1EAD60BF-82AA-4533-900C-8A35E2912492}" type="pres">
      <dgm:prSet presAssocID="{4B8283E2-613B-4160-9147-5D0E19D4A1DB}" presName="BalanceSpacing1" presStyleCnt="0"/>
      <dgm:spPr/>
    </dgm:pt>
    <dgm:pt modelId="{CC3051A6-46DC-4DB1-B2D6-62E35EA73FDD}" type="pres">
      <dgm:prSet presAssocID="{60B703EB-C75E-4659-A215-48912E65FF59}" presName="Accent1Text" presStyleLbl="node1" presStyleIdx="1" presStyleCnt="6"/>
      <dgm:spPr/>
      <dgm:t>
        <a:bodyPr/>
        <a:lstStyle/>
        <a:p>
          <a:endParaRPr lang="en-US"/>
        </a:p>
      </dgm:t>
    </dgm:pt>
    <dgm:pt modelId="{367518D9-E218-4068-B4C3-81F8D8A508F7}" type="pres">
      <dgm:prSet presAssocID="{60B703EB-C75E-4659-A215-48912E65FF59}" presName="spaceBetweenRectangles" presStyleCnt="0"/>
      <dgm:spPr/>
    </dgm:pt>
    <dgm:pt modelId="{2567FC5C-2C74-4EB8-A490-F12D00953063}" type="pres">
      <dgm:prSet presAssocID="{8776031A-BC77-4D68-BF70-CC33C137EAA8}" presName="composite" presStyleCnt="0"/>
      <dgm:spPr/>
    </dgm:pt>
    <dgm:pt modelId="{547114C4-4152-4801-8DF0-D6A5D29EFA9F}" type="pres">
      <dgm:prSet presAssocID="{8776031A-BC77-4D68-BF70-CC33C137EAA8}" presName="Parent1" presStyleLbl="node1" presStyleIdx="2" presStyleCnt="6">
        <dgm:presLayoutVars>
          <dgm:chMax val="1"/>
          <dgm:chPref val="1"/>
          <dgm:bulletEnabled val="1"/>
        </dgm:presLayoutVars>
      </dgm:prSet>
      <dgm:spPr/>
      <dgm:t>
        <a:bodyPr/>
        <a:lstStyle/>
        <a:p>
          <a:endParaRPr lang="en-US"/>
        </a:p>
      </dgm:t>
    </dgm:pt>
    <dgm:pt modelId="{87C19B76-2EB3-4B5F-ABFF-0080FF1DC8E5}" type="pres">
      <dgm:prSet presAssocID="{8776031A-BC77-4D68-BF70-CC33C137EAA8}" presName="Childtext1" presStyleLbl="revTx" presStyleIdx="1" presStyleCnt="3">
        <dgm:presLayoutVars>
          <dgm:chMax val="0"/>
          <dgm:chPref val="0"/>
          <dgm:bulletEnabled val="1"/>
        </dgm:presLayoutVars>
      </dgm:prSet>
      <dgm:spPr/>
      <dgm:t>
        <a:bodyPr/>
        <a:lstStyle/>
        <a:p>
          <a:endParaRPr lang="en-US"/>
        </a:p>
      </dgm:t>
    </dgm:pt>
    <dgm:pt modelId="{053521C1-C510-4C17-BFAA-0B34C021BBCC}" type="pres">
      <dgm:prSet presAssocID="{8776031A-BC77-4D68-BF70-CC33C137EAA8}" presName="BalanceSpacing" presStyleCnt="0"/>
      <dgm:spPr/>
    </dgm:pt>
    <dgm:pt modelId="{36CBD904-CB6F-49BC-A6E9-8C451EE20C27}" type="pres">
      <dgm:prSet presAssocID="{8776031A-BC77-4D68-BF70-CC33C137EAA8}" presName="BalanceSpacing1" presStyleCnt="0"/>
      <dgm:spPr/>
    </dgm:pt>
    <dgm:pt modelId="{37370D58-9302-4EF6-A6EC-D2A590973BAE}" type="pres">
      <dgm:prSet presAssocID="{304364FE-1875-4E36-A211-AFEFB19786F4}" presName="Accent1Text" presStyleLbl="node1" presStyleIdx="3" presStyleCnt="6"/>
      <dgm:spPr/>
      <dgm:t>
        <a:bodyPr/>
        <a:lstStyle/>
        <a:p>
          <a:endParaRPr lang="en-US"/>
        </a:p>
      </dgm:t>
    </dgm:pt>
    <dgm:pt modelId="{7AD96D6E-E7B6-46A7-AF8A-E4BC4263791A}" type="pres">
      <dgm:prSet presAssocID="{304364FE-1875-4E36-A211-AFEFB19786F4}" presName="spaceBetweenRectangles" presStyleCnt="0"/>
      <dgm:spPr/>
    </dgm:pt>
    <dgm:pt modelId="{1B7EF653-4430-4CB0-AB7C-F2495D456600}" type="pres">
      <dgm:prSet presAssocID="{3D7799F7-CFC6-4544-A267-491DF690C21C}" presName="composite" presStyleCnt="0"/>
      <dgm:spPr/>
    </dgm:pt>
    <dgm:pt modelId="{7F262D27-4009-481F-A0C3-5AD3715A41E0}" type="pres">
      <dgm:prSet presAssocID="{3D7799F7-CFC6-4544-A267-491DF690C21C}" presName="Parent1" presStyleLbl="node1" presStyleIdx="4" presStyleCnt="6">
        <dgm:presLayoutVars>
          <dgm:chMax val="1"/>
          <dgm:chPref val="1"/>
          <dgm:bulletEnabled val="1"/>
        </dgm:presLayoutVars>
      </dgm:prSet>
      <dgm:spPr/>
      <dgm:t>
        <a:bodyPr/>
        <a:lstStyle/>
        <a:p>
          <a:endParaRPr lang="en-US"/>
        </a:p>
      </dgm:t>
    </dgm:pt>
    <dgm:pt modelId="{1876AECC-CE85-4D65-A9D0-23053C371F43}" type="pres">
      <dgm:prSet presAssocID="{3D7799F7-CFC6-4544-A267-491DF690C21C}" presName="Childtext1" presStyleLbl="revTx" presStyleIdx="2" presStyleCnt="3">
        <dgm:presLayoutVars>
          <dgm:chMax val="0"/>
          <dgm:chPref val="0"/>
          <dgm:bulletEnabled val="1"/>
        </dgm:presLayoutVars>
      </dgm:prSet>
      <dgm:spPr/>
      <dgm:t>
        <a:bodyPr/>
        <a:lstStyle/>
        <a:p>
          <a:endParaRPr lang="en-US"/>
        </a:p>
      </dgm:t>
    </dgm:pt>
    <dgm:pt modelId="{3986975E-F137-4CD1-BC8E-376CE51A3B24}" type="pres">
      <dgm:prSet presAssocID="{3D7799F7-CFC6-4544-A267-491DF690C21C}" presName="BalanceSpacing" presStyleCnt="0"/>
      <dgm:spPr/>
    </dgm:pt>
    <dgm:pt modelId="{0460E3CC-8B7A-4799-A03D-737B9A74B695}" type="pres">
      <dgm:prSet presAssocID="{3D7799F7-CFC6-4544-A267-491DF690C21C}" presName="BalanceSpacing1" presStyleCnt="0"/>
      <dgm:spPr/>
    </dgm:pt>
    <dgm:pt modelId="{DEEE0CBC-B161-40AF-A2C7-B678155097E1}" type="pres">
      <dgm:prSet presAssocID="{836B364C-C0C1-483E-802E-20D9DB532AF2}" presName="Accent1Text" presStyleLbl="node1" presStyleIdx="5" presStyleCnt="6"/>
      <dgm:spPr/>
      <dgm:t>
        <a:bodyPr/>
        <a:lstStyle/>
        <a:p>
          <a:endParaRPr lang="en-US"/>
        </a:p>
      </dgm:t>
    </dgm:pt>
  </dgm:ptLst>
  <dgm:cxnLst>
    <dgm:cxn modelId="{37A0108A-D7A2-4DDC-9CC4-F723CDCAF16D}" type="presOf" srcId="{3D7799F7-CFC6-4544-A267-491DF690C21C}" destId="{7F262D27-4009-481F-A0C3-5AD3715A41E0}" srcOrd="0" destOrd="0" presId="urn:microsoft.com/office/officeart/2008/layout/AlternatingHexagons"/>
    <dgm:cxn modelId="{5F5F59B5-89DF-4C02-8816-C1FA35D400CB}" srcId="{8776031A-BC77-4D68-BF70-CC33C137EAA8}" destId="{3495D314-DFDB-4AB2-8978-B845065F4CDC}" srcOrd="0" destOrd="0" parTransId="{96994210-D0FA-4CC5-8642-FF751D4A3AA2}" sibTransId="{22E1BDA0-8EA9-4FD5-BAB1-48817E4DEB37}"/>
    <dgm:cxn modelId="{AC61B8A4-2791-4BE2-85C2-BD624967BE3C}" srcId="{3D7799F7-CFC6-4544-A267-491DF690C21C}" destId="{937B4969-5ED7-4C07-8DA5-7A39A73FB823}" srcOrd="0" destOrd="0" parTransId="{2208C5E0-BEDE-46D2-BDD0-6E2F94F97451}" sibTransId="{03ED9690-4225-42A1-8E8D-EC52600AB069}"/>
    <dgm:cxn modelId="{80CD82B6-432C-4D8F-85B8-A62503BEDE9E}" type="presOf" srcId="{937B4969-5ED7-4C07-8DA5-7A39A73FB823}" destId="{1876AECC-CE85-4D65-A9D0-23053C371F43}" srcOrd="0" destOrd="0" presId="urn:microsoft.com/office/officeart/2008/layout/AlternatingHexagons"/>
    <dgm:cxn modelId="{606B4921-AE5A-4F1D-91D5-68DAB5D5B29F}" type="presOf" srcId="{304364FE-1875-4E36-A211-AFEFB19786F4}" destId="{37370D58-9302-4EF6-A6EC-D2A590973BAE}" srcOrd="0" destOrd="0" presId="urn:microsoft.com/office/officeart/2008/layout/AlternatingHexagons"/>
    <dgm:cxn modelId="{211DD09E-BB10-4BE6-B6B6-0136B78A2C23}" srcId="{4CA64D13-3905-4B6B-A0BD-C20F00AFE1A8}" destId="{3D7799F7-CFC6-4544-A267-491DF690C21C}" srcOrd="2" destOrd="0" parTransId="{C2999AA5-A6CF-4A90-8540-91ABB18D081E}" sibTransId="{836B364C-C0C1-483E-802E-20D9DB532AF2}"/>
    <dgm:cxn modelId="{1E32A68A-9E0A-41CC-8EA1-850EB25EAA78}" type="presOf" srcId="{0950FFDB-CB64-496C-9407-7C3BD5C168FA}" destId="{25A5976A-EFA0-4AC0-BA94-5810517F7E48}" srcOrd="0" destOrd="0" presId="urn:microsoft.com/office/officeart/2008/layout/AlternatingHexagons"/>
    <dgm:cxn modelId="{F517EFDD-6CEF-4361-84B0-D4185382B77B}" type="presOf" srcId="{60B703EB-C75E-4659-A215-48912E65FF59}" destId="{CC3051A6-46DC-4DB1-B2D6-62E35EA73FDD}" srcOrd="0" destOrd="0" presId="urn:microsoft.com/office/officeart/2008/layout/AlternatingHexagons"/>
    <dgm:cxn modelId="{59CC31EC-7F0E-41D0-A08C-C8B47354D6C9}" srcId="{4CA64D13-3905-4B6B-A0BD-C20F00AFE1A8}" destId="{8776031A-BC77-4D68-BF70-CC33C137EAA8}" srcOrd="1" destOrd="0" parTransId="{FE8060BA-B213-426A-90B8-CCF0F445069E}" sibTransId="{304364FE-1875-4E36-A211-AFEFB19786F4}"/>
    <dgm:cxn modelId="{D3DEE5D4-E3AE-4876-8E00-B1C4BA0C2A1D}" type="presOf" srcId="{8776031A-BC77-4D68-BF70-CC33C137EAA8}" destId="{547114C4-4152-4801-8DF0-D6A5D29EFA9F}" srcOrd="0" destOrd="0" presId="urn:microsoft.com/office/officeart/2008/layout/AlternatingHexagons"/>
    <dgm:cxn modelId="{6E0D19B5-52FA-4091-BA50-FB1EDD1A7B3C}" srcId="{4CA64D13-3905-4B6B-A0BD-C20F00AFE1A8}" destId="{4B8283E2-613B-4160-9147-5D0E19D4A1DB}" srcOrd="0" destOrd="0" parTransId="{8E4FA2A5-C633-4B69-82E4-E849F16D2D47}" sibTransId="{60B703EB-C75E-4659-A215-48912E65FF59}"/>
    <dgm:cxn modelId="{A9E220F7-55E4-440C-B27A-84C865373055}" type="presOf" srcId="{3495D314-DFDB-4AB2-8978-B845065F4CDC}" destId="{87C19B76-2EB3-4B5F-ABFF-0080FF1DC8E5}" srcOrd="0" destOrd="0" presId="urn:microsoft.com/office/officeart/2008/layout/AlternatingHexagons"/>
    <dgm:cxn modelId="{2A6D7279-C6AC-4B65-B307-63A83FBB6960}" type="presOf" srcId="{836B364C-C0C1-483E-802E-20D9DB532AF2}" destId="{DEEE0CBC-B161-40AF-A2C7-B678155097E1}" srcOrd="0" destOrd="0" presId="urn:microsoft.com/office/officeart/2008/layout/AlternatingHexagons"/>
    <dgm:cxn modelId="{091875F8-9834-4627-9AB8-940F370FF419}" type="presOf" srcId="{4B8283E2-613B-4160-9147-5D0E19D4A1DB}" destId="{D5421275-4820-4081-9CB6-33484B4556FA}" srcOrd="0" destOrd="0" presId="urn:microsoft.com/office/officeart/2008/layout/AlternatingHexagons"/>
    <dgm:cxn modelId="{DCE322B9-D162-48F8-B96C-25195FFB9A32}" type="presOf" srcId="{4CA64D13-3905-4B6B-A0BD-C20F00AFE1A8}" destId="{BDF09807-7C85-4890-998E-CEEA1D2648B7}" srcOrd="0" destOrd="0" presId="urn:microsoft.com/office/officeart/2008/layout/AlternatingHexagons"/>
    <dgm:cxn modelId="{EE0479EB-7DAB-4BA0-9C56-B748311A943D}" srcId="{4B8283E2-613B-4160-9147-5D0E19D4A1DB}" destId="{0950FFDB-CB64-496C-9407-7C3BD5C168FA}" srcOrd="0" destOrd="0" parTransId="{A97E2DBD-4830-4A89-8B7F-7B741ED98581}" sibTransId="{361967E1-E81B-49E8-984C-E57938D1BDEA}"/>
    <dgm:cxn modelId="{DD10BAAB-2081-4E5D-8810-1F9B155CD06E}" type="presParOf" srcId="{BDF09807-7C85-4890-998E-CEEA1D2648B7}" destId="{B5AB3C38-5B38-4D8E-BC08-C8EA22D411BD}" srcOrd="0" destOrd="0" presId="urn:microsoft.com/office/officeart/2008/layout/AlternatingHexagons"/>
    <dgm:cxn modelId="{F84118C1-0052-45BC-9052-A2D7034AB97F}" type="presParOf" srcId="{B5AB3C38-5B38-4D8E-BC08-C8EA22D411BD}" destId="{D5421275-4820-4081-9CB6-33484B4556FA}" srcOrd="0" destOrd="0" presId="urn:microsoft.com/office/officeart/2008/layout/AlternatingHexagons"/>
    <dgm:cxn modelId="{4C3125D0-6BEF-4982-B7AE-1488B0941CC6}" type="presParOf" srcId="{B5AB3C38-5B38-4D8E-BC08-C8EA22D411BD}" destId="{25A5976A-EFA0-4AC0-BA94-5810517F7E48}" srcOrd="1" destOrd="0" presId="urn:microsoft.com/office/officeart/2008/layout/AlternatingHexagons"/>
    <dgm:cxn modelId="{1252B3D9-2E0D-4AED-AD92-840C40D5CE37}" type="presParOf" srcId="{B5AB3C38-5B38-4D8E-BC08-C8EA22D411BD}" destId="{7DF1109F-A701-444A-B3A4-335C182AE33B}" srcOrd="2" destOrd="0" presId="urn:microsoft.com/office/officeart/2008/layout/AlternatingHexagons"/>
    <dgm:cxn modelId="{D21CA8CA-8C59-4FF4-944F-F900964DF8CD}" type="presParOf" srcId="{B5AB3C38-5B38-4D8E-BC08-C8EA22D411BD}" destId="{1EAD60BF-82AA-4533-900C-8A35E2912492}" srcOrd="3" destOrd="0" presId="urn:microsoft.com/office/officeart/2008/layout/AlternatingHexagons"/>
    <dgm:cxn modelId="{4E9EA6DF-A552-4172-A70A-CE7315D97ACC}" type="presParOf" srcId="{B5AB3C38-5B38-4D8E-BC08-C8EA22D411BD}" destId="{CC3051A6-46DC-4DB1-B2D6-62E35EA73FDD}" srcOrd="4" destOrd="0" presId="urn:microsoft.com/office/officeart/2008/layout/AlternatingHexagons"/>
    <dgm:cxn modelId="{3F18C122-9414-4C98-BA08-08A1451A5FB6}" type="presParOf" srcId="{BDF09807-7C85-4890-998E-CEEA1D2648B7}" destId="{367518D9-E218-4068-B4C3-81F8D8A508F7}" srcOrd="1" destOrd="0" presId="urn:microsoft.com/office/officeart/2008/layout/AlternatingHexagons"/>
    <dgm:cxn modelId="{1042D6D3-E3E2-4BDB-BB69-A1D5F087F20F}" type="presParOf" srcId="{BDF09807-7C85-4890-998E-CEEA1D2648B7}" destId="{2567FC5C-2C74-4EB8-A490-F12D00953063}" srcOrd="2" destOrd="0" presId="urn:microsoft.com/office/officeart/2008/layout/AlternatingHexagons"/>
    <dgm:cxn modelId="{C0241A7D-B1CA-4F43-A7F4-94A84B27E2D8}" type="presParOf" srcId="{2567FC5C-2C74-4EB8-A490-F12D00953063}" destId="{547114C4-4152-4801-8DF0-D6A5D29EFA9F}" srcOrd="0" destOrd="0" presId="urn:microsoft.com/office/officeart/2008/layout/AlternatingHexagons"/>
    <dgm:cxn modelId="{8364E394-98AD-446E-AC51-6876FC1103A6}" type="presParOf" srcId="{2567FC5C-2C74-4EB8-A490-F12D00953063}" destId="{87C19B76-2EB3-4B5F-ABFF-0080FF1DC8E5}" srcOrd="1" destOrd="0" presId="urn:microsoft.com/office/officeart/2008/layout/AlternatingHexagons"/>
    <dgm:cxn modelId="{427297F5-BAFC-41D3-AA29-30AF37228440}" type="presParOf" srcId="{2567FC5C-2C74-4EB8-A490-F12D00953063}" destId="{053521C1-C510-4C17-BFAA-0B34C021BBCC}" srcOrd="2" destOrd="0" presId="urn:microsoft.com/office/officeart/2008/layout/AlternatingHexagons"/>
    <dgm:cxn modelId="{1A2B5E65-CE54-4F40-9C9B-03E2018D47CE}" type="presParOf" srcId="{2567FC5C-2C74-4EB8-A490-F12D00953063}" destId="{36CBD904-CB6F-49BC-A6E9-8C451EE20C27}" srcOrd="3" destOrd="0" presId="urn:microsoft.com/office/officeart/2008/layout/AlternatingHexagons"/>
    <dgm:cxn modelId="{F6841362-6CAE-46E5-A9AD-CB36DD7242DF}" type="presParOf" srcId="{2567FC5C-2C74-4EB8-A490-F12D00953063}" destId="{37370D58-9302-4EF6-A6EC-D2A590973BAE}" srcOrd="4" destOrd="0" presId="urn:microsoft.com/office/officeart/2008/layout/AlternatingHexagons"/>
    <dgm:cxn modelId="{187DC1B7-111C-499C-BF1C-9778877275D1}" type="presParOf" srcId="{BDF09807-7C85-4890-998E-CEEA1D2648B7}" destId="{7AD96D6E-E7B6-46A7-AF8A-E4BC4263791A}" srcOrd="3" destOrd="0" presId="urn:microsoft.com/office/officeart/2008/layout/AlternatingHexagons"/>
    <dgm:cxn modelId="{649A68FE-19FE-485A-B769-59D19C595923}" type="presParOf" srcId="{BDF09807-7C85-4890-998E-CEEA1D2648B7}" destId="{1B7EF653-4430-4CB0-AB7C-F2495D456600}" srcOrd="4" destOrd="0" presId="urn:microsoft.com/office/officeart/2008/layout/AlternatingHexagons"/>
    <dgm:cxn modelId="{BC8540FD-0025-4741-8A77-D7D270AB0560}" type="presParOf" srcId="{1B7EF653-4430-4CB0-AB7C-F2495D456600}" destId="{7F262D27-4009-481F-A0C3-5AD3715A41E0}" srcOrd="0" destOrd="0" presId="urn:microsoft.com/office/officeart/2008/layout/AlternatingHexagons"/>
    <dgm:cxn modelId="{2FA6B479-D005-481E-BFE1-508A78A025F0}" type="presParOf" srcId="{1B7EF653-4430-4CB0-AB7C-F2495D456600}" destId="{1876AECC-CE85-4D65-A9D0-23053C371F43}" srcOrd="1" destOrd="0" presId="urn:microsoft.com/office/officeart/2008/layout/AlternatingHexagons"/>
    <dgm:cxn modelId="{F5EAB4FD-2624-4408-9392-571C9EF41384}" type="presParOf" srcId="{1B7EF653-4430-4CB0-AB7C-F2495D456600}" destId="{3986975E-F137-4CD1-BC8E-376CE51A3B24}" srcOrd="2" destOrd="0" presId="urn:microsoft.com/office/officeart/2008/layout/AlternatingHexagons"/>
    <dgm:cxn modelId="{0EE53839-C5AC-46CC-A5BA-B5CD998DD74F}" type="presParOf" srcId="{1B7EF653-4430-4CB0-AB7C-F2495D456600}" destId="{0460E3CC-8B7A-4799-A03D-737B9A74B695}" srcOrd="3" destOrd="0" presId="urn:microsoft.com/office/officeart/2008/layout/AlternatingHexagons"/>
    <dgm:cxn modelId="{479D9F03-D721-40AB-9E4D-0501A5A20544}" type="presParOf" srcId="{1B7EF653-4430-4CB0-AB7C-F2495D456600}" destId="{DEEE0CBC-B161-40AF-A2C7-B678155097E1}"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8FC1F7B4-CE37-46D0-9B96-FA310D884323}"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3206060A-9B1E-4613-B51E-CD4A62DAE5AC}">
      <dgm:prSet phldrT="[Text]" custT="1"/>
      <dgm:spPr>
        <a:solidFill>
          <a:schemeClr val="accent2">
            <a:alpha val="50000"/>
          </a:schemeClr>
        </a:solidFill>
      </dgm:spPr>
      <dgm:t>
        <a:bodyPr/>
        <a:lstStyle/>
        <a:p>
          <a:r>
            <a:rPr lang="fa-IR" sz="4000" b="1" dirty="0" smtClean="0">
              <a:latin typeface="2  Titr"/>
              <a:cs typeface="B Titr" panose="00000700000000000000" pitchFamily="2" charset="-78"/>
            </a:rPr>
            <a:t>انسان سند تحول</a:t>
          </a:r>
          <a:endParaRPr lang="en-US" sz="4000" b="1" dirty="0">
            <a:latin typeface="2  Titr"/>
            <a:cs typeface="B Titr" panose="00000700000000000000" pitchFamily="2" charset="-78"/>
          </a:endParaRPr>
        </a:p>
      </dgm:t>
    </dgm:pt>
    <dgm:pt modelId="{DEE20BCA-5170-4461-B35B-EA0576CD6B82}" type="parTrans" cxnId="{93A1419E-A6EA-4DEF-A117-4E336355F7AD}">
      <dgm:prSet/>
      <dgm:spPr/>
      <dgm:t>
        <a:bodyPr/>
        <a:lstStyle/>
        <a:p>
          <a:endParaRPr lang="en-US"/>
        </a:p>
      </dgm:t>
    </dgm:pt>
    <dgm:pt modelId="{2D3C8829-AA8F-4708-B9D8-D574776068ED}" type="sibTrans" cxnId="{93A1419E-A6EA-4DEF-A117-4E336355F7AD}">
      <dgm:prSet/>
      <dgm:spPr/>
      <dgm:t>
        <a:bodyPr/>
        <a:lstStyle/>
        <a:p>
          <a:endParaRPr lang="en-US"/>
        </a:p>
      </dgm:t>
    </dgm:pt>
    <dgm:pt modelId="{9EC90D95-12D6-4B6B-A7D3-46E1F199C0C5}">
      <dgm:prSet phldrT="[Text]" custT="1"/>
      <dgm:spPr/>
      <dgm:t>
        <a:bodyPr/>
        <a:lstStyle/>
        <a:p>
          <a:r>
            <a:rPr lang="fa-IR" sz="1600" b="1" dirty="0" smtClean="0">
              <a:latin typeface="2  Titr"/>
              <a:cs typeface="B Titr" panose="00000700000000000000" pitchFamily="2" charset="-78"/>
            </a:rPr>
            <a:t>مسئول در برابرخدا ،خود،مردم وطبیعت</a:t>
          </a:r>
          <a:endParaRPr lang="en-US" sz="1600" b="1" dirty="0">
            <a:latin typeface="2  Titr"/>
            <a:cs typeface="B Titr" panose="00000700000000000000" pitchFamily="2" charset="-78"/>
          </a:endParaRPr>
        </a:p>
      </dgm:t>
    </dgm:pt>
    <dgm:pt modelId="{8827E27F-0DB4-4BB8-89E7-EAB773C8E14C}" type="parTrans" cxnId="{C722D383-2463-4762-B4A1-7117083E1B52}">
      <dgm:prSet/>
      <dgm:spPr/>
      <dgm:t>
        <a:bodyPr/>
        <a:lstStyle/>
        <a:p>
          <a:endParaRPr lang="en-US"/>
        </a:p>
      </dgm:t>
    </dgm:pt>
    <dgm:pt modelId="{08285D4E-1EB7-4EE1-9BCB-17570DFF7FA2}" type="sibTrans" cxnId="{C722D383-2463-4762-B4A1-7117083E1B52}">
      <dgm:prSet/>
      <dgm:spPr/>
      <dgm:t>
        <a:bodyPr/>
        <a:lstStyle/>
        <a:p>
          <a:endParaRPr lang="en-US"/>
        </a:p>
      </dgm:t>
    </dgm:pt>
    <dgm:pt modelId="{DF9583DB-3939-45E4-A719-8229DA8D72C3}">
      <dgm:prSet phldrT="[Text]" custT="1"/>
      <dgm:spPr/>
      <dgm:t>
        <a:bodyPr/>
        <a:lstStyle/>
        <a:p>
          <a:r>
            <a:rPr lang="fa-IR" sz="1600" b="1" dirty="0" smtClean="0">
              <a:cs typeface="B Titr" panose="00000700000000000000" pitchFamily="2" charset="-78"/>
            </a:rPr>
            <a:t>خلاق ،کار آفرین،مقتصد،قانون مدار، با نشاط ،نظم پذیر</a:t>
          </a:r>
          <a:endParaRPr lang="en-US" sz="1600" b="1" dirty="0">
            <a:cs typeface="B Titr" panose="00000700000000000000" pitchFamily="2" charset="-78"/>
          </a:endParaRPr>
        </a:p>
      </dgm:t>
    </dgm:pt>
    <dgm:pt modelId="{C89F1DDA-65EE-47E8-88FA-654E99927735}" type="parTrans" cxnId="{2BE19C26-7C18-47EA-BC79-A64FBBE64514}">
      <dgm:prSet/>
      <dgm:spPr/>
      <dgm:t>
        <a:bodyPr/>
        <a:lstStyle/>
        <a:p>
          <a:endParaRPr lang="en-US"/>
        </a:p>
      </dgm:t>
    </dgm:pt>
    <dgm:pt modelId="{D83A5899-7F3C-4038-9433-D18EA6C5B009}" type="sibTrans" cxnId="{2BE19C26-7C18-47EA-BC79-A64FBBE64514}">
      <dgm:prSet/>
      <dgm:spPr/>
      <dgm:t>
        <a:bodyPr/>
        <a:lstStyle/>
        <a:p>
          <a:endParaRPr lang="en-US"/>
        </a:p>
      </dgm:t>
    </dgm:pt>
    <dgm:pt modelId="{FD601DD7-1A78-460F-A429-93CA59C7D41C}">
      <dgm:prSet phldrT="[Text]" custT="1"/>
      <dgm:spPr/>
      <dgm:t>
        <a:bodyPr/>
        <a:lstStyle/>
        <a:p>
          <a:r>
            <a:rPr lang="fa-IR" sz="1200" b="1" dirty="0" smtClean="0">
              <a:cs typeface="B Titr" panose="00000700000000000000" pitchFamily="2" charset="-78"/>
            </a:rPr>
            <a:t>خودباور،</a:t>
          </a:r>
        </a:p>
        <a:p>
          <a:r>
            <a:rPr lang="fa-IR" sz="1200" b="1" dirty="0" smtClean="0">
              <a:cs typeface="B Titr" panose="00000700000000000000" pitchFamily="2" charset="-78"/>
            </a:rPr>
            <a:t>باعزت،</a:t>
          </a:r>
        </a:p>
        <a:p>
          <a:r>
            <a:rPr lang="fa-IR" sz="1200" b="1" dirty="0" smtClean="0">
              <a:cs typeface="B Titr" panose="00000700000000000000" pitchFamily="2" charset="-78"/>
            </a:rPr>
            <a:t>امانتدار،دانا ،توانا،پاکدامن،باحیا،انتخاب گر،آزادمنش</a:t>
          </a:r>
          <a:endParaRPr lang="en-US" sz="600" b="1" dirty="0">
            <a:cs typeface="B Titr" panose="00000700000000000000" pitchFamily="2" charset="-78"/>
          </a:endParaRPr>
        </a:p>
      </dgm:t>
    </dgm:pt>
    <dgm:pt modelId="{041A8AA3-25A5-4F14-B0A2-B99373554B32}" type="parTrans" cxnId="{538C0213-B1C5-493B-91F3-C9AEFADDAA50}">
      <dgm:prSet/>
      <dgm:spPr/>
      <dgm:t>
        <a:bodyPr/>
        <a:lstStyle/>
        <a:p>
          <a:endParaRPr lang="en-US"/>
        </a:p>
      </dgm:t>
    </dgm:pt>
    <dgm:pt modelId="{CBFC701C-A176-44C8-9A2E-0578BAB94706}" type="sibTrans" cxnId="{538C0213-B1C5-493B-91F3-C9AEFADDAA50}">
      <dgm:prSet/>
      <dgm:spPr/>
      <dgm:t>
        <a:bodyPr/>
        <a:lstStyle/>
        <a:p>
          <a:endParaRPr lang="en-US"/>
        </a:p>
      </dgm:t>
    </dgm:pt>
    <dgm:pt modelId="{0878190A-8068-4350-9B32-1A94E7DEBBB3}">
      <dgm:prSet phldrT="[Text]" custT="1"/>
      <dgm:spPr/>
      <dgm:t>
        <a:bodyPr/>
        <a:lstStyle/>
        <a:p>
          <a:pPr rtl="1"/>
          <a:r>
            <a:rPr lang="fa-IR" sz="1400" b="1" dirty="0" smtClean="0">
              <a:cs typeface="B Titr" panose="00000700000000000000" pitchFamily="2" charset="-78"/>
            </a:rPr>
            <a:t>مهرورز،</a:t>
          </a:r>
          <a:endParaRPr lang="en-US" sz="1400" b="1" dirty="0" smtClean="0">
            <a:cs typeface="B Titr" panose="00000700000000000000" pitchFamily="2" charset="-78"/>
          </a:endParaRPr>
        </a:p>
        <a:p>
          <a:pPr rtl="1"/>
          <a:r>
            <a:rPr lang="fa-IR" sz="1400" b="1" dirty="0" smtClean="0">
              <a:cs typeface="B Titr" panose="00000700000000000000" pitchFamily="2" charset="-78"/>
            </a:rPr>
            <a:t>جمعگرا</a:t>
          </a:r>
          <a:r>
            <a:rPr lang="fa-IR" sz="1600" b="1" dirty="0" smtClean="0">
              <a:cs typeface="B Titr" panose="00000700000000000000" pitchFamily="2" charset="-78"/>
            </a:rPr>
            <a:t>،بااراده،امیدوار،امانت دار ،جهانی اندیش</a:t>
          </a:r>
          <a:endParaRPr lang="en-US" sz="1600" b="1" dirty="0">
            <a:cs typeface="B Titr" panose="00000700000000000000" pitchFamily="2" charset="-78"/>
          </a:endParaRPr>
        </a:p>
      </dgm:t>
    </dgm:pt>
    <dgm:pt modelId="{F723DDEE-4356-4406-AEC0-3A338EFBD4A5}" type="parTrans" cxnId="{835125E6-919F-4EEC-A8DB-B097183565F1}">
      <dgm:prSet/>
      <dgm:spPr/>
      <dgm:t>
        <a:bodyPr/>
        <a:lstStyle/>
        <a:p>
          <a:endParaRPr lang="en-US"/>
        </a:p>
      </dgm:t>
    </dgm:pt>
    <dgm:pt modelId="{F3E45DB4-BBE2-4AD4-A1EF-1D8AD78AF664}" type="sibTrans" cxnId="{835125E6-919F-4EEC-A8DB-B097183565F1}">
      <dgm:prSet/>
      <dgm:spPr/>
      <dgm:t>
        <a:bodyPr/>
        <a:lstStyle/>
        <a:p>
          <a:endParaRPr lang="en-US"/>
        </a:p>
      </dgm:t>
    </dgm:pt>
    <dgm:pt modelId="{C6BAB40E-16A8-4B8D-8007-3F8BD6109EB3}">
      <dgm:prSet custT="1"/>
      <dgm:spPr/>
      <dgm:t>
        <a:bodyPr/>
        <a:lstStyle/>
        <a:p>
          <a:r>
            <a:rPr lang="fa-IR" sz="1800" b="1" dirty="0" smtClean="0">
              <a:cs typeface="B Titr" panose="00000700000000000000" pitchFamily="2" charset="-78"/>
            </a:rPr>
            <a:t>موحد ،مومن ،معتقد به معاد</a:t>
          </a:r>
          <a:endParaRPr lang="en-US" sz="1800" b="1" dirty="0">
            <a:cs typeface="B Titr" panose="00000700000000000000" pitchFamily="2" charset="-78"/>
          </a:endParaRPr>
        </a:p>
      </dgm:t>
    </dgm:pt>
    <dgm:pt modelId="{D108DABF-8CA1-4D0D-A72F-E0C6BB8E7B3C}" type="parTrans" cxnId="{A3F18DE9-C3B7-4FCE-8A4B-5B30968F187F}">
      <dgm:prSet/>
      <dgm:spPr/>
      <dgm:t>
        <a:bodyPr/>
        <a:lstStyle/>
        <a:p>
          <a:endParaRPr lang="en-US"/>
        </a:p>
      </dgm:t>
    </dgm:pt>
    <dgm:pt modelId="{F94E8FAD-27A5-4B4D-8714-69B01150D24F}" type="sibTrans" cxnId="{A3F18DE9-C3B7-4FCE-8A4B-5B30968F187F}">
      <dgm:prSet/>
      <dgm:spPr/>
      <dgm:t>
        <a:bodyPr/>
        <a:lstStyle/>
        <a:p>
          <a:endParaRPr lang="en-US"/>
        </a:p>
      </dgm:t>
    </dgm:pt>
    <dgm:pt modelId="{33396F7F-1F11-495E-96E0-CFE1FC06DD6E}">
      <dgm:prSet custT="1"/>
      <dgm:spPr/>
      <dgm:t>
        <a:bodyPr/>
        <a:lstStyle/>
        <a:p>
          <a:r>
            <a:rPr lang="fa-IR" sz="1600" b="1" dirty="0" smtClean="0">
              <a:latin typeface="2  Titr"/>
              <a:cs typeface="B Titr" panose="00000700000000000000" pitchFamily="2" charset="-78"/>
            </a:rPr>
            <a:t>وطن دوست،</a:t>
          </a:r>
          <a:endParaRPr lang="en-US" sz="1600" b="1" dirty="0" smtClean="0">
            <a:latin typeface="2  Titr"/>
            <a:cs typeface="B Titr" panose="00000700000000000000" pitchFamily="2" charset="-78"/>
          </a:endParaRPr>
        </a:p>
        <a:p>
          <a:r>
            <a:rPr lang="fa-IR" sz="1600" b="1" dirty="0" smtClean="0">
              <a:latin typeface="2  Titr"/>
              <a:cs typeface="B Titr" panose="00000700000000000000" pitchFamily="2" charset="-78"/>
            </a:rPr>
            <a:t>ولایت مدار،منتظر، تلاش گر</a:t>
          </a:r>
          <a:endParaRPr lang="en-US" sz="1600" b="1" dirty="0">
            <a:latin typeface="2  Titr"/>
            <a:cs typeface="B Titr" panose="00000700000000000000" pitchFamily="2" charset="-78"/>
          </a:endParaRPr>
        </a:p>
      </dgm:t>
    </dgm:pt>
    <dgm:pt modelId="{2E08EEA5-C613-4EAD-B0DC-9453C0D2C222}" type="parTrans" cxnId="{D2EF4A54-0641-4157-9F4D-2AD76F10D393}">
      <dgm:prSet/>
      <dgm:spPr/>
      <dgm:t>
        <a:bodyPr/>
        <a:lstStyle/>
        <a:p>
          <a:endParaRPr lang="en-US"/>
        </a:p>
      </dgm:t>
    </dgm:pt>
    <dgm:pt modelId="{0B97530A-5AA3-40FF-B8CD-158AD7D63B59}" type="sibTrans" cxnId="{D2EF4A54-0641-4157-9F4D-2AD76F10D393}">
      <dgm:prSet/>
      <dgm:spPr/>
      <dgm:t>
        <a:bodyPr/>
        <a:lstStyle/>
        <a:p>
          <a:endParaRPr lang="en-US"/>
        </a:p>
      </dgm:t>
    </dgm:pt>
    <dgm:pt modelId="{860E3EE8-9B9E-470A-8DE8-62E510FD4A2E}">
      <dgm:prSet custT="1"/>
      <dgm:spPr/>
      <dgm:t>
        <a:bodyPr/>
        <a:lstStyle/>
        <a:p>
          <a:r>
            <a:rPr lang="fa-IR" sz="1600" b="1" dirty="0" smtClean="0">
              <a:latin typeface="2  Titr"/>
              <a:cs typeface="B Titr" panose="00000700000000000000" pitchFamily="2" charset="-78"/>
            </a:rPr>
            <a:t>عادل، عاقل ،صلح جو ،حهاد گر،شجاع ،ایثار گر</a:t>
          </a:r>
          <a:endParaRPr lang="en-US" sz="800" b="1" dirty="0">
            <a:latin typeface="2  Titr"/>
            <a:cs typeface="B Titr" panose="00000700000000000000" pitchFamily="2" charset="-78"/>
          </a:endParaRPr>
        </a:p>
      </dgm:t>
    </dgm:pt>
    <dgm:pt modelId="{533AA772-9B52-4096-A0D9-F723884B0481}" type="parTrans" cxnId="{A7C0FAC7-CA43-47C9-9698-AF59FAD0B1AF}">
      <dgm:prSet/>
      <dgm:spPr/>
      <dgm:t>
        <a:bodyPr/>
        <a:lstStyle/>
        <a:p>
          <a:endParaRPr lang="en-US"/>
        </a:p>
      </dgm:t>
    </dgm:pt>
    <dgm:pt modelId="{A2D31444-D2BD-4530-91A0-82FE4191B7CC}" type="sibTrans" cxnId="{A7C0FAC7-CA43-47C9-9698-AF59FAD0B1AF}">
      <dgm:prSet/>
      <dgm:spPr/>
      <dgm:t>
        <a:bodyPr/>
        <a:lstStyle/>
        <a:p>
          <a:endParaRPr lang="en-US"/>
        </a:p>
      </dgm:t>
    </dgm:pt>
    <dgm:pt modelId="{752DC705-0ABE-4F8F-AFC1-77ED515E183A}" type="pres">
      <dgm:prSet presAssocID="{8FC1F7B4-CE37-46D0-9B96-FA310D884323}" presName="composite" presStyleCnt="0">
        <dgm:presLayoutVars>
          <dgm:chMax val="1"/>
          <dgm:dir/>
          <dgm:resizeHandles val="exact"/>
        </dgm:presLayoutVars>
      </dgm:prSet>
      <dgm:spPr/>
      <dgm:t>
        <a:bodyPr/>
        <a:lstStyle/>
        <a:p>
          <a:endParaRPr lang="en-US"/>
        </a:p>
      </dgm:t>
    </dgm:pt>
    <dgm:pt modelId="{5056C080-57F9-4D1C-A324-76AC7D28DE38}" type="pres">
      <dgm:prSet presAssocID="{8FC1F7B4-CE37-46D0-9B96-FA310D884323}" presName="radial" presStyleCnt="0">
        <dgm:presLayoutVars>
          <dgm:animLvl val="ctr"/>
        </dgm:presLayoutVars>
      </dgm:prSet>
      <dgm:spPr/>
    </dgm:pt>
    <dgm:pt modelId="{510971F9-A9BF-4375-A9A8-68E4D8AFFB4B}" type="pres">
      <dgm:prSet presAssocID="{3206060A-9B1E-4613-B51E-CD4A62DAE5AC}" presName="centerShape" presStyleLbl="vennNode1" presStyleIdx="0" presStyleCnt="8"/>
      <dgm:spPr/>
      <dgm:t>
        <a:bodyPr/>
        <a:lstStyle/>
        <a:p>
          <a:endParaRPr lang="en-US"/>
        </a:p>
      </dgm:t>
    </dgm:pt>
    <dgm:pt modelId="{FFCA3321-29EE-4A35-A6FC-46F9D07464F2}" type="pres">
      <dgm:prSet presAssocID="{9EC90D95-12D6-4B6B-A7D3-46E1F199C0C5}" presName="node" presStyleLbl="vennNode1" presStyleIdx="1" presStyleCnt="8">
        <dgm:presLayoutVars>
          <dgm:bulletEnabled val="1"/>
        </dgm:presLayoutVars>
      </dgm:prSet>
      <dgm:spPr/>
      <dgm:t>
        <a:bodyPr/>
        <a:lstStyle/>
        <a:p>
          <a:endParaRPr lang="en-US"/>
        </a:p>
      </dgm:t>
    </dgm:pt>
    <dgm:pt modelId="{1B065AA0-B65B-4903-8554-25F7B44D1688}" type="pres">
      <dgm:prSet presAssocID="{C6BAB40E-16A8-4B8D-8007-3F8BD6109EB3}" presName="node" presStyleLbl="vennNode1" presStyleIdx="2" presStyleCnt="8">
        <dgm:presLayoutVars>
          <dgm:bulletEnabled val="1"/>
        </dgm:presLayoutVars>
      </dgm:prSet>
      <dgm:spPr/>
      <dgm:t>
        <a:bodyPr/>
        <a:lstStyle/>
        <a:p>
          <a:endParaRPr lang="en-US"/>
        </a:p>
      </dgm:t>
    </dgm:pt>
    <dgm:pt modelId="{977C108B-8D4D-44D1-86A4-F219D1858C4A}" type="pres">
      <dgm:prSet presAssocID="{DF9583DB-3939-45E4-A719-8229DA8D72C3}" presName="node" presStyleLbl="vennNode1" presStyleIdx="3" presStyleCnt="8">
        <dgm:presLayoutVars>
          <dgm:bulletEnabled val="1"/>
        </dgm:presLayoutVars>
      </dgm:prSet>
      <dgm:spPr/>
      <dgm:t>
        <a:bodyPr/>
        <a:lstStyle/>
        <a:p>
          <a:endParaRPr lang="en-US"/>
        </a:p>
      </dgm:t>
    </dgm:pt>
    <dgm:pt modelId="{03356883-21B9-410C-9194-678EF03FF148}" type="pres">
      <dgm:prSet presAssocID="{FD601DD7-1A78-460F-A429-93CA59C7D41C}" presName="node" presStyleLbl="vennNode1" presStyleIdx="4" presStyleCnt="8">
        <dgm:presLayoutVars>
          <dgm:bulletEnabled val="1"/>
        </dgm:presLayoutVars>
      </dgm:prSet>
      <dgm:spPr/>
      <dgm:t>
        <a:bodyPr/>
        <a:lstStyle/>
        <a:p>
          <a:endParaRPr lang="en-US"/>
        </a:p>
      </dgm:t>
    </dgm:pt>
    <dgm:pt modelId="{71C2CC52-3569-4D07-A7AE-2F41FF329EFE}" type="pres">
      <dgm:prSet presAssocID="{0878190A-8068-4350-9B32-1A94E7DEBBB3}" presName="node" presStyleLbl="vennNode1" presStyleIdx="5" presStyleCnt="8">
        <dgm:presLayoutVars>
          <dgm:bulletEnabled val="1"/>
        </dgm:presLayoutVars>
      </dgm:prSet>
      <dgm:spPr/>
      <dgm:t>
        <a:bodyPr/>
        <a:lstStyle/>
        <a:p>
          <a:endParaRPr lang="en-US"/>
        </a:p>
      </dgm:t>
    </dgm:pt>
    <dgm:pt modelId="{07DB8E63-689A-49B3-85CD-6586B181A755}" type="pres">
      <dgm:prSet presAssocID="{33396F7F-1F11-495E-96E0-CFE1FC06DD6E}" presName="node" presStyleLbl="vennNode1" presStyleIdx="6" presStyleCnt="8">
        <dgm:presLayoutVars>
          <dgm:bulletEnabled val="1"/>
        </dgm:presLayoutVars>
      </dgm:prSet>
      <dgm:spPr/>
      <dgm:t>
        <a:bodyPr/>
        <a:lstStyle/>
        <a:p>
          <a:endParaRPr lang="en-US"/>
        </a:p>
      </dgm:t>
    </dgm:pt>
    <dgm:pt modelId="{47CC44FA-2805-4696-867D-5B4CDEB85BCC}" type="pres">
      <dgm:prSet presAssocID="{860E3EE8-9B9E-470A-8DE8-62E510FD4A2E}" presName="node" presStyleLbl="vennNode1" presStyleIdx="7" presStyleCnt="8">
        <dgm:presLayoutVars>
          <dgm:bulletEnabled val="1"/>
        </dgm:presLayoutVars>
      </dgm:prSet>
      <dgm:spPr/>
      <dgm:t>
        <a:bodyPr/>
        <a:lstStyle/>
        <a:p>
          <a:endParaRPr lang="en-US"/>
        </a:p>
      </dgm:t>
    </dgm:pt>
  </dgm:ptLst>
  <dgm:cxnLst>
    <dgm:cxn modelId="{9756D50B-8C3E-4336-AF6F-23AB46F23320}" type="presOf" srcId="{DF9583DB-3939-45E4-A719-8229DA8D72C3}" destId="{977C108B-8D4D-44D1-86A4-F219D1858C4A}" srcOrd="0" destOrd="0" presId="urn:microsoft.com/office/officeart/2005/8/layout/radial3"/>
    <dgm:cxn modelId="{93A1419E-A6EA-4DEF-A117-4E336355F7AD}" srcId="{8FC1F7B4-CE37-46D0-9B96-FA310D884323}" destId="{3206060A-9B1E-4613-B51E-CD4A62DAE5AC}" srcOrd="0" destOrd="0" parTransId="{DEE20BCA-5170-4461-B35B-EA0576CD6B82}" sibTransId="{2D3C8829-AA8F-4708-B9D8-D574776068ED}"/>
    <dgm:cxn modelId="{1BEB668A-1A9C-43B4-B712-E602E9EE645D}" type="presOf" srcId="{3206060A-9B1E-4613-B51E-CD4A62DAE5AC}" destId="{510971F9-A9BF-4375-A9A8-68E4D8AFFB4B}" srcOrd="0" destOrd="0" presId="urn:microsoft.com/office/officeart/2005/8/layout/radial3"/>
    <dgm:cxn modelId="{C722D383-2463-4762-B4A1-7117083E1B52}" srcId="{3206060A-9B1E-4613-B51E-CD4A62DAE5AC}" destId="{9EC90D95-12D6-4B6B-A7D3-46E1F199C0C5}" srcOrd="0" destOrd="0" parTransId="{8827E27F-0DB4-4BB8-89E7-EAB773C8E14C}" sibTransId="{08285D4E-1EB7-4EE1-9BCB-17570DFF7FA2}"/>
    <dgm:cxn modelId="{0EA86AE9-5C37-4321-A094-4D49E13F2428}" type="presOf" srcId="{FD601DD7-1A78-460F-A429-93CA59C7D41C}" destId="{03356883-21B9-410C-9194-678EF03FF148}" srcOrd="0" destOrd="0" presId="urn:microsoft.com/office/officeart/2005/8/layout/radial3"/>
    <dgm:cxn modelId="{2BE19C26-7C18-47EA-BC79-A64FBBE64514}" srcId="{3206060A-9B1E-4613-B51E-CD4A62DAE5AC}" destId="{DF9583DB-3939-45E4-A719-8229DA8D72C3}" srcOrd="2" destOrd="0" parTransId="{C89F1DDA-65EE-47E8-88FA-654E99927735}" sibTransId="{D83A5899-7F3C-4038-9433-D18EA6C5B009}"/>
    <dgm:cxn modelId="{534A0086-B85E-4906-A888-7809387D3E2A}" type="presOf" srcId="{33396F7F-1F11-495E-96E0-CFE1FC06DD6E}" destId="{07DB8E63-689A-49B3-85CD-6586B181A755}" srcOrd="0" destOrd="0" presId="urn:microsoft.com/office/officeart/2005/8/layout/radial3"/>
    <dgm:cxn modelId="{4C09817F-6221-4C6E-96E2-6B0C42280020}" type="presOf" srcId="{8FC1F7B4-CE37-46D0-9B96-FA310D884323}" destId="{752DC705-0ABE-4F8F-AFC1-77ED515E183A}" srcOrd="0" destOrd="0" presId="urn:microsoft.com/office/officeart/2005/8/layout/radial3"/>
    <dgm:cxn modelId="{D2EF4A54-0641-4157-9F4D-2AD76F10D393}" srcId="{3206060A-9B1E-4613-B51E-CD4A62DAE5AC}" destId="{33396F7F-1F11-495E-96E0-CFE1FC06DD6E}" srcOrd="5" destOrd="0" parTransId="{2E08EEA5-C613-4EAD-B0DC-9453C0D2C222}" sibTransId="{0B97530A-5AA3-40FF-B8CD-158AD7D63B59}"/>
    <dgm:cxn modelId="{2543B477-E508-4579-83CF-CE5B79F3DD80}" type="presOf" srcId="{860E3EE8-9B9E-470A-8DE8-62E510FD4A2E}" destId="{47CC44FA-2805-4696-867D-5B4CDEB85BCC}" srcOrd="0" destOrd="0" presId="urn:microsoft.com/office/officeart/2005/8/layout/radial3"/>
    <dgm:cxn modelId="{A7C0FAC7-CA43-47C9-9698-AF59FAD0B1AF}" srcId="{3206060A-9B1E-4613-B51E-CD4A62DAE5AC}" destId="{860E3EE8-9B9E-470A-8DE8-62E510FD4A2E}" srcOrd="6" destOrd="0" parTransId="{533AA772-9B52-4096-A0D9-F723884B0481}" sibTransId="{A2D31444-D2BD-4530-91A0-82FE4191B7CC}"/>
    <dgm:cxn modelId="{298D56E4-3DF7-4F1D-B082-42BE2631A6AB}" type="presOf" srcId="{0878190A-8068-4350-9B32-1A94E7DEBBB3}" destId="{71C2CC52-3569-4D07-A7AE-2F41FF329EFE}" srcOrd="0" destOrd="0" presId="urn:microsoft.com/office/officeart/2005/8/layout/radial3"/>
    <dgm:cxn modelId="{835125E6-919F-4EEC-A8DB-B097183565F1}" srcId="{3206060A-9B1E-4613-B51E-CD4A62DAE5AC}" destId="{0878190A-8068-4350-9B32-1A94E7DEBBB3}" srcOrd="4" destOrd="0" parTransId="{F723DDEE-4356-4406-AEC0-3A338EFBD4A5}" sibTransId="{F3E45DB4-BBE2-4AD4-A1EF-1D8AD78AF664}"/>
    <dgm:cxn modelId="{C57FE5BA-E77C-4CBE-A071-DED36D84252E}" type="presOf" srcId="{C6BAB40E-16A8-4B8D-8007-3F8BD6109EB3}" destId="{1B065AA0-B65B-4903-8554-25F7B44D1688}" srcOrd="0" destOrd="0" presId="urn:microsoft.com/office/officeart/2005/8/layout/radial3"/>
    <dgm:cxn modelId="{538C0213-B1C5-493B-91F3-C9AEFADDAA50}" srcId="{3206060A-9B1E-4613-B51E-CD4A62DAE5AC}" destId="{FD601DD7-1A78-460F-A429-93CA59C7D41C}" srcOrd="3" destOrd="0" parTransId="{041A8AA3-25A5-4F14-B0A2-B99373554B32}" sibTransId="{CBFC701C-A176-44C8-9A2E-0578BAB94706}"/>
    <dgm:cxn modelId="{44433956-FCD8-482B-B46D-AABBED761017}" type="presOf" srcId="{9EC90D95-12D6-4B6B-A7D3-46E1F199C0C5}" destId="{FFCA3321-29EE-4A35-A6FC-46F9D07464F2}" srcOrd="0" destOrd="0" presId="urn:microsoft.com/office/officeart/2005/8/layout/radial3"/>
    <dgm:cxn modelId="{A3F18DE9-C3B7-4FCE-8A4B-5B30968F187F}" srcId="{3206060A-9B1E-4613-B51E-CD4A62DAE5AC}" destId="{C6BAB40E-16A8-4B8D-8007-3F8BD6109EB3}" srcOrd="1" destOrd="0" parTransId="{D108DABF-8CA1-4D0D-A72F-E0C6BB8E7B3C}" sibTransId="{F94E8FAD-27A5-4B4D-8714-69B01150D24F}"/>
    <dgm:cxn modelId="{D4715528-2D8F-4BF0-B9DB-DA78057CD917}" type="presParOf" srcId="{752DC705-0ABE-4F8F-AFC1-77ED515E183A}" destId="{5056C080-57F9-4D1C-A324-76AC7D28DE38}" srcOrd="0" destOrd="0" presId="urn:microsoft.com/office/officeart/2005/8/layout/radial3"/>
    <dgm:cxn modelId="{4BB8730A-02F7-4BAB-A486-11B6DC5C7ACD}" type="presParOf" srcId="{5056C080-57F9-4D1C-A324-76AC7D28DE38}" destId="{510971F9-A9BF-4375-A9A8-68E4D8AFFB4B}" srcOrd="0" destOrd="0" presId="urn:microsoft.com/office/officeart/2005/8/layout/radial3"/>
    <dgm:cxn modelId="{7388E3A5-BF56-45C9-98DA-9938D838F40D}" type="presParOf" srcId="{5056C080-57F9-4D1C-A324-76AC7D28DE38}" destId="{FFCA3321-29EE-4A35-A6FC-46F9D07464F2}" srcOrd="1" destOrd="0" presId="urn:microsoft.com/office/officeart/2005/8/layout/radial3"/>
    <dgm:cxn modelId="{C08D692B-2F20-46BF-ACAE-CB1B25B5E873}" type="presParOf" srcId="{5056C080-57F9-4D1C-A324-76AC7D28DE38}" destId="{1B065AA0-B65B-4903-8554-25F7B44D1688}" srcOrd="2" destOrd="0" presId="urn:microsoft.com/office/officeart/2005/8/layout/radial3"/>
    <dgm:cxn modelId="{C400432B-A7BF-4B42-9A34-8ECA03FB8074}" type="presParOf" srcId="{5056C080-57F9-4D1C-A324-76AC7D28DE38}" destId="{977C108B-8D4D-44D1-86A4-F219D1858C4A}" srcOrd="3" destOrd="0" presId="urn:microsoft.com/office/officeart/2005/8/layout/radial3"/>
    <dgm:cxn modelId="{F713966D-7560-42BA-A24C-96F3CE18D91C}" type="presParOf" srcId="{5056C080-57F9-4D1C-A324-76AC7D28DE38}" destId="{03356883-21B9-410C-9194-678EF03FF148}" srcOrd="4" destOrd="0" presId="urn:microsoft.com/office/officeart/2005/8/layout/radial3"/>
    <dgm:cxn modelId="{93EBAFCC-0243-40F0-A118-98C7778195E0}" type="presParOf" srcId="{5056C080-57F9-4D1C-A324-76AC7D28DE38}" destId="{71C2CC52-3569-4D07-A7AE-2F41FF329EFE}" srcOrd="5" destOrd="0" presId="urn:microsoft.com/office/officeart/2005/8/layout/radial3"/>
    <dgm:cxn modelId="{95F226B6-6ECF-402F-8B0D-849BA16BE3C4}" type="presParOf" srcId="{5056C080-57F9-4D1C-A324-76AC7D28DE38}" destId="{07DB8E63-689A-49B3-85CD-6586B181A755}" srcOrd="6" destOrd="0" presId="urn:microsoft.com/office/officeart/2005/8/layout/radial3"/>
    <dgm:cxn modelId="{B53B1AA6-54B7-492F-9B9C-05C2607ACE8E}" type="presParOf" srcId="{5056C080-57F9-4D1C-A324-76AC7D28DE38}" destId="{47CC44FA-2805-4696-867D-5B4CDEB85BCC}" srcOrd="7" destOrd="0" presId="urn:microsoft.com/office/officeart/2005/8/layout/radial3"/>
  </dgm:cxnLst>
  <dgm:bg>
    <a:blipFill>
      <a:blip xmlns:r="http://schemas.openxmlformats.org/officeDocument/2006/relationships" r:embed="rId1"/>
      <a:tile tx="0" ty="0" sx="100000" sy="100000" flip="none" algn="tl"/>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4F81BACE-07C9-4345-B53B-18FC78CE168E}" type="doc">
      <dgm:prSet loTypeId="urn:microsoft.com/office/officeart/2005/8/layout/hProcess9" loCatId="process" qsTypeId="urn:microsoft.com/office/officeart/2005/8/quickstyle/3d3" qsCatId="3D" csTypeId="urn:microsoft.com/office/officeart/2005/8/colors/colorful4" csCatId="colorful" phldr="1"/>
      <dgm:spPr/>
    </dgm:pt>
    <dgm:pt modelId="{9E5506C0-067B-434D-AE90-BBD467D4C266}">
      <dgm:prSet phldrT="[Text]"/>
      <dgm:spPr/>
      <dgm:t>
        <a:bodyPr/>
        <a:lstStyle/>
        <a:p>
          <a:r>
            <a:rPr lang="fa-IR" dirty="0" smtClean="0">
              <a:cs typeface="B Titr" panose="00000700000000000000" pitchFamily="2" charset="-78"/>
            </a:rPr>
            <a:t>نیاز مردم به هدایت</a:t>
          </a:r>
          <a:endParaRPr lang="en-US" dirty="0">
            <a:cs typeface="B Titr" panose="00000700000000000000" pitchFamily="2" charset="-78"/>
          </a:endParaRPr>
        </a:p>
      </dgm:t>
    </dgm:pt>
    <dgm:pt modelId="{EF5D7242-5EDB-4262-A7F8-7C92A2B5FF29}" type="parTrans" cxnId="{58EEE54D-C5F3-4265-B875-295FB57BCFD2}">
      <dgm:prSet/>
      <dgm:spPr/>
      <dgm:t>
        <a:bodyPr/>
        <a:lstStyle/>
        <a:p>
          <a:endParaRPr lang="en-US"/>
        </a:p>
      </dgm:t>
    </dgm:pt>
    <dgm:pt modelId="{DDADD14C-B698-4781-89BF-F185032F8766}" type="sibTrans" cxnId="{58EEE54D-C5F3-4265-B875-295FB57BCFD2}">
      <dgm:prSet/>
      <dgm:spPr/>
      <dgm:t>
        <a:bodyPr/>
        <a:lstStyle/>
        <a:p>
          <a:endParaRPr lang="en-US"/>
        </a:p>
      </dgm:t>
    </dgm:pt>
    <dgm:pt modelId="{76914325-C818-4F90-9128-6F3EEA94D366}">
      <dgm:prSet phldrT="[Text]"/>
      <dgm:spPr/>
      <dgm:t>
        <a:bodyPr/>
        <a:lstStyle/>
        <a:p>
          <a:r>
            <a:rPr lang="fa-IR" dirty="0" smtClean="0">
              <a:cs typeface="B Titr" panose="00000700000000000000" pitchFamily="2" charset="-78"/>
            </a:rPr>
            <a:t>برنامه جامع برای ساماندهی عوامل اجتماعی(تربیت)</a:t>
          </a:r>
          <a:endParaRPr lang="en-US" dirty="0">
            <a:cs typeface="B Titr" panose="00000700000000000000" pitchFamily="2" charset="-78"/>
          </a:endParaRPr>
        </a:p>
      </dgm:t>
    </dgm:pt>
    <dgm:pt modelId="{BF647930-1301-417F-912E-80FDC838E6B9}" type="parTrans" cxnId="{0E946F60-C7E9-4C6C-8869-17EE4470E8A7}">
      <dgm:prSet/>
      <dgm:spPr/>
      <dgm:t>
        <a:bodyPr/>
        <a:lstStyle/>
        <a:p>
          <a:endParaRPr lang="en-US"/>
        </a:p>
      </dgm:t>
    </dgm:pt>
    <dgm:pt modelId="{76863313-36BD-46DE-AA05-33AA7B4DF6C2}" type="sibTrans" cxnId="{0E946F60-C7E9-4C6C-8869-17EE4470E8A7}">
      <dgm:prSet/>
      <dgm:spPr/>
      <dgm:t>
        <a:bodyPr/>
        <a:lstStyle/>
        <a:p>
          <a:endParaRPr lang="en-US"/>
        </a:p>
      </dgm:t>
    </dgm:pt>
    <dgm:pt modelId="{52B09691-7ECA-415E-92AE-B48688AAD032}">
      <dgm:prSet phldrT="[Text]"/>
      <dgm:spPr/>
      <dgm:t>
        <a:bodyPr/>
        <a:lstStyle/>
        <a:p>
          <a:r>
            <a:rPr lang="fa-IR" dirty="0" smtClean="0">
              <a:cs typeface="B Titr" panose="00000700000000000000" pitchFamily="2" charset="-78"/>
            </a:rPr>
            <a:t>اهداف دینی</a:t>
          </a:r>
          <a:endParaRPr lang="en-US" dirty="0">
            <a:cs typeface="B Titr" panose="00000700000000000000" pitchFamily="2" charset="-78"/>
          </a:endParaRPr>
        </a:p>
      </dgm:t>
    </dgm:pt>
    <dgm:pt modelId="{2DD0970C-9D0C-403A-B724-4F7E77311039}" type="parTrans" cxnId="{5D1440B5-702B-4C63-9A0B-14C08BFCCE62}">
      <dgm:prSet/>
      <dgm:spPr/>
      <dgm:t>
        <a:bodyPr/>
        <a:lstStyle/>
        <a:p>
          <a:endParaRPr lang="en-US"/>
        </a:p>
      </dgm:t>
    </dgm:pt>
    <dgm:pt modelId="{BCA4672F-6E5E-45A1-8F07-60CA4BDC3388}" type="sibTrans" cxnId="{5D1440B5-702B-4C63-9A0B-14C08BFCCE62}">
      <dgm:prSet/>
      <dgm:spPr/>
      <dgm:t>
        <a:bodyPr/>
        <a:lstStyle/>
        <a:p>
          <a:endParaRPr lang="en-US"/>
        </a:p>
      </dgm:t>
    </dgm:pt>
    <dgm:pt modelId="{DC9384C8-2170-4AFA-AABE-B9CEEC3CB146}" type="pres">
      <dgm:prSet presAssocID="{4F81BACE-07C9-4345-B53B-18FC78CE168E}" presName="CompostProcess" presStyleCnt="0">
        <dgm:presLayoutVars>
          <dgm:dir/>
          <dgm:resizeHandles val="exact"/>
        </dgm:presLayoutVars>
      </dgm:prSet>
      <dgm:spPr/>
    </dgm:pt>
    <dgm:pt modelId="{B77385D8-DB03-4897-8547-A7561A94CC66}" type="pres">
      <dgm:prSet presAssocID="{4F81BACE-07C9-4345-B53B-18FC78CE168E}" presName="arrow" presStyleLbl="bgShp" presStyleIdx="0" presStyleCnt="1"/>
      <dgm:spPr/>
    </dgm:pt>
    <dgm:pt modelId="{20817A27-0DFA-45FC-A42F-BB74319EEA83}" type="pres">
      <dgm:prSet presAssocID="{4F81BACE-07C9-4345-B53B-18FC78CE168E}" presName="linearProcess" presStyleCnt="0"/>
      <dgm:spPr/>
    </dgm:pt>
    <dgm:pt modelId="{A72A034B-7BBF-4F13-810D-E8F281FF2312}" type="pres">
      <dgm:prSet presAssocID="{9E5506C0-067B-434D-AE90-BBD467D4C266}" presName="textNode" presStyleLbl="node1" presStyleIdx="0" presStyleCnt="3">
        <dgm:presLayoutVars>
          <dgm:bulletEnabled val="1"/>
        </dgm:presLayoutVars>
      </dgm:prSet>
      <dgm:spPr/>
      <dgm:t>
        <a:bodyPr/>
        <a:lstStyle/>
        <a:p>
          <a:endParaRPr lang="en-US"/>
        </a:p>
      </dgm:t>
    </dgm:pt>
    <dgm:pt modelId="{91ED2F6B-7B03-417B-837E-0A276260CDB7}" type="pres">
      <dgm:prSet presAssocID="{DDADD14C-B698-4781-89BF-F185032F8766}" presName="sibTrans" presStyleCnt="0"/>
      <dgm:spPr/>
    </dgm:pt>
    <dgm:pt modelId="{A164CDCF-F9CD-4183-AC6C-FE11B23918DD}" type="pres">
      <dgm:prSet presAssocID="{76914325-C818-4F90-9128-6F3EEA94D366}" presName="textNode" presStyleLbl="node1" presStyleIdx="1" presStyleCnt="3">
        <dgm:presLayoutVars>
          <dgm:bulletEnabled val="1"/>
        </dgm:presLayoutVars>
      </dgm:prSet>
      <dgm:spPr/>
      <dgm:t>
        <a:bodyPr/>
        <a:lstStyle/>
        <a:p>
          <a:endParaRPr lang="en-US"/>
        </a:p>
      </dgm:t>
    </dgm:pt>
    <dgm:pt modelId="{812B45F9-9176-4EDE-9C9D-A97D051A194B}" type="pres">
      <dgm:prSet presAssocID="{76863313-36BD-46DE-AA05-33AA7B4DF6C2}" presName="sibTrans" presStyleCnt="0"/>
      <dgm:spPr/>
    </dgm:pt>
    <dgm:pt modelId="{35C7E9C3-37FC-41D9-AB3C-9EFF3593A716}" type="pres">
      <dgm:prSet presAssocID="{52B09691-7ECA-415E-92AE-B48688AAD032}" presName="textNode" presStyleLbl="node1" presStyleIdx="2" presStyleCnt="3">
        <dgm:presLayoutVars>
          <dgm:bulletEnabled val="1"/>
        </dgm:presLayoutVars>
      </dgm:prSet>
      <dgm:spPr/>
      <dgm:t>
        <a:bodyPr/>
        <a:lstStyle/>
        <a:p>
          <a:endParaRPr lang="en-US"/>
        </a:p>
      </dgm:t>
    </dgm:pt>
  </dgm:ptLst>
  <dgm:cxnLst>
    <dgm:cxn modelId="{58EEE54D-C5F3-4265-B875-295FB57BCFD2}" srcId="{4F81BACE-07C9-4345-B53B-18FC78CE168E}" destId="{9E5506C0-067B-434D-AE90-BBD467D4C266}" srcOrd="0" destOrd="0" parTransId="{EF5D7242-5EDB-4262-A7F8-7C92A2B5FF29}" sibTransId="{DDADD14C-B698-4781-89BF-F185032F8766}"/>
    <dgm:cxn modelId="{AF6A3A59-5A6D-4FF4-95A9-B98D090199FF}" type="presOf" srcId="{76914325-C818-4F90-9128-6F3EEA94D366}" destId="{A164CDCF-F9CD-4183-AC6C-FE11B23918DD}" srcOrd="0" destOrd="0" presId="urn:microsoft.com/office/officeart/2005/8/layout/hProcess9"/>
    <dgm:cxn modelId="{0E946F60-C7E9-4C6C-8869-17EE4470E8A7}" srcId="{4F81BACE-07C9-4345-B53B-18FC78CE168E}" destId="{76914325-C818-4F90-9128-6F3EEA94D366}" srcOrd="1" destOrd="0" parTransId="{BF647930-1301-417F-912E-80FDC838E6B9}" sibTransId="{76863313-36BD-46DE-AA05-33AA7B4DF6C2}"/>
    <dgm:cxn modelId="{28E7DF05-74E6-4733-896E-F67806950F24}" type="presOf" srcId="{52B09691-7ECA-415E-92AE-B48688AAD032}" destId="{35C7E9C3-37FC-41D9-AB3C-9EFF3593A716}" srcOrd="0" destOrd="0" presId="urn:microsoft.com/office/officeart/2005/8/layout/hProcess9"/>
    <dgm:cxn modelId="{5D1440B5-702B-4C63-9A0B-14C08BFCCE62}" srcId="{4F81BACE-07C9-4345-B53B-18FC78CE168E}" destId="{52B09691-7ECA-415E-92AE-B48688AAD032}" srcOrd="2" destOrd="0" parTransId="{2DD0970C-9D0C-403A-B724-4F7E77311039}" sibTransId="{BCA4672F-6E5E-45A1-8F07-60CA4BDC3388}"/>
    <dgm:cxn modelId="{2F037CEB-32E7-4D1C-BB14-351BD1A5B3AF}" type="presOf" srcId="{9E5506C0-067B-434D-AE90-BBD467D4C266}" destId="{A72A034B-7BBF-4F13-810D-E8F281FF2312}" srcOrd="0" destOrd="0" presId="urn:microsoft.com/office/officeart/2005/8/layout/hProcess9"/>
    <dgm:cxn modelId="{3EBA7120-F6DE-4884-BA0F-451269A982A1}" type="presOf" srcId="{4F81BACE-07C9-4345-B53B-18FC78CE168E}" destId="{DC9384C8-2170-4AFA-AABE-B9CEEC3CB146}" srcOrd="0" destOrd="0" presId="urn:microsoft.com/office/officeart/2005/8/layout/hProcess9"/>
    <dgm:cxn modelId="{C3723C95-84B3-4F83-957D-1DEBABC39770}" type="presParOf" srcId="{DC9384C8-2170-4AFA-AABE-B9CEEC3CB146}" destId="{B77385D8-DB03-4897-8547-A7561A94CC66}" srcOrd="0" destOrd="0" presId="urn:microsoft.com/office/officeart/2005/8/layout/hProcess9"/>
    <dgm:cxn modelId="{114BDA25-5032-43B0-AC95-F103E8440DAC}" type="presParOf" srcId="{DC9384C8-2170-4AFA-AABE-B9CEEC3CB146}" destId="{20817A27-0DFA-45FC-A42F-BB74319EEA83}" srcOrd="1" destOrd="0" presId="urn:microsoft.com/office/officeart/2005/8/layout/hProcess9"/>
    <dgm:cxn modelId="{8F9F29A7-0D3E-4B88-914A-A8FD33AD4070}" type="presParOf" srcId="{20817A27-0DFA-45FC-A42F-BB74319EEA83}" destId="{A72A034B-7BBF-4F13-810D-E8F281FF2312}" srcOrd="0" destOrd="0" presId="urn:microsoft.com/office/officeart/2005/8/layout/hProcess9"/>
    <dgm:cxn modelId="{5F3F244D-EBF8-4F9A-BA57-0727A490DA18}" type="presParOf" srcId="{20817A27-0DFA-45FC-A42F-BB74319EEA83}" destId="{91ED2F6B-7B03-417B-837E-0A276260CDB7}" srcOrd="1" destOrd="0" presId="urn:microsoft.com/office/officeart/2005/8/layout/hProcess9"/>
    <dgm:cxn modelId="{10BD96AA-1FDE-45C0-B722-A578FD676262}" type="presParOf" srcId="{20817A27-0DFA-45FC-A42F-BB74319EEA83}" destId="{A164CDCF-F9CD-4183-AC6C-FE11B23918DD}" srcOrd="2" destOrd="0" presId="urn:microsoft.com/office/officeart/2005/8/layout/hProcess9"/>
    <dgm:cxn modelId="{346F0B57-4B98-4184-91A3-F575903204D6}" type="presParOf" srcId="{20817A27-0DFA-45FC-A42F-BB74319EEA83}" destId="{812B45F9-9176-4EDE-9C9D-A97D051A194B}" srcOrd="3" destOrd="0" presId="urn:microsoft.com/office/officeart/2005/8/layout/hProcess9"/>
    <dgm:cxn modelId="{72558B44-55E6-4887-BB67-5E45A856BF88}" type="presParOf" srcId="{20817A27-0DFA-45FC-A42F-BB74319EEA83}" destId="{35C7E9C3-37FC-41D9-AB3C-9EFF3593A71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FA3A8ED9-E189-4ABB-B81B-2C5CFC301C13}" type="doc">
      <dgm:prSet loTypeId="urn:microsoft.com/office/officeart/2005/8/layout/arrow2" loCatId="process" qsTypeId="urn:microsoft.com/office/officeart/2005/8/quickstyle/3d3" qsCatId="3D" csTypeId="urn:microsoft.com/office/officeart/2005/8/colors/accent1_2" csCatId="accent1" phldr="1"/>
      <dgm:spPr/>
    </dgm:pt>
    <dgm:pt modelId="{C9F5149E-5B53-47FB-B463-D6D9D62C7BCF}">
      <dgm:prSet phldrT="[Text]" custT="1"/>
      <dgm:spPr/>
      <dgm:t>
        <a:bodyPr/>
        <a:lstStyle/>
        <a:p>
          <a:pPr algn="ctr" rtl="1"/>
          <a:endParaRPr lang="fa-IR" sz="1800" dirty="0">
            <a:cs typeface="B Titr" panose="00000700000000000000" pitchFamily="2" charset="-78"/>
          </a:endParaRPr>
        </a:p>
      </dgm:t>
    </dgm:pt>
    <dgm:pt modelId="{227802D7-CCD1-47CE-96F4-1018FA79CAC2}" type="sibTrans" cxnId="{899E27C4-D9EB-4D8F-ACE0-5A5763F00C69}">
      <dgm:prSet/>
      <dgm:spPr/>
      <dgm:t>
        <a:bodyPr/>
        <a:lstStyle/>
        <a:p>
          <a:pPr rtl="1"/>
          <a:endParaRPr lang="fa-IR"/>
        </a:p>
      </dgm:t>
    </dgm:pt>
    <dgm:pt modelId="{4756A409-2715-464D-B864-B4CF208026E9}" type="parTrans" cxnId="{899E27C4-D9EB-4D8F-ACE0-5A5763F00C69}">
      <dgm:prSet/>
      <dgm:spPr/>
      <dgm:t>
        <a:bodyPr/>
        <a:lstStyle/>
        <a:p>
          <a:pPr rtl="1"/>
          <a:endParaRPr lang="fa-IR"/>
        </a:p>
      </dgm:t>
    </dgm:pt>
    <dgm:pt modelId="{3D1B7056-13F3-44A1-9B7E-9383F61794F6}" type="pres">
      <dgm:prSet presAssocID="{FA3A8ED9-E189-4ABB-B81B-2C5CFC301C13}" presName="arrowDiagram" presStyleCnt="0">
        <dgm:presLayoutVars>
          <dgm:chMax val="5"/>
          <dgm:dir/>
          <dgm:resizeHandles val="exact"/>
        </dgm:presLayoutVars>
      </dgm:prSet>
      <dgm:spPr/>
    </dgm:pt>
    <dgm:pt modelId="{A337A0EC-A606-4682-8CDF-313A2E2151A5}" type="pres">
      <dgm:prSet presAssocID="{FA3A8ED9-E189-4ABB-B81B-2C5CFC301C13}" presName="arrow" presStyleLbl="bgShp" presStyleIdx="0" presStyleCnt="1" custScaleX="51922" custScaleY="68949" custLinFactNeighborX="-29733" custLinFactNeighborY="-12387"/>
      <dgm:spPr>
        <a:solidFill>
          <a:srgbClr val="FF0000"/>
        </a:solidFill>
      </dgm:spPr>
    </dgm:pt>
    <dgm:pt modelId="{94180F68-DEF9-442D-8EA5-203C2CE1CCD3}" type="pres">
      <dgm:prSet presAssocID="{FA3A8ED9-E189-4ABB-B81B-2C5CFC301C13}" presName="arrowDiagram1" presStyleCnt="0">
        <dgm:presLayoutVars>
          <dgm:bulletEnabled val="1"/>
        </dgm:presLayoutVars>
      </dgm:prSet>
      <dgm:spPr/>
    </dgm:pt>
    <dgm:pt modelId="{182F77E0-3763-40D9-AFAF-DF4F0E3CE676}" type="pres">
      <dgm:prSet presAssocID="{C9F5149E-5B53-47FB-B463-D6D9D62C7BCF}" presName="bullet1" presStyleLbl="node1" presStyleIdx="0" presStyleCnt="1" custScaleX="34520" custScaleY="12857"/>
      <dgm:spPr/>
    </dgm:pt>
    <dgm:pt modelId="{5CF43972-FC08-41D9-A767-38DFD1A88396}" type="pres">
      <dgm:prSet presAssocID="{C9F5149E-5B53-47FB-B463-D6D9D62C7BCF}" presName="textBox1" presStyleLbl="revTx" presStyleIdx="0" presStyleCnt="1" custFlipVert="1" custScaleX="7009" custScaleY="7587">
        <dgm:presLayoutVars>
          <dgm:bulletEnabled val="1"/>
        </dgm:presLayoutVars>
      </dgm:prSet>
      <dgm:spPr/>
      <dgm:t>
        <a:bodyPr/>
        <a:lstStyle/>
        <a:p>
          <a:endParaRPr lang="en-US"/>
        </a:p>
      </dgm:t>
    </dgm:pt>
  </dgm:ptLst>
  <dgm:cxnLst>
    <dgm:cxn modelId="{899E27C4-D9EB-4D8F-ACE0-5A5763F00C69}" srcId="{FA3A8ED9-E189-4ABB-B81B-2C5CFC301C13}" destId="{C9F5149E-5B53-47FB-B463-D6D9D62C7BCF}" srcOrd="0" destOrd="0" parTransId="{4756A409-2715-464D-B864-B4CF208026E9}" sibTransId="{227802D7-CCD1-47CE-96F4-1018FA79CAC2}"/>
    <dgm:cxn modelId="{96E4797A-758A-45F5-B580-ED00C2289D43}" type="presOf" srcId="{FA3A8ED9-E189-4ABB-B81B-2C5CFC301C13}" destId="{3D1B7056-13F3-44A1-9B7E-9383F61794F6}" srcOrd="0" destOrd="0" presId="urn:microsoft.com/office/officeart/2005/8/layout/arrow2"/>
    <dgm:cxn modelId="{54ADE68B-2AA5-404A-8799-D2A87D8250E2}" type="presOf" srcId="{C9F5149E-5B53-47FB-B463-D6D9D62C7BCF}" destId="{5CF43972-FC08-41D9-A767-38DFD1A88396}" srcOrd="0" destOrd="0" presId="urn:microsoft.com/office/officeart/2005/8/layout/arrow2"/>
    <dgm:cxn modelId="{3B350217-B562-4F08-B434-44D1AB4C3D02}" type="presParOf" srcId="{3D1B7056-13F3-44A1-9B7E-9383F61794F6}" destId="{A337A0EC-A606-4682-8CDF-313A2E2151A5}" srcOrd="0" destOrd="0" presId="urn:microsoft.com/office/officeart/2005/8/layout/arrow2"/>
    <dgm:cxn modelId="{E00ECCD0-3B82-460C-BA12-09B66B5D82FE}" type="presParOf" srcId="{3D1B7056-13F3-44A1-9B7E-9383F61794F6}" destId="{94180F68-DEF9-442D-8EA5-203C2CE1CCD3}" srcOrd="1" destOrd="0" presId="urn:microsoft.com/office/officeart/2005/8/layout/arrow2"/>
    <dgm:cxn modelId="{AF771B5C-E6F7-4714-9145-6430A287C0A5}" type="presParOf" srcId="{94180F68-DEF9-442D-8EA5-203C2CE1CCD3}" destId="{182F77E0-3763-40D9-AFAF-DF4F0E3CE676}" srcOrd="0" destOrd="0" presId="urn:microsoft.com/office/officeart/2005/8/layout/arrow2"/>
    <dgm:cxn modelId="{0C0C0265-4C63-4643-825A-F058DD078C4D}" type="presParOf" srcId="{94180F68-DEF9-442D-8EA5-203C2CE1CCD3}" destId="{5CF43972-FC08-41D9-A767-38DFD1A88396}" srcOrd="1"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E3DD9724-09F3-4C14-A241-105E1B5402AC}" type="doc">
      <dgm:prSet loTypeId="urn:microsoft.com/office/officeart/2005/8/layout/gear1" loCatId="cycle" qsTypeId="urn:microsoft.com/office/officeart/2005/8/quickstyle/3d3" qsCatId="3D" csTypeId="urn:microsoft.com/office/officeart/2005/8/colors/colorful4" csCatId="colorful" phldr="1"/>
      <dgm:spPr/>
      <dgm:t>
        <a:bodyPr/>
        <a:lstStyle/>
        <a:p>
          <a:endParaRPr lang="en-US"/>
        </a:p>
      </dgm:t>
    </dgm:pt>
    <dgm:pt modelId="{94242C52-0C33-440D-8DA7-0A54A46DFE6F}">
      <dgm:prSet phldrT="[Text]" custT="1"/>
      <dgm:spPr/>
      <dgm:t>
        <a:bodyPr/>
        <a:lstStyle/>
        <a:p>
          <a:r>
            <a:rPr lang="fa-IR" sz="1800" b="1" dirty="0" smtClean="0">
              <a:solidFill>
                <a:schemeClr val="tx1"/>
              </a:solidFill>
            </a:rPr>
            <a:t>هویت فردی</a:t>
          </a:r>
          <a:r>
            <a:rPr lang="fa-IR" sz="1400" b="1" dirty="0" smtClean="0">
              <a:solidFill>
                <a:schemeClr val="tx1"/>
              </a:solidFill>
            </a:rPr>
            <a:t>(نامعین،</a:t>
          </a:r>
        </a:p>
        <a:p>
          <a:r>
            <a:rPr lang="fa-IR" sz="1400" b="1" dirty="0" smtClean="0">
              <a:solidFill>
                <a:schemeClr val="tx1"/>
              </a:solidFill>
            </a:rPr>
            <a:t>انعطاف پذیر،ناتمام و...)</a:t>
          </a:r>
          <a:endParaRPr lang="en-US" sz="1800" b="1" dirty="0">
            <a:solidFill>
              <a:schemeClr val="tx1"/>
            </a:solidFill>
          </a:endParaRPr>
        </a:p>
      </dgm:t>
    </dgm:pt>
    <dgm:pt modelId="{CAB17FB1-FBB3-4D2A-AC34-82711342F7FC}" type="parTrans" cxnId="{A1EA9254-DABA-4B5B-BFDF-6F440A74DA9E}">
      <dgm:prSet/>
      <dgm:spPr/>
      <dgm:t>
        <a:bodyPr/>
        <a:lstStyle/>
        <a:p>
          <a:endParaRPr lang="en-US"/>
        </a:p>
      </dgm:t>
    </dgm:pt>
    <dgm:pt modelId="{1843E140-2B66-40B0-8F2A-5B109F7A81A5}" type="sibTrans" cxnId="{A1EA9254-DABA-4B5B-BFDF-6F440A74DA9E}">
      <dgm:prSet/>
      <dgm:spPr/>
      <dgm:t>
        <a:bodyPr/>
        <a:lstStyle/>
        <a:p>
          <a:endParaRPr lang="en-US"/>
        </a:p>
      </dgm:t>
    </dgm:pt>
    <dgm:pt modelId="{4E08D409-023E-414F-88D9-B67D7ABE5B91}">
      <dgm:prSet phldrT="[Text]" custT="1"/>
      <dgm:spPr/>
      <dgm:t>
        <a:bodyPr/>
        <a:lstStyle/>
        <a:p>
          <a:r>
            <a:rPr lang="fa-IR" sz="1600" b="1" dirty="0" smtClean="0">
              <a:solidFill>
                <a:schemeClr val="tx1"/>
              </a:solidFill>
            </a:rPr>
            <a:t>هویت مشترک فطرت الهی و طبیعت</a:t>
          </a:r>
          <a:endParaRPr lang="en-US" sz="1600" b="1" dirty="0">
            <a:solidFill>
              <a:schemeClr val="tx1"/>
            </a:solidFill>
          </a:endParaRPr>
        </a:p>
      </dgm:t>
    </dgm:pt>
    <dgm:pt modelId="{7D4D1A3E-E8D8-4C42-B0A7-6DDC37E8DE20}" type="parTrans" cxnId="{87D9257E-A2DD-4734-A710-CE9F6A3D0C69}">
      <dgm:prSet/>
      <dgm:spPr/>
      <dgm:t>
        <a:bodyPr/>
        <a:lstStyle/>
        <a:p>
          <a:endParaRPr lang="en-US"/>
        </a:p>
      </dgm:t>
    </dgm:pt>
    <dgm:pt modelId="{81C79E4A-9EAA-4825-A16F-74935B744CD5}" type="sibTrans" cxnId="{87D9257E-A2DD-4734-A710-CE9F6A3D0C69}">
      <dgm:prSet/>
      <dgm:spPr/>
      <dgm:t>
        <a:bodyPr/>
        <a:lstStyle/>
        <a:p>
          <a:endParaRPr lang="en-US"/>
        </a:p>
      </dgm:t>
    </dgm:pt>
    <dgm:pt modelId="{0AEB9919-E2F0-4811-A3B1-B6729B1EC681}">
      <dgm:prSet phldrT="[Text]"/>
      <dgm:spPr/>
      <dgm:t>
        <a:bodyPr/>
        <a:lstStyle/>
        <a:p>
          <a:r>
            <a:rPr lang="fa-IR" dirty="0" smtClean="0"/>
            <a:t>اجتماع</a:t>
          </a:r>
          <a:endParaRPr lang="en-US" dirty="0"/>
        </a:p>
      </dgm:t>
    </dgm:pt>
    <dgm:pt modelId="{4D0885E2-FBB0-4899-8E90-F46B0B5DFBAE}" type="parTrans" cxnId="{6388D669-3228-440F-892E-81E4373DC5C6}">
      <dgm:prSet/>
      <dgm:spPr/>
      <dgm:t>
        <a:bodyPr/>
        <a:lstStyle/>
        <a:p>
          <a:endParaRPr lang="en-US"/>
        </a:p>
      </dgm:t>
    </dgm:pt>
    <dgm:pt modelId="{57625F15-16BD-473B-BB30-66BD471DA4A6}" type="sibTrans" cxnId="{6388D669-3228-440F-892E-81E4373DC5C6}">
      <dgm:prSet/>
      <dgm:spPr/>
      <dgm:t>
        <a:bodyPr/>
        <a:lstStyle/>
        <a:p>
          <a:endParaRPr lang="en-US"/>
        </a:p>
      </dgm:t>
    </dgm:pt>
    <dgm:pt modelId="{96B213B4-4313-4420-AB64-0FBDD09DB2DA}">
      <dgm:prSet/>
      <dgm:spPr/>
      <dgm:t>
        <a:bodyPr/>
        <a:lstStyle/>
        <a:p>
          <a:endParaRPr lang="en-US"/>
        </a:p>
      </dgm:t>
    </dgm:pt>
    <dgm:pt modelId="{F4AA26ED-EEE6-46A9-B39D-BCE71B51BF83}" type="parTrans" cxnId="{1CB258B5-3A65-4080-A256-A540EC836DFE}">
      <dgm:prSet/>
      <dgm:spPr/>
      <dgm:t>
        <a:bodyPr/>
        <a:lstStyle/>
        <a:p>
          <a:endParaRPr lang="en-US"/>
        </a:p>
      </dgm:t>
    </dgm:pt>
    <dgm:pt modelId="{C0A8CF11-B475-4184-AB64-9BCEE8CD08A8}" type="sibTrans" cxnId="{1CB258B5-3A65-4080-A256-A540EC836DFE}">
      <dgm:prSet/>
      <dgm:spPr/>
      <dgm:t>
        <a:bodyPr/>
        <a:lstStyle/>
        <a:p>
          <a:endParaRPr lang="en-US"/>
        </a:p>
      </dgm:t>
    </dgm:pt>
    <dgm:pt modelId="{FCC2D157-5742-4C1C-B767-6E1E55B46FC4}" type="pres">
      <dgm:prSet presAssocID="{E3DD9724-09F3-4C14-A241-105E1B5402AC}" presName="composite" presStyleCnt="0">
        <dgm:presLayoutVars>
          <dgm:chMax val="3"/>
          <dgm:animLvl val="lvl"/>
          <dgm:resizeHandles val="exact"/>
        </dgm:presLayoutVars>
      </dgm:prSet>
      <dgm:spPr/>
      <dgm:t>
        <a:bodyPr/>
        <a:lstStyle/>
        <a:p>
          <a:endParaRPr lang="en-US"/>
        </a:p>
      </dgm:t>
    </dgm:pt>
    <dgm:pt modelId="{1B7E0B73-8E38-4312-8D85-81D332822658}" type="pres">
      <dgm:prSet presAssocID="{94242C52-0C33-440D-8DA7-0A54A46DFE6F}" presName="gear1" presStyleLbl="node1" presStyleIdx="0" presStyleCnt="3">
        <dgm:presLayoutVars>
          <dgm:chMax val="1"/>
          <dgm:bulletEnabled val="1"/>
        </dgm:presLayoutVars>
      </dgm:prSet>
      <dgm:spPr/>
      <dgm:t>
        <a:bodyPr/>
        <a:lstStyle/>
        <a:p>
          <a:endParaRPr lang="en-US"/>
        </a:p>
      </dgm:t>
    </dgm:pt>
    <dgm:pt modelId="{972FE965-7739-4775-A312-7D68DDBCE2D9}" type="pres">
      <dgm:prSet presAssocID="{94242C52-0C33-440D-8DA7-0A54A46DFE6F}" presName="gear1srcNode" presStyleLbl="node1" presStyleIdx="0" presStyleCnt="3"/>
      <dgm:spPr/>
      <dgm:t>
        <a:bodyPr/>
        <a:lstStyle/>
        <a:p>
          <a:endParaRPr lang="en-US"/>
        </a:p>
      </dgm:t>
    </dgm:pt>
    <dgm:pt modelId="{AA1EE402-AC14-4CA4-894D-ED35100CD079}" type="pres">
      <dgm:prSet presAssocID="{94242C52-0C33-440D-8DA7-0A54A46DFE6F}" presName="gear1dstNode" presStyleLbl="node1" presStyleIdx="0" presStyleCnt="3"/>
      <dgm:spPr/>
      <dgm:t>
        <a:bodyPr/>
        <a:lstStyle/>
        <a:p>
          <a:endParaRPr lang="en-US"/>
        </a:p>
      </dgm:t>
    </dgm:pt>
    <dgm:pt modelId="{37FE8516-F19C-43ED-91DB-3D8A1FBDF4D8}" type="pres">
      <dgm:prSet presAssocID="{0AEB9919-E2F0-4811-A3B1-B6729B1EC681}" presName="gear2" presStyleLbl="node1" presStyleIdx="1" presStyleCnt="3">
        <dgm:presLayoutVars>
          <dgm:chMax val="1"/>
          <dgm:bulletEnabled val="1"/>
        </dgm:presLayoutVars>
      </dgm:prSet>
      <dgm:spPr/>
      <dgm:t>
        <a:bodyPr/>
        <a:lstStyle/>
        <a:p>
          <a:endParaRPr lang="en-US"/>
        </a:p>
      </dgm:t>
    </dgm:pt>
    <dgm:pt modelId="{1F9B0B8A-3FE3-4006-AFA5-140B25E081B2}" type="pres">
      <dgm:prSet presAssocID="{0AEB9919-E2F0-4811-A3B1-B6729B1EC681}" presName="gear2srcNode" presStyleLbl="node1" presStyleIdx="1" presStyleCnt="3"/>
      <dgm:spPr/>
      <dgm:t>
        <a:bodyPr/>
        <a:lstStyle/>
        <a:p>
          <a:endParaRPr lang="en-US"/>
        </a:p>
      </dgm:t>
    </dgm:pt>
    <dgm:pt modelId="{31F6C646-787D-42CC-859F-7E473DB0634B}" type="pres">
      <dgm:prSet presAssocID="{0AEB9919-E2F0-4811-A3B1-B6729B1EC681}" presName="gear2dstNode" presStyleLbl="node1" presStyleIdx="1" presStyleCnt="3"/>
      <dgm:spPr/>
      <dgm:t>
        <a:bodyPr/>
        <a:lstStyle/>
        <a:p>
          <a:endParaRPr lang="en-US"/>
        </a:p>
      </dgm:t>
    </dgm:pt>
    <dgm:pt modelId="{D504A6C6-DB95-41FC-BA12-654947B4EE4C}" type="pres">
      <dgm:prSet presAssocID="{4E08D409-023E-414F-88D9-B67D7ABE5B91}" presName="gear3" presStyleLbl="node1" presStyleIdx="2" presStyleCnt="3"/>
      <dgm:spPr/>
      <dgm:t>
        <a:bodyPr/>
        <a:lstStyle/>
        <a:p>
          <a:endParaRPr lang="en-US"/>
        </a:p>
      </dgm:t>
    </dgm:pt>
    <dgm:pt modelId="{AF837B35-D127-4C88-8F3E-9E0696221DA7}" type="pres">
      <dgm:prSet presAssocID="{4E08D409-023E-414F-88D9-B67D7ABE5B91}" presName="gear3tx" presStyleLbl="node1" presStyleIdx="2" presStyleCnt="3">
        <dgm:presLayoutVars>
          <dgm:chMax val="1"/>
          <dgm:bulletEnabled val="1"/>
        </dgm:presLayoutVars>
      </dgm:prSet>
      <dgm:spPr/>
      <dgm:t>
        <a:bodyPr/>
        <a:lstStyle/>
        <a:p>
          <a:endParaRPr lang="en-US"/>
        </a:p>
      </dgm:t>
    </dgm:pt>
    <dgm:pt modelId="{9C2F21ED-8057-4177-B82E-D2B2C778941A}" type="pres">
      <dgm:prSet presAssocID="{4E08D409-023E-414F-88D9-B67D7ABE5B91}" presName="gear3srcNode" presStyleLbl="node1" presStyleIdx="2" presStyleCnt="3"/>
      <dgm:spPr/>
      <dgm:t>
        <a:bodyPr/>
        <a:lstStyle/>
        <a:p>
          <a:endParaRPr lang="en-US"/>
        </a:p>
      </dgm:t>
    </dgm:pt>
    <dgm:pt modelId="{A15CCFCE-332C-4337-9465-98998F679021}" type="pres">
      <dgm:prSet presAssocID="{4E08D409-023E-414F-88D9-B67D7ABE5B91}" presName="gear3dstNode" presStyleLbl="node1" presStyleIdx="2" presStyleCnt="3"/>
      <dgm:spPr/>
      <dgm:t>
        <a:bodyPr/>
        <a:lstStyle/>
        <a:p>
          <a:endParaRPr lang="en-US"/>
        </a:p>
      </dgm:t>
    </dgm:pt>
    <dgm:pt modelId="{F43DFBC9-B2E3-4C15-8BF8-37CEA321B80F}" type="pres">
      <dgm:prSet presAssocID="{1843E140-2B66-40B0-8F2A-5B109F7A81A5}" presName="connector1" presStyleLbl="sibTrans2D1" presStyleIdx="0" presStyleCnt="3"/>
      <dgm:spPr/>
      <dgm:t>
        <a:bodyPr/>
        <a:lstStyle/>
        <a:p>
          <a:endParaRPr lang="en-US"/>
        </a:p>
      </dgm:t>
    </dgm:pt>
    <dgm:pt modelId="{6B879A2D-EB83-4D56-AFF3-7E39D38DB1F7}" type="pres">
      <dgm:prSet presAssocID="{57625F15-16BD-473B-BB30-66BD471DA4A6}" presName="connector2" presStyleLbl="sibTrans2D1" presStyleIdx="1" presStyleCnt="3"/>
      <dgm:spPr/>
      <dgm:t>
        <a:bodyPr/>
        <a:lstStyle/>
        <a:p>
          <a:endParaRPr lang="en-US"/>
        </a:p>
      </dgm:t>
    </dgm:pt>
    <dgm:pt modelId="{5D29E2E1-7710-45E7-AC14-D78C5B147BA8}" type="pres">
      <dgm:prSet presAssocID="{81C79E4A-9EAA-4825-A16F-74935B744CD5}" presName="connector3" presStyleLbl="sibTrans2D1" presStyleIdx="2" presStyleCnt="3"/>
      <dgm:spPr/>
      <dgm:t>
        <a:bodyPr/>
        <a:lstStyle/>
        <a:p>
          <a:endParaRPr lang="en-US"/>
        </a:p>
      </dgm:t>
    </dgm:pt>
  </dgm:ptLst>
  <dgm:cxnLst>
    <dgm:cxn modelId="{DD1E2939-E5A3-4DCD-9EC4-096D4A0CDB80}" type="presOf" srcId="{1843E140-2B66-40B0-8F2A-5B109F7A81A5}" destId="{F43DFBC9-B2E3-4C15-8BF8-37CEA321B80F}" srcOrd="0" destOrd="0" presId="urn:microsoft.com/office/officeart/2005/8/layout/gear1"/>
    <dgm:cxn modelId="{51F3C7C7-C9DC-41EF-A8A6-4A6693B04D3B}" type="presOf" srcId="{4E08D409-023E-414F-88D9-B67D7ABE5B91}" destId="{D504A6C6-DB95-41FC-BA12-654947B4EE4C}" srcOrd="0" destOrd="0" presId="urn:microsoft.com/office/officeart/2005/8/layout/gear1"/>
    <dgm:cxn modelId="{0C009809-7638-4282-9FBE-7B0F81FEC513}" type="presOf" srcId="{4E08D409-023E-414F-88D9-B67D7ABE5B91}" destId="{9C2F21ED-8057-4177-B82E-D2B2C778941A}" srcOrd="2" destOrd="0" presId="urn:microsoft.com/office/officeart/2005/8/layout/gear1"/>
    <dgm:cxn modelId="{1CB258B5-3A65-4080-A256-A540EC836DFE}" srcId="{E3DD9724-09F3-4C14-A241-105E1B5402AC}" destId="{96B213B4-4313-4420-AB64-0FBDD09DB2DA}" srcOrd="3" destOrd="0" parTransId="{F4AA26ED-EEE6-46A9-B39D-BCE71B51BF83}" sibTransId="{C0A8CF11-B475-4184-AB64-9BCEE8CD08A8}"/>
    <dgm:cxn modelId="{E9F9D9F1-5226-40A2-AD64-222461F18297}" type="presOf" srcId="{94242C52-0C33-440D-8DA7-0A54A46DFE6F}" destId="{AA1EE402-AC14-4CA4-894D-ED35100CD079}" srcOrd="2" destOrd="0" presId="urn:microsoft.com/office/officeart/2005/8/layout/gear1"/>
    <dgm:cxn modelId="{464280A7-89EF-42D5-A797-339C9ED61537}" type="presOf" srcId="{94242C52-0C33-440D-8DA7-0A54A46DFE6F}" destId="{972FE965-7739-4775-A312-7D68DDBCE2D9}" srcOrd="1" destOrd="0" presId="urn:microsoft.com/office/officeart/2005/8/layout/gear1"/>
    <dgm:cxn modelId="{EB2CE763-26D8-4F89-BC09-6583E1CE5F9B}" type="presOf" srcId="{4E08D409-023E-414F-88D9-B67D7ABE5B91}" destId="{AF837B35-D127-4C88-8F3E-9E0696221DA7}" srcOrd="1" destOrd="0" presId="urn:microsoft.com/office/officeart/2005/8/layout/gear1"/>
    <dgm:cxn modelId="{FF6B0DF8-4C2A-4723-B19D-8E5EECAAA1E3}" type="presOf" srcId="{0AEB9919-E2F0-4811-A3B1-B6729B1EC681}" destId="{31F6C646-787D-42CC-859F-7E473DB0634B}" srcOrd="2" destOrd="0" presId="urn:microsoft.com/office/officeart/2005/8/layout/gear1"/>
    <dgm:cxn modelId="{79AB34B4-F391-4621-BE0F-92DCC02A8F00}" type="presOf" srcId="{4E08D409-023E-414F-88D9-B67D7ABE5B91}" destId="{A15CCFCE-332C-4337-9465-98998F679021}" srcOrd="3" destOrd="0" presId="urn:microsoft.com/office/officeart/2005/8/layout/gear1"/>
    <dgm:cxn modelId="{4EDD1016-932B-45D2-9397-8CBDE2713EDB}" type="presOf" srcId="{0AEB9919-E2F0-4811-A3B1-B6729B1EC681}" destId="{37FE8516-F19C-43ED-91DB-3D8A1FBDF4D8}" srcOrd="0" destOrd="0" presId="urn:microsoft.com/office/officeart/2005/8/layout/gear1"/>
    <dgm:cxn modelId="{9D744764-6E10-4281-883B-8D3948FEE3B9}" type="presOf" srcId="{57625F15-16BD-473B-BB30-66BD471DA4A6}" destId="{6B879A2D-EB83-4D56-AFF3-7E39D38DB1F7}" srcOrd="0" destOrd="0" presId="urn:microsoft.com/office/officeart/2005/8/layout/gear1"/>
    <dgm:cxn modelId="{E6F56928-983C-4897-9281-E210BCC13E34}" type="presOf" srcId="{E3DD9724-09F3-4C14-A241-105E1B5402AC}" destId="{FCC2D157-5742-4C1C-B767-6E1E55B46FC4}" srcOrd="0" destOrd="0" presId="urn:microsoft.com/office/officeart/2005/8/layout/gear1"/>
    <dgm:cxn modelId="{6388D669-3228-440F-892E-81E4373DC5C6}" srcId="{E3DD9724-09F3-4C14-A241-105E1B5402AC}" destId="{0AEB9919-E2F0-4811-A3B1-B6729B1EC681}" srcOrd="1" destOrd="0" parTransId="{4D0885E2-FBB0-4899-8E90-F46B0B5DFBAE}" sibTransId="{57625F15-16BD-473B-BB30-66BD471DA4A6}"/>
    <dgm:cxn modelId="{87D9257E-A2DD-4734-A710-CE9F6A3D0C69}" srcId="{E3DD9724-09F3-4C14-A241-105E1B5402AC}" destId="{4E08D409-023E-414F-88D9-B67D7ABE5B91}" srcOrd="2" destOrd="0" parTransId="{7D4D1A3E-E8D8-4C42-B0A7-6DDC37E8DE20}" sibTransId="{81C79E4A-9EAA-4825-A16F-74935B744CD5}"/>
    <dgm:cxn modelId="{E6329898-21B8-49F0-A058-E34D778C6846}" type="presOf" srcId="{0AEB9919-E2F0-4811-A3B1-B6729B1EC681}" destId="{1F9B0B8A-3FE3-4006-AFA5-140B25E081B2}" srcOrd="1" destOrd="0" presId="urn:microsoft.com/office/officeart/2005/8/layout/gear1"/>
    <dgm:cxn modelId="{A1EA9254-DABA-4B5B-BFDF-6F440A74DA9E}" srcId="{E3DD9724-09F3-4C14-A241-105E1B5402AC}" destId="{94242C52-0C33-440D-8DA7-0A54A46DFE6F}" srcOrd="0" destOrd="0" parTransId="{CAB17FB1-FBB3-4D2A-AC34-82711342F7FC}" sibTransId="{1843E140-2B66-40B0-8F2A-5B109F7A81A5}"/>
    <dgm:cxn modelId="{4FD39F6E-0923-4635-A09E-967B5F36E048}" type="presOf" srcId="{81C79E4A-9EAA-4825-A16F-74935B744CD5}" destId="{5D29E2E1-7710-45E7-AC14-D78C5B147BA8}" srcOrd="0" destOrd="0" presId="urn:microsoft.com/office/officeart/2005/8/layout/gear1"/>
    <dgm:cxn modelId="{D6F88927-2760-45F9-8969-51DA6D1FBBFF}" type="presOf" srcId="{94242C52-0C33-440D-8DA7-0A54A46DFE6F}" destId="{1B7E0B73-8E38-4312-8D85-81D332822658}" srcOrd="0" destOrd="0" presId="urn:microsoft.com/office/officeart/2005/8/layout/gear1"/>
    <dgm:cxn modelId="{B1AE2104-BC20-4B22-BC67-C832618270B9}" type="presParOf" srcId="{FCC2D157-5742-4C1C-B767-6E1E55B46FC4}" destId="{1B7E0B73-8E38-4312-8D85-81D332822658}" srcOrd="0" destOrd="0" presId="urn:microsoft.com/office/officeart/2005/8/layout/gear1"/>
    <dgm:cxn modelId="{DEF77684-9D68-421F-B5ED-801518C9D8DD}" type="presParOf" srcId="{FCC2D157-5742-4C1C-B767-6E1E55B46FC4}" destId="{972FE965-7739-4775-A312-7D68DDBCE2D9}" srcOrd="1" destOrd="0" presId="urn:microsoft.com/office/officeart/2005/8/layout/gear1"/>
    <dgm:cxn modelId="{8D10F1A0-7A2B-4F1A-AAF5-356435C0FB93}" type="presParOf" srcId="{FCC2D157-5742-4C1C-B767-6E1E55B46FC4}" destId="{AA1EE402-AC14-4CA4-894D-ED35100CD079}" srcOrd="2" destOrd="0" presId="urn:microsoft.com/office/officeart/2005/8/layout/gear1"/>
    <dgm:cxn modelId="{6210B012-C950-42F4-81E1-AC1FC79223E3}" type="presParOf" srcId="{FCC2D157-5742-4C1C-B767-6E1E55B46FC4}" destId="{37FE8516-F19C-43ED-91DB-3D8A1FBDF4D8}" srcOrd="3" destOrd="0" presId="urn:microsoft.com/office/officeart/2005/8/layout/gear1"/>
    <dgm:cxn modelId="{5A5EE88E-A006-4A4A-BBE7-E769AD0B5DE0}" type="presParOf" srcId="{FCC2D157-5742-4C1C-B767-6E1E55B46FC4}" destId="{1F9B0B8A-3FE3-4006-AFA5-140B25E081B2}" srcOrd="4" destOrd="0" presId="urn:microsoft.com/office/officeart/2005/8/layout/gear1"/>
    <dgm:cxn modelId="{035839B0-1071-401B-A3BE-B6B6AFF343E2}" type="presParOf" srcId="{FCC2D157-5742-4C1C-B767-6E1E55B46FC4}" destId="{31F6C646-787D-42CC-859F-7E473DB0634B}" srcOrd="5" destOrd="0" presId="urn:microsoft.com/office/officeart/2005/8/layout/gear1"/>
    <dgm:cxn modelId="{FC87C8BA-E5D7-4AF1-A2EB-EA3081E3A112}" type="presParOf" srcId="{FCC2D157-5742-4C1C-B767-6E1E55B46FC4}" destId="{D504A6C6-DB95-41FC-BA12-654947B4EE4C}" srcOrd="6" destOrd="0" presId="urn:microsoft.com/office/officeart/2005/8/layout/gear1"/>
    <dgm:cxn modelId="{0765966D-8AC0-4ADC-80A2-BBCFF3731193}" type="presParOf" srcId="{FCC2D157-5742-4C1C-B767-6E1E55B46FC4}" destId="{AF837B35-D127-4C88-8F3E-9E0696221DA7}" srcOrd="7" destOrd="0" presId="urn:microsoft.com/office/officeart/2005/8/layout/gear1"/>
    <dgm:cxn modelId="{61B6C2AD-DDC7-4679-9ED0-2B0E612483DF}" type="presParOf" srcId="{FCC2D157-5742-4C1C-B767-6E1E55B46FC4}" destId="{9C2F21ED-8057-4177-B82E-D2B2C778941A}" srcOrd="8" destOrd="0" presId="urn:microsoft.com/office/officeart/2005/8/layout/gear1"/>
    <dgm:cxn modelId="{640CD2AB-554E-406B-AAF9-4C4AAD87F1D0}" type="presParOf" srcId="{FCC2D157-5742-4C1C-B767-6E1E55B46FC4}" destId="{A15CCFCE-332C-4337-9465-98998F679021}" srcOrd="9" destOrd="0" presId="urn:microsoft.com/office/officeart/2005/8/layout/gear1"/>
    <dgm:cxn modelId="{0ED251A0-46E2-49E6-9DB0-BE52C4FFD233}" type="presParOf" srcId="{FCC2D157-5742-4C1C-B767-6E1E55B46FC4}" destId="{F43DFBC9-B2E3-4C15-8BF8-37CEA321B80F}" srcOrd="10" destOrd="0" presId="urn:microsoft.com/office/officeart/2005/8/layout/gear1"/>
    <dgm:cxn modelId="{A777D63A-016B-405D-B66E-BBC57A536543}" type="presParOf" srcId="{FCC2D157-5742-4C1C-B767-6E1E55B46FC4}" destId="{6B879A2D-EB83-4D56-AFF3-7E39D38DB1F7}" srcOrd="11" destOrd="0" presId="urn:microsoft.com/office/officeart/2005/8/layout/gear1"/>
    <dgm:cxn modelId="{794766C2-6249-4B22-BE48-27B6696DAD43}" type="presParOf" srcId="{FCC2D157-5742-4C1C-B767-6E1E55B46FC4}" destId="{5D29E2E1-7710-45E7-AC14-D78C5B147BA8}"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83114792-DEFB-4111-935F-3683C59E4F33}" type="doc">
      <dgm:prSet loTypeId="urn:microsoft.com/office/officeart/2005/8/layout/hList3" loCatId="list" qsTypeId="urn:microsoft.com/office/officeart/2005/8/quickstyle/simple1" qsCatId="simple" csTypeId="urn:microsoft.com/office/officeart/2005/8/colors/accent1_2" csCatId="accent1" phldr="1"/>
      <dgm:spPr/>
      <dgm:t>
        <a:bodyPr/>
        <a:lstStyle/>
        <a:p>
          <a:pPr rtl="1"/>
          <a:endParaRPr lang="fa-IR"/>
        </a:p>
      </dgm:t>
    </dgm:pt>
    <dgm:pt modelId="{0CBE3D4E-3922-4FFE-9A99-E0734D516910}">
      <dgm:prSet phldrT="[Text]"/>
      <dgm:spPr>
        <a:solidFill>
          <a:srgbClr val="92D050"/>
        </a:solidFill>
      </dgm:spPr>
      <dgm:t>
        <a:bodyPr/>
        <a:lstStyle/>
        <a:p>
          <a:pPr rtl="1"/>
          <a:r>
            <a:rPr lang="fa-IR" dirty="0" smtClean="0">
              <a:solidFill>
                <a:schemeClr val="tx1"/>
              </a:solidFill>
              <a:cs typeface="B Titr" panose="00000700000000000000" pitchFamily="2" charset="-78"/>
            </a:rPr>
            <a:t>ارکان تعلیم و تربیت </a:t>
          </a:r>
          <a:endParaRPr lang="fa-IR" dirty="0">
            <a:solidFill>
              <a:schemeClr val="tx1"/>
            </a:solidFill>
            <a:cs typeface="B Titr" panose="00000700000000000000" pitchFamily="2" charset="-78"/>
          </a:endParaRPr>
        </a:p>
      </dgm:t>
    </dgm:pt>
    <dgm:pt modelId="{C10D6446-647D-40F6-ADCF-7F8B36ACD755}" type="parTrans" cxnId="{0200F1C7-D5F3-4EF7-BE55-60170B7D9774}">
      <dgm:prSet/>
      <dgm:spPr/>
      <dgm:t>
        <a:bodyPr/>
        <a:lstStyle/>
        <a:p>
          <a:pPr rtl="1"/>
          <a:endParaRPr lang="fa-IR"/>
        </a:p>
      </dgm:t>
    </dgm:pt>
    <dgm:pt modelId="{502C215D-1CC5-49EF-BC30-C9F1C5C8FB3F}" type="sibTrans" cxnId="{0200F1C7-D5F3-4EF7-BE55-60170B7D9774}">
      <dgm:prSet/>
      <dgm:spPr/>
      <dgm:t>
        <a:bodyPr/>
        <a:lstStyle/>
        <a:p>
          <a:pPr rtl="1"/>
          <a:endParaRPr lang="fa-IR"/>
        </a:p>
      </dgm:t>
    </dgm:pt>
    <dgm:pt modelId="{023A7A1D-D506-46BB-8660-A5443D0C61E3}">
      <dgm:prSet phldrT="[Text]"/>
      <dgm:spPr>
        <a:solidFill>
          <a:srgbClr val="FF0000"/>
        </a:solidFill>
      </dgm:spPr>
      <dgm:t>
        <a:bodyPr/>
        <a:lstStyle/>
        <a:p>
          <a:pPr rtl="1"/>
          <a:r>
            <a:rPr lang="fa-IR" dirty="0" smtClean="0">
              <a:cs typeface="B Titr" panose="00000700000000000000" pitchFamily="2" charset="-78"/>
            </a:rPr>
            <a:t>3-حکومت</a:t>
          </a:r>
          <a:endParaRPr lang="fa-IR" dirty="0">
            <a:cs typeface="B Titr" panose="00000700000000000000" pitchFamily="2" charset="-78"/>
          </a:endParaRPr>
        </a:p>
      </dgm:t>
    </dgm:pt>
    <dgm:pt modelId="{1C4B72E7-FA23-45E0-9A48-2CF8F51834B4}" type="parTrans" cxnId="{309E25CE-7FE3-40CD-8BA1-57657BA13CF0}">
      <dgm:prSet/>
      <dgm:spPr/>
      <dgm:t>
        <a:bodyPr/>
        <a:lstStyle/>
        <a:p>
          <a:pPr rtl="1"/>
          <a:endParaRPr lang="fa-IR"/>
        </a:p>
      </dgm:t>
    </dgm:pt>
    <dgm:pt modelId="{FECEC61F-24EF-401E-BEF1-C34E600E4D71}" type="sibTrans" cxnId="{309E25CE-7FE3-40CD-8BA1-57657BA13CF0}">
      <dgm:prSet/>
      <dgm:spPr/>
      <dgm:t>
        <a:bodyPr/>
        <a:lstStyle/>
        <a:p>
          <a:pPr rtl="1"/>
          <a:endParaRPr lang="fa-IR"/>
        </a:p>
      </dgm:t>
    </dgm:pt>
    <dgm:pt modelId="{205F8304-9780-4B84-BCB5-0DBD5BCFD94B}">
      <dgm:prSet phldrT="[Text]"/>
      <dgm:spPr>
        <a:solidFill>
          <a:srgbClr val="FF0000"/>
        </a:solidFill>
      </dgm:spPr>
      <dgm:t>
        <a:bodyPr/>
        <a:lstStyle/>
        <a:p>
          <a:pPr rtl="1"/>
          <a:r>
            <a:rPr lang="fa-IR" b="1" dirty="0" smtClean="0">
              <a:cs typeface="B Titr" panose="00000700000000000000" pitchFamily="2" charset="-78"/>
            </a:rPr>
            <a:t>2- رسانه</a:t>
          </a:r>
          <a:endParaRPr lang="fa-IR" b="1" dirty="0">
            <a:cs typeface="B Titr" panose="00000700000000000000" pitchFamily="2" charset="-78"/>
          </a:endParaRPr>
        </a:p>
      </dgm:t>
    </dgm:pt>
    <dgm:pt modelId="{2FC70A1B-300F-4787-B5F1-B61AE0D739A8}" type="parTrans" cxnId="{1593660F-7C20-4FCE-980E-F2BB41CD658E}">
      <dgm:prSet/>
      <dgm:spPr/>
      <dgm:t>
        <a:bodyPr/>
        <a:lstStyle/>
        <a:p>
          <a:pPr rtl="1"/>
          <a:endParaRPr lang="fa-IR"/>
        </a:p>
      </dgm:t>
    </dgm:pt>
    <dgm:pt modelId="{D03D09AA-F174-4EC4-B7DF-843D1D45E58F}" type="sibTrans" cxnId="{1593660F-7C20-4FCE-980E-F2BB41CD658E}">
      <dgm:prSet/>
      <dgm:spPr/>
      <dgm:t>
        <a:bodyPr/>
        <a:lstStyle/>
        <a:p>
          <a:pPr rtl="1"/>
          <a:endParaRPr lang="fa-IR"/>
        </a:p>
      </dgm:t>
    </dgm:pt>
    <dgm:pt modelId="{505827BF-31D6-4888-BB96-ECB2A60DEC7C}">
      <dgm:prSet phldrT="[Text]"/>
      <dgm:spPr>
        <a:solidFill>
          <a:srgbClr val="FF0000"/>
        </a:solidFill>
      </dgm:spPr>
      <dgm:t>
        <a:bodyPr/>
        <a:lstStyle/>
        <a:p>
          <a:pPr rtl="1"/>
          <a:r>
            <a:rPr lang="fa-IR" dirty="0" smtClean="0">
              <a:cs typeface="B Titr" panose="00000700000000000000" pitchFamily="2" charset="-78"/>
            </a:rPr>
            <a:t>1- خانواده </a:t>
          </a:r>
          <a:endParaRPr lang="fa-IR" dirty="0">
            <a:cs typeface="B Titr" panose="00000700000000000000" pitchFamily="2" charset="-78"/>
          </a:endParaRPr>
        </a:p>
      </dgm:t>
    </dgm:pt>
    <dgm:pt modelId="{D9F23907-3341-4473-A6EE-71CCCC3D8121}" type="parTrans" cxnId="{AF45081F-655D-48D1-8BE0-8CB1A0EEBF85}">
      <dgm:prSet/>
      <dgm:spPr/>
      <dgm:t>
        <a:bodyPr/>
        <a:lstStyle/>
        <a:p>
          <a:pPr rtl="1"/>
          <a:endParaRPr lang="fa-IR"/>
        </a:p>
      </dgm:t>
    </dgm:pt>
    <dgm:pt modelId="{45A38281-8775-47BE-B150-71605A2CF29F}" type="sibTrans" cxnId="{AF45081F-655D-48D1-8BE0-8CB1A0EEBF85}">
      <dgm:prSet/>
      <dgm:spPr/>
      <dgm:t>
        <a:bodyPr/>
        <a:lstStyle/>
        <a:p>
          <a:pPr rtl="1"/>
          <a:endParaRPr lang="fa-IR"/>
        </a:p>
      </dgm:t>
    </dgm:pt>
    <dgm:pt modelId="{737AEE74-4EFC-481E-980B-2EFF87CCCA9E}">
      <dgm:prSet/>
      <dgm:spPr/>
      <dgm:t>
        <a:bodyPr/>
        <a:lstStyle/>
        <a:p>
          <a:pPr rtl="1"/>
          <a:endParaRPr lang="fa-IR"/>
        </a:p>
      </dgm:t>
    </dgm:pt>
    <dgm:pt modelId="{C6239D5B-29DE-48BF-AB2B-11DF888C7BDC}" type="parTrans" cxnId="{D15CA0F5-E397-45E5-B58D-DCF05E17D8CD}">
      <dgm:prSet/>
      <dgm:spPr/>
      <dgm:t>
        <a:bodyPr/>
        <a:lstStyle/>
        <a:p>
          <a:pPr rtl="1"/>
          <a:endParaRPr lang="fa-IR"/>
        </a:p>
      </dgm:t>
    </dgm:pt>
    <dgm:pt modelId="{82CA8403-9938-4C02-B196-809DE9B3C173}" type="sibTrans" cxnId="{D15CA0F5-E397-45E5-B58D-DCF05E17D8CD}">
      <dgm:prSet/>
      <dgm:spPr/>
      <dgm:t>
        <a:bodyPr/>
        <a:lstStyle/>
        <a:p>
          <a:pPr rtl="1"/>
          <a:endParaRPr lang="fa-IR"/>
        </a:p>
      </dgm:t>
    </dgm:pt>
    <dgm:pt modelId="{C84264AB-0766-46BE-9737-E6C67835CDB2}">
      <dgm:prSet/>
      <dgm:spPr>
        <a:solidFill>
          <a:srgbClr val="FF0000"/>
        </a:solidFill>
      </dgm:spPr>
      <dgm:t>
        <a:bodyPr/>
        <a:lstStyle/>
        <a:p>
          <a:pPr rtl="1"/>
          <a:r>
            <a:rPr lang="fa-IR" dirty="0" smtClean="0">
              <a:cs typeface="B Titr" panose="00000700000000000000" pitchFamily="2" charset="-78"/>
            </a:rPr>
            <a:t>4- نهادها و سازمان های غیر دولتی</a:t>
          </a:r>
          <a:endParaRPr lang="fa-IR" dirty="0">
            <a:cs typeface="B Titr" panose="00000700000000000000" pitchFamily="2" charset="-78"/>
          </a:endParaRPr>
        </a:p>
      </dgm:t>
    </dgm:pt>
    <dgm:pt modelId="{E0D9E80B-8AC4-4852-A44C-1D90CB172B0C}" type="parTrans" cxnId="{DC76947E-A7C8-46C7-BB35-722A84D36FE5}">
      <dgm:prSet/>
      <dgm:spPr/>
      <dgm:t>
        <a:bodyPr/>
        <a:lstStyle/>
        <a:p>
          <a:endParaRPr lang="en-US"/>
        </a:p>
      </dgm:t>
    </dgm:pt>
    <dgm:pt modelId="{344AF3D2-6790-4017-AD0B-711F8F1BB95C}" type="sibTrans" cxnId="{DC76947E-A7C8-46C7-BB35-722A84D36FE5}">
      <dgm:prSet/>
      <dgm:spPr/>
      <dgm:t>
        <a:bodyPr/>
        <a:lstStyle/>
        <a:p>
          <a:endParaRPr lang="en-US"/>
        </a:p>
      </dgm:t>
    </dgm:pt>
    <dgm:pt modelId="{99AA6CF2-2891-402D-8A41-69C65A194A02}" type="pres">
      <dgm:prSet presAssocID="{83114792-DEFB-4111-935F-3683C59E4F33}" presName="composite" presStyleCnt="0">
        <dgm:presLayoutVars>
          <dgm:chMax val="1"/>
          <dgm:dir/>
          <dgm:resizeHandles val="exact"/>
        </dgm:presLayoutVars>
      </dgm:prSet>
      <dgm:spPr/>
      <dgm:t>
        <a:bodyPr/>
        <a:lstStyle/>
        <a:p>
          <a:pPr rtl="1"/>
          <a:endParaRPr lang="fa-IR"/>
        </a:p>
      </dgm:t>
    </dgm:pt>
    <dgm:pt modelId="{A9F57682-5421-41EA-84A6-C0EB8DC862CE}" type="pres">
      <dgm:prSet presAssocID="{0CBE3D4E-3922-4FFE-9A99-E0734D516910}" presName="roof" presStyleLbl="dkBgShp" presStyleIdx="0" presStyleCnt="2"/>
      <dgm:spPr/>
      <dgm:t>
        <a:bodyPr/>
        <a:lstStyle/>
        <a:p>
          <a:pPr rtl="1"/>
          <a:endParaRPr lang="fa-IR"/>
        </a:p>
      </dgm:t>
    </dgm:pt>
    <dgm:pt modelId="{65F741D4-4D04-434D-92A9-F7CD0F1F827A}" type="pres">
      <dgm:prSet presAssocID="{0CBE3D4E-3922-4FFE-9A99-E0734D516910}" presName="pillars" presStyleCnt="0"/>
      <dgm:spPr/>
    </dgm:pt>
    <dgm:pt modelId="{39F2CB51-CD1C-43F5-9572-2F38221F507D}" type="pres">
      <dgm:prSet presAssocID="{0CBE3D4E-3922-4FFE-9A99-E0734D516910}" presName="pillar1" presStyleLbl="node1" presStyleIdx="0" presStyleCnt="4">
        <dgm:presLayoutVars>
          <dgm:bulletEnabled val="1"/>
        </dgm:presLayoutVars>
      </dgm:prSet>
      <dgm:spPr/>
      <dgm:t>
        <a:bodyPr/>
        <a:lstStyle/>
        <a:p>
          <a:pPr rtl="1"/>
          <a:endParaRPr lang="fa-IR"/>
        </a:p>
      </dgm:t>
    </dgm:pt>
    <dgm:pt modelId="{D3A462F3-2D8A-40A7-ACDE-46C313086222}" type="pres">
      <dgm:prSet presAssocID="{023A7A1D-D506-46BB-8660-A5443D0C61E3}" presName="pillarX" presStyleLbl="node1" presStyleIdx="1" presStyleCnt="4">
        <dgm:presLayoutVars>
          <dgm:bulletEnabled val="1"/>
        </dgm:presLayoutVars>
      </dgm:prSet>
      <dgm:spPr/>
      <dgm:t>
        <a:bodyPr/>
        <a:lstStyle/>
        <a:p>
          <a:pPr rtl="1"/>
          <a:endParaRPr lang="fa-IR"/>
        </a:p>
      </dgm:t>
    </dgm:pt>
    <dgm:pt modelId="{59BF07C3-DDC2-460D-A838-666E76185345}" type="pres">
      <dgm:prSet presAssocID="{205F8304-9780-4B84-BCB5-0DBD5BCFD94B}" presName="pillarX" presStyleLbl="node1" presStyleIdx="2" presStyleCnt="4">
        <dgm:presLayoutVars>
          <dgm:bulletEnabled val="1"/>
        </dgm:presLayoutVars>
      </dgm:prSet>
      <dgm:spPr/>
      <dgm:t>
        <a:bodyPr/>
        <a:lstStyle/>
        <a:p>
          <a:pPr rtl="1"/>
          <a:endParaRPr lang="fa-IR"/>
        </a:p>
      </dgm:t>
    </dgm:pt>
    <dgm:pt modelId="{7836563F-1146-4BFA-AED1-72E9029ACE55}" type="pres">
      <dgm:prSet presAssocID="{505827BF-31D6-4888-BB96-ECB2A60DEC7C}" presName="pillarX" presStyleLbl="node1" presStyleIdx="3" presStyleCnt="4">
        <dgm:presLayoutVars>
          <dgm:bulletEnabled val="1"/>
        </dgm:presLayoutVars>
      </dgm:prSet>
      <dgm:spPr/>
      <dgm:t>
        <a:bodyPr/>
        <a:lstStyle/>
        <a:p>
          <a:pPr rtl="1"/>
          <a:endParaRPr lang="fa-IR"/>
        </a:p>
      </dgm:t>
    </dgm:pt>
    <dgm:pt modelId="{A988B74A-1E2B-4CC8-B1AF-4E632253E261}" type="pres">
      <dgm:prSet presAssocID="{0CBE3D4E-3922-4FFE-9A99-E0734D516910}" presName="base" presStyleLbl="dkBgShp" presStyleIdx="1" presStyleCnt="2"/>
      <dgm:spPr/>
    </dgm:pt>
  </dgm:ptLst>
  <dgm:cxnLst>
    <dgm:cxn modelId="{81CBCE10-F3EA-44ED-B909-AFCA479E061A}" type="presOf" srcId="{C84264AB-0766-46BE-9737-E6C67835CDB2}" destId="{39F2CB51-CD1C-43F5-9572-2F38221F507D}" srcOrd="0" destOrd="0" presId="urn:microsoft.com/office/officeart/2005/8/layout/hList3"/>
    <dgm:cxn modelId="{309E25CE-7FE3-40CD-8BA1-57657BA13CF0}" srcId="{0CBE3D4E-3922-4FFE-9A99-E0734D516910}" destId="{023A7A1D-D506-46BB-8660-A5443D0C61E3}" srcOrd="1" destOrd="0" parTransId="{1C4B72E7-FA23-45E0-9A48-2CF8F51834B4}" sibTransId="{FECEC61F-24EF-401E-BEF1-C34E600E4D71}"/>
    <dgm:cxn modelId="{C0E9D18C-2CB6-424D-BBEF-B335C4EDAF10}" type="presOf" srcId="{0CBE3D4E-3922-4FFE-9A99-E0734D516910}" destId="{A9F57682-5421-41EA-84A6-C0EB8DC862CE}" srcOrd="0" destOrd="0" presId="urn:microsoft.com/office/officeart/2005/8/layout/hList3"/>
    <dgm:cxn modelId="{1593660F-7C20-4FCE-980E-F2BB41CD658E}" srcId="{0CBE3D4E-3922-4FFE-9A99-E0734D516910}" destId="{205F8304-9780-4B84-BCB5-0DBD5BCFD94B}" srcOrd="2" destOrd="0" parTransId="{2FC70A1B-300F-4787-B5F1-B61AE0D739A8}" sibTransId="{D03D09AA-F174-4EC4-B7DF-843D1D45E58F}"/>
    <dgm:cxn modelId="{CA717DEA-91C1-4044-844F-6BFE3EE61E4E}" type="presOf" srcId="{83114792-DEFB-4111-935F-3683C59E4F33}" destId="{99AA6CF2-2891-402D-8A41-69C65A194A02}" srcOrd="0" destOrd="0" presId="urn:microsoft.com/office/officeart/2005/8/layout/hList3"/>
    <dgm:cxn modelId="{DC76947E-A7C8-46C7-BB35-722A84D36FE5}" srcId="{0CBE3D4E-3922-4FFE-9A99-E0734D516910}" destId="{C84264AB-0766-46BE-9737-E6C67835CDB2}" srcOrd="0" destOrd="0" parTransId="{E0D9E80B-8AC4-4852-A44C-1D90CB172B0C}" sibTransId="{344AF3D2-6790-4017-AD0B-711F8F1BB95C}"/>
    <dgm:cxn modelId="{D15CA0F5-E397-45E5-B58D-DCF05E17D8CD}" srcId="{83114792-DEFB-4111-935F-3683C59E4F33}" destId="{737AEE74-4EFC-481E-980B-2EFF87CCCA9E}" srcOrd="1" destOrd="0" parTransId="{C6239D5B-29DE-48BF-AB2B-11DF888C7BDC}" sibTransId="{82CA8403-9938-4C02-B196-809DE9B3C173}"/>
    <dgm:cxn modelId="{B2A97D85-B5DA-4027-A64C-35AE4D8C9F93}" type="presOf" srcId="{023A7A1D-D506-46BB-8660-A5443D0C61E3}" destId="{D3A462F3-2D8A-40A7-ACDE-46C313086222}" srcOrd="0" destOrd="0" presId="urn:microsoft.com/office/officeart/2005/8/layout/hList3"/>
    <dgm:cxn modelId="{0200F1C7-D5F3-4EF7-BE55-60170B7D9774}" srcId="{83114792-DEFB-4111-935F-3683C59E4F33}" destId="{0CBE3D4E-3922-4FFE-9A99-E0734D516910}" srcOrd="0" destOrd="0" parTransId="{C10D6446-647D-40F6-ADCF-7F8B36ACD755}" sibTransId="{502C215D-1CC5-49EF-BC30-C9F1C5C8FB3F}"/>
    <dgm:cxn modelId="{C3C2A21C-B9EA-4DBE-8579-3635D00655F6}" type="presOf" srcId="{205F8304-9780-4B84-BCB5-0DBD5BCFD94B}" destId="{59BF07C3-DDC2-460D-A838-666E76185345}" srcOrd="0" destOrd="0" presId="urn:microsoft.com/office/officeart/2005/8/layout/hList3"/>
    <dgm:cxn modelId="{AF45081F-655D-48D1-8BE0-8CB1A0EEBF85}" srcId="{0CBE3D4E-3922-4FFE-9A99-E0734D516910}" destId="{505827BF-31D6-4888-BB96-ECB2A60DEC7C}" srcOrd="3" destOrd="0" parTransId="{D9F23907-3341-4473-A6EE-71CCCC3D8121}" sibTransId="{45A38281-8775-47BE-B150-71605A2CF29F}"/>
    <dgm:cxn modelId="{3B94BDEE-3E81-4EFD-973E-922D3977AFFA}" type="presOf" srcId="{505827BF-31D6-4888-BB96-ECB2A60DEC7C}" destId="{7836563F-1146-4BFA-AED1-72E9029ACE55}" srcOrd="0" destOrd="0" presId="urn:microsoft.com/office/officeart/2005/8/layout/hList3"/>
    <dgm:cxn modelId="{CE70BBBE-D447-49C2-814F-9CE651B8EC35}" type="presParOf" srcId="{99AA6CF2-2891-402D-8A41-69C65A194A02}" destId="{A9F57682-5421-41EA-84A6-C0EB8DC862CE}" srcOrd="0" destOrd="0" presId="urn:microsoft.com/office/officeart/2005/8/layout/hList3"/>
    <dgm:cxn modelId="{A42AC6AC-7B9B-4DA0-9614-89BC2FEEA13E}" type="presParOf" srcId="{99AA6CF2-2891-402D-8A41-69C65A194A02}" destId="{65F741D4-4D04-434D-92A9-F7CD0F1F827A}" srcOrd="1" destOrd="0" presId="urn:microsoft.com/office/officeart/2005/8/layout/hList3"/>
    <dgm:cxn modelId="{1F9EB8AE-36BB-4300-9F90-E83BBA6900A2}" type="presParOf" srcId="{65F741D4-4D04-434D-92A9-F7CD0F1F827A}" destId="{39F2CB51-CD1C-43F5-9572-2F38221F507D}" srcOrd="0" destOrd="0" presId="urn:microsoft.com/office/officeart/2005/8/layout/hList3"/>
    <dgm:cxn modelId="{EF539C83-7A24-4C5C-A25D-14C0F1C96C98}" type="presParOf" srcId="{65F741D4-4D04-434D-92A9-F7CD0F1F827A}" destId="{D3A462F3-2D8A-40A7-ACDE-46C313086222}" srcOrd="1" destOrd="0" presId="urn:microsoft.com/office/officeart/2005/8/layout/hList3"/>
    <dgm:cxn modelId="{C9AF7DDA-C328-459F-B3D8-26683DA0B871}" type="presParOf" srcId="{65F741D4-4D04-434D-92A9-F7CD0F1F827A}" destId="{59BF07C3-DDC2-460D-A838-666E76185345}" srcOrd="2" destOrd="0" presId="urn:microsoft.com/office/officeart/2005/8/layout/hList3"/>
    <dgm:cxn modelId="{74D130C9-EFCA-4EC9-94CD-F832CBF5C0E6}" type="presParOf" srcId="{65F741D4-4D04-434D-92A9-F7CD0F1F827A}" destId="{7836563F-1146-4BFA-AED1-72E9029ACE55}" srcOrd="3" destOrd="0" presId="urn:microsoft.com/office/officeart/2005/8/layout/hList3"/>
    <dgm:cxn modelId="{A7BD00A3-53AB-4AE6-9B05-2BFFAE0D6CB2}" type="presParOf" srcId="{99AA6CF2-2891-402D-8A41-69C65A194A02}" destId="{A988B74A-1E2B-4CC8-B1AF-4E632253E26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192C154C-DFC0-4B88-BA34-3542758EABD5}" type="doc">
      <dgm:prSet loTypeId="urn:microsoft.com/office/officeart/2005/8/layout/radial1" loCatId="cycle" qsTypeId="urn:microsoft.com/office/officeart/2005/8/quickstyle/simple1" qsCatId="simple" csTypeId="urn:microsoft.com/office/officeart/2005/8/colors/accent1_2" csCatId="accent1" phldr="1"/>
      <dgm:spPr/>
      <dgm:t>
        <a:bodyPr/>
        <a:lstStyle/>
        <a:p>
          <a:pPr rtl="1"/>
          <a:endParaRPr lang="fa-IR"/>
        </a:p>
      </dgm:t>
    </dgm:pt>
    <dgm:pt modelId="{4510D093-5153-467A-B5CA-C4CEDD8F8D11}">
      <dgm:prSet phldrT="[Text]" custT="1"/>
      <dgm:spPr>
        <a:solidFill>
          <a:srgbClr val="FFFF00"/>
        </a:solidFill>
      </dgm:spPr>
      <dgm:t>
        <a:bodyPr/>
        <a:lstStyle/>
        <a:p>
          <a:pPr rtl="1"/>
          <a:r>
            <a:rPr lang="fa-IR" sz="2000" b="1" dirty="0" smtClean="0">
              <a:solidFill>
                <a:schemeClr val="tx1"/>
              </a:solidFill>
              <a:cs typeface="B Titr" panose="00000700000000000000" pitchFamily="2" charset="-78"/>
            </a:rPr>
            <a:t>مدرسه سند تحول (مدرسه صالح)</a:t>
          </a:r>
          <a:endParaRPr lang="fa-IR" sz="2000" b="1" dirty="0">
            <a:solidFill>
              <a:schemeClr val="tx1"/>
            </a:solidFill>
            <a:cs typeface="B Titr" panose="00000700000000000000" pitchFamily="2" charset="-78"/>
          </a:endParaRPr>
        </a:p>
      </dgm:t>
    </dgm:pt>
    <dgm:pt modelId="{635BB342-8DAC-4E23-8B3D-B0D62D6804E8}" type="parTrans" cxnId="{3186DD3F-3152-44BE-8AC7-A9BC73729539}">
      <dgm:prSet/>
      <dgm:spPr/>
      <dgm:t>
        <a:bodyPr/>
        <a:lstStyle/>
        <a:p>
          <a:pPr rtl="1"/>
          <a:endParaRPr lang="fa-IR"/>
        </a:p>
      </dgm:t>
    </dgm:pt>
    <dgm:pt modelId="{67242D02-FA7D-4F80-A78E-CB0EBDDF6563}" type="sibTrans" cxnId="{3186DD3F-3152-44BE-8AC7-A9BC73729539}">
      <dgm:prSet/>
      <dgm:spPr/>
      <dgm:t>
        <a:bodyPr/>
        <a:lstStyle/>
        <a:p>
          <a:pPr rtl="1"/>
          <a:endParaRPr lang="fa-IR"/>
        </a:p>
      </dgm:t>
    </dgm:pt>
    <dgm:pt modelId="{E079417E-BDCC-40F2-9960-91A0E9A08D36}">
      <dgm:prSet phldrT="[Text]" custT="1"/>
      <dgm:spPr>
        <a:solidFill>
          <a:srgbClr val="FFC000"/>
        </a:solidFill>
      </dgm:spPr>
      <dgm:t>
        <a:bodyPr/>
        <a:lstStyle/>
        <a:p>
          <a:pPr rtl="1"/>
          <a:r>
            <a:rPr lang="fa-IR" sz="1600" b="1" dirty="0" smtClean="0">
              <a:solidFill>
                <a:schemeClr val="tx1"/>
              </a:solidFill>
              <a:cs typeface="B Titr" panose="00000700000000000000" pitchFamily="2" charset="-78"/>
            </a:rPr>
            <a:t>1-تجلی بخش فرهنگ غنی اسلامی ،انقلابی</a:t>
          </a:r>
          <a:endParaRPr lang="fa-IR" sz="1600" b="1" dirty="0">
            <a:solidFill>
              <a:schemeClr val="tx1"/>
            </a:solidFill>
            <a:cs typeface="B Titr" panose="00000700000000000000" pitchFamily="2" charset="-78"/>
          </a:endParaRPr>
        </a:p>
      </dgm:t>
    </dgm:pt>
    <dgm:pt modelId="{C58A3C12-1FD4-4FE3-A3C2-E9E8136AD1EB}" type="parTrans" cxnId="{4356A6F2-2AF1-433D-A83F-31C0622D0DDE}">
      <dgm:prSet/>
      <dgm:spPr/>
      <dgm:t>
        <a:bodyPr/>
        <a:lstStyle/>
        <a:p>
          <a:pPr rtl="1"/>
          <a:endParaRPr lang="fa-IR"/>
        </a:p>
      </dgm:t>
    </dgm:pt>
    <dgm:pt modelId="{01D5662A-FD45-4719-8FB5-10A8910918EF}" type="sibTrans" cxnId="{4356A6F2-2AF1-433D-A83F-31C0622D0DDE}">
      <dgm:prSet/>
      <dgm:spPr/>
      <dgm:t>
        <a:bodyPr/>
        <a:lstStyle/>
        <a:p>
          <a:pPr rtl="1"/>
          <a:endParaRPr lang="fa-IR"/>
        </a:p>
      </dgm:t>
    </dgm:pt>
    <dgm:pt modelId="{E4427D50-A2CE-4D6B-BD1A-0EF3D5C8F702}">
      <dgm:prSet phldrT="[Text]" custT="1"/>
      <dgm:spPr>
        <a:solidFill>
          <a:srgbClr val="FFC000"/>
        </a:solidFill>
      </dgm:spPr>
      <dgm:t>
        <a:bodyPr/>
        <a:lstStyle/>
        <a:p>
          <a:pPr rtl="1"/>
          <a:r>
            <a:rPr lang="fa-IR" sz="1600" b="1" dirty="0" smtClean="0">
              <a:solidFill>
                <a:schemeClr val="tx1"/>
              </a:solidFill>
              <a:cs typeface="B Titr" panose="00000700000000000000" pitchFamily="2" charset="-78"/>
            </a:rPr>
            <a:t>2-نقطه اتکای دولت وملت در رشد تعالی و پیشرفت کشور</a:t>
          </a:r>
          <a:endParaRPr lang="fa-IR" sz="1600" b="1" dirty="0">
            <a:solidFill>
              <a:schemeClr val="tx1"/>
            </a:solidFill>
            <a:cs typeface="B Titr" panose="00000700000000000000" pitchFamily="2" charset="-78"/>
          </a:endParaRPr>
        </a:p>
      </dgm:t>
    </dgm:pt>
    <dgm:pt modelId="{E5B2C12F-561E-4015-AD20-59B299B7A7C4}" type="parTrans" cxnId="{AB290A34-F6FB-4EDB-8328-A177FACDE1EC}">
      <dgm:prSet/>
      <dgm:spPr/>
      <dgm:t>
        <a:bodyPr/>
        <a:lstStyle/>
        <a:p>
          <a:pPr rtl="1"/>
          <a:endParaRPr lang="fa-IR"/>
        </a:p>
      </dgm:t>
    </dgm:pt>
    <dgm:pt modelId="{011C2D9C-D14F-4DBB-9DDA-156203D95E46}" type="sibTrans" cxnId="{AB290A34-F6FB-4EDB-8328-A177FACDE1EC}">
      <dgm:prSet/>
      <dgm:spPr/>
      <dgm:t>
        <a:bodyPr/>
        <a:lstStyle/>
        <a:p>
          <a:pPr rtl="1"/>
          <a:endParaRPr lang="fa-IR"/>
        </a:p>
      </dgm:t>
    </dgm:pt>
    <dgm:pt modelId="{4ED028E5-1B31-442E-95B8-C8C965F0C5D1}">
      <dgm:prSet phldrT="[Text]" custT="1"/>
      <dgm:spPr>
        <a:solidFill>
          <a:srgbClr val="FFC000"/>
        </a:solidFill>
      </dgm:spPr>
      <dgm:t>
        <a:bodyPr/>
        <a:lstStyle/>
        <a:p>
          <a:pPr rtl="1"/>
          <a:r>
            <a:rPr lang="fa-IR" sz="2000" b="1" dirty="0" smtClean="0">
              <a:solidFill>
                <a:schemeClr val="tx1"/>
              </a:solidFill>
              <a:cs typeface="B Titr" panose="00000700000000000000" pitchFamily="2" charset="-78"/>
            </a:rPr>
            <a:t>3- تصمیم گیر و برنامه ریز</a:t>
          </a:r>
          <a:endParaRPr lang="fa-IR" sz="2000" b="1" dirty="0">
            <a:solidFill>
              <a:schemeClr val="tx1"/>
            </a:solidFill>
            <a:cs typeface="B Titr" panose="00000700000000000000" pitchFamily="2" charset="-78"/>
          </a:endParaRPr>
        </a:p>
      </dgm:t>
    </dgm:pt>
    <dgm:pt modelId="{0B35A857-A680-4A0C-9ED4-62A80DD75E8C}" type="parTrans" cxnId="{2DD40689-9C13-4BEA-BF38-237F0FFF1B06}">
      <dgm:prSet/>
      <dgm:spPr/>
      <dgm:t>
        <a:bodyPr/>
        <a:lstStyle/>
        <a:p>
          <a:pPr rtl="1"/>
          <a:endParaRPr lang="fa-IR"/>
        </a:p>
      </dgm:t>
    </dgm:pt>
    <dgm:pt modelId="{BE043519-6CA9-4DBC-BFC0-356A8BEEBA41}" type="sibTrans" cxnId="{2DD40689-9C13-4BEA-BF38-237F0FFF1B06}">
      <dgm:prSet/>
      <dgm:spPr/>
      <dgm:t>
        <a:bodyPr/>
        <a:lstStyle/>
        <a:p>
          <a:pPr rtl="1"/>
          <a:endParaRPr lang="fa-IR"/>
        </a:p>
      </dgm:t>
    </dgm:pt>
    <dgm:pt modelId="{0AB02EB3-70EF-4E5D-88D9-13DBA22D8941}">
      <dgm:prSet phldrT="[Text]" custT="1"/>
      <dgm:spPr>
        <a:solidFill>
          <a:srgbClr val="FFC000"/>
        </a:solidFill>
      </dgm:spPr>
      <dgm:t>
        <a:bodyPr/>
        <a:lstStyle/>
        <a:p>
          <a:pPr rtl="1"/>
          <a:r>
            <a:rPr lang="fa-IR" sz="1600" b="1" dirty="0" smtClean="0">
              <a:solidFill>
                <a:schemeClr val="tx1"/>
              </a:solidFill>
              <a:cs typeface="B Titr" panose="00000700000000000000" pitchFamily="2" charset="-78"/>
            </a:rPr>
            <a:t>4- نقش آفرین در انتخاب آگاهانه ،مسئولانه و اختیاری</a:t>
          </a:r>
          <a:endParaRPr lang="fa-IR" sz="1600" b="1" dirty="0">
            <a:solidFill>
              <a:schemeClr val="tx1"/>
            </a:solidFill>
            <a:cs typeface="B Titr" panose="00000700000000000000" pitchFamily="2" charset="-78"/>
          </a:endParaRPr>
        </a:p>
      </dgm:t>
    </dgm:pt>
    <dgm:pt modelId="{97221502-0BF8-4929-AE4B-3944638A5639}" type="parTrans" cxnId="{2A1FF890-75C9-4BA0-AB24-9F071E413CA6}">
      <dgm:prSet/>
      <dgm:spPr/>
      <dgm:t>
        <a:bodyPr/>
        <a:lstStyle/>
        <a:p>
          <a:pPr rtl="1"/>
          <a:endParaRPr lang="fa-IR"/>
        </a:p>
      </dgm:t>
    </dgm:pt>
    <dgm:pt modelId="{3DFE8EB4-5034-4F7E-8086-F81E1E5690A4}" type="sibTrans" cxnId="{2A1FF890-75C9-4BA0-AB24-9F071E413CA6}">
      <dgm:prSet/>
      <dgm:spPr/>
      <dgm:t>
        <a:bodyPr/>
        <a:lstStyle/>
        <a:p>
          <a:pPr rtl="1"/>
          <a:endParaRPr lang="fa-IR"/>
        </a:p>
      </dgm:t>
    </dgm:pt>
    <dgm:pt modelId="{6155FC79-FB51-4B67-9802-70664FE7D13B}">
      <dgm:prSet custT="1"/>
      <dgm:spPr>
        <a:solidFill>
          <a:srgbClr val="FFC000"/>
        </a:solidFill>
      </dgm:spPr>
      <dgm:t>
        <a:bodyPr/>
        <a:lstStyle/>
        <a:p>
          <a:pPr rtl="1"/>
          <a:r>
            <a:rPr lang="fa-IR" sz="1600" b="1" dirty="0" smtClean="0">
              <a:solidFill>
                <a:schemeClr val="tx1"/>
              </a:solidFill>
              <a:cs typeface="B Titr" panose="00000700000000000000" pitchFamily="2" charset="-78"/>
            </a:rPr>
            <a:t>5-پذیرنده تفاوتهای فردی،کشف و هدایت استعدادها </a:t>
          </a:r>
          <a:endParaRPr lang="fa-IR" sz="1600" b="1" dirty="0">
            <a:solidFill>
              <a:schemeClr val="tx1"/>
            </a:solidFill>
            <a:cs typeface="B Titr" panose="00000700000000000000" pitchFamily="2" charset="-78"/>
          </a:endParaRPr>
        </a:p>
      </dgm:t>
    </dgm:pt>
    <dgm:pt modelId="{3E63713D-E588-4DCA-89E7-D944D79AED40}" type="parTrans" cxnId="{A05DECCE-F797-4E96-86D6-2E4D70EFB797}">
      <dgm:prSet/>
      <dgm:spPr/>
      <dgm:t>
        <a:bodyPr/>
        <a:lstStyle/>
        <a:p>
          <a:pPr rtl="1"/>
          <a:endParaRPr lang="fa-IR"/>
        </a:p>
      </dgm:t>
    </dgm:pt>
    <dgm:pt modelId="{01AA65D3-6976-4431-8240-FEDF0E767064}" type="sibTrans" cxnId="{A05DECCE-F797-4E96-86D6-2E4D70EFB797}">
      <dgm:prSet/>
      <dgm:spPr/>
      <dgm:t>
        <a:bodyPr/>
        <a:lstStyle/>
        <a:p>
          <a:pPr rtl="1"/>
          <a:endParaRPr lang="fa-IR"/>
        </a:p>
      </dgm:t>
    </dgm:pt>
    <dgm:pt modelId="{DDE65FBA-9C7C-46BB-BEEF-76D299440A56}">
      <dgm:prSet custT="1"/>
      <dgm:spPr>
        <a:solidFill>
          <a:srgbClr val="FFC000"/>
        </a:solidFill>
      </dgm:spPr>
      <dgm:t>
        <a:bodyPr/>
        <a:lstStyle/>
        <a:p>
          <a:pPr rtl="1"/>
          <a:r>
            <a:rPr lang="fa-IR" sz="1600" b="1" dirty="0" smtClean="0">
              <a:solidFill>
                <a:schemeClr val="tx1"/>
              </a:solidFill>
              <a:cs typeface="B Titr" panose="00000700000000000000" pitchFamily="2" charset="-78"/>
            </a:rPr>
            <a:t>6- یادگیرنده ،کمال جو ،خواستار تعالی مستمر فرصت های تربیتی</a:t>
          </a:r>
          <a:endParaRPr lang="fa-IR" sz="1600" b="1" dirty="0">
            <a:solidFill>
              <a:schemeClr val="tx1"/>
            </a:solidFill>
            <a:cs typeface="B Titr" panose="00000700000000000000" pitchFamily="2" charset="-78"/>
          </a:endParaRPr>
        </a:p>
      </dgm:t>
    </dgm:pt>
    <dgm:pt modelId="{69789E7B-A1EE-4B4A-8A51-7A898C3526F2}" type="parTrans" cxnId="{89762FAB-90B1-423C-9A5D-6ADDC915D559}">
      <dgm:prSet/>
      <dgm:spPr/>
      <dgm:t>
        <a:bodyPr/>
        <a:lstStyle/>
        <a:p>
          <a:pPr rtl="1"/>
          <a:endParaRPr lang="fa-IR"/>
        </a:p>
      </dgm:t>
    </dgm:pt>
    <dgm:pt modelId="{050918F3-8158-42EA-9822-32C11A0263E5}" type="sibTrans" cxnId="{89762FAB-90B1-423C-9A5D-6ADDC915D559}">
      <dgm:prSet/>
      <dgm:spPr/>
      <dgm:t>
        <a:bodyPr/>
        <a:lstStyle/>
        <a:p>
          <a:pPr rtl="1"/>
          <a:endParaRPr lang="fa-IR"/>
        </a:p>
      </dgm:t>
    </dgm:pt>
    <dgm:pt modelId="{9C7866C1-0C43-4AFC-BE8E-665CF922ABF6}">
      <dgm:prSet custT="1"/>
      <dgm:spPr>
        <a:solidFill>
          <a:srgbClr val="FFC000"/>
        </a:solidFill>
      </dgm:spPr>
      <dgm:t>
        <a:bodyPr/>
        <a:lstStyle/>
        <a:p>
          <a:pPr rtl="1"/>
          <a:r>
            <a:rPr lang="fa-IR" sz="2000" b="1" dirty="0" smtClean="0">
              <a:solidFill>
                <a:schemeClr val="tx1"/>
              </a:solidFill>
              <a:cs typeface="B Titr" panose="00000700000000000000" pitchFamily="2" charset="-78"/>
            </a:rPr>
            <a:t>7- خود ارزیاب ،مسئول و پاسخگو</a:t>
          </a:r>
          <a:endParaRPr lang="fa-IR" sz="2000" b="1" dirty="0">
            <a:solidFill>
              <a:schemeClr val="tx1"/>
            </a:solidFill>
            <a:cs typeface="B Titr" panose="00000700000000000000" pitchFamily="2" charset="-78"/>
          </a:endParaRPr>
        </a:p>
      </dgm:t>
    </dgm:pt>
    <dgm:pt modelId="{62402E6A-A6E7-4EDF-9726-86A72487A4C5}" type="parTrans" cxnId="{5F204664-D1AC-4ADA-97C0-82991DE6BE14}">
      <dgm:prSet/>
      <dgm:spPr/>
      <dgm:t>
        <a:bodyPr/>
        <a:lstStyle/>
        <a:p>
          <a:pPr rtl="1"/>
          <a:endParaRPr lang="fa-IR"/>
        </a:p>
      </dgm:t>
    </dgm:pt>
    <dgm:pt modelId="{042F0890-8FCC-40F3-98BF-56D3F9FE39E2}" type="sibTrans" cxnId="{5F204664-D1AC-4ADA-97C0-82991DE6BE14}">
      <dgm:prSet/>
      <dgm:spPr/>
      <dgm:t>
        <a:bodyPr/>
        <a:lstStyle/>
        <a:p>
          <a:pPr rtl="1"/>
          <a:endParaRPr lang="fa-IR"/>
        </a:p>
      </dgm:t>
    </dgm:pt>
    <dgm:pt modelId="{7944BB84-3ED5-4854-B186-3243EC92C4FB}">
      <dgm:prSet custT="1"/>
      <dgm:spPr>
        <a:solidFill>
          <a:srgbClr val="FFC000"/>
        </a:solidFill>
      </dgm:spPr>
      <dgm:t>
        <a:bodyPr/>
        <a:lstStyle/>
        <a:p>
          <a:pPr rtl="1"/>
          <a:r>
            <a:rPr lang="fa-IR" sz="1400" b="1" dirty="0" smtClean="0">
              <a:solidFill>
                <a:schemeClr val="tx1"/>
              </a:solidFill>
              <a:cs typeface="B Titr" panose="00000700000000000000" pitchFamily="2" charset="-78"/>
            </a:rPr>
            <a:t>8- تامین کننده نیاز های فردی ،اجتماعی و محیط اخلاقی ، علمی ،امن ،سالم ،بانشاط، مهرورز</a:t>
          </a:r>
          <a:endParaRPr lang="fa-IR" sz="1400" b="1" dirty="0">
            <a:solidFill>
              <a:schemeClr val="tx1"/>
            </a:solidFill>
            <a:cs typeface="B Titr" panose="00000700000000000000" pitchFamily="2" charset="-78"/>
          </a:endParaRPr>
        </a:p>
      </dgm:t>
    </dgm:pt>
    <dgm:pt modelId="{05E80E3A-132D-4935-B7CC-D87E34A5A287}" type="parTrans" cxnId="{31CEEBA6-2DD0-4CAD-A9C8-B8A7B6B33652}">
      <dgm:prSet/>
      <dgm:spPr/>
      <dgm:t>
        <a:bodyPr/>
        <a:lstStyle/>
        <a:p>
          <a:pPr rtl="1"/>
          <a:endParaRPr lang="fa-IR"/>
        </a:p>
      </dgm:t>
    </dgm:pt>
    <dgm:pt modelId="{6C015A71-F58D-4DBC-B674-6C91BF121259}" type="sibTrans" cxnId="{31CEEBA6-2DD0-4CAD-A9C8-B8A7B6B33652}">
      <dgm:prSet/>
      <dgm:spPr/>
      <dgm:t>
        <a:bodyPr/>
        <a:lstStyle/>
        <a:p>
          <a:pPr rtl="1"/>
          <a:endParaRPr lang="fa-IR"/>
        </a:p>
      </dgm:t>
    </dgm:pt>
    <dgm:pt modelId="{361889F9-2012-48CF-99E8-3572C1C09C1E}" type="pres">
      <dgm:prSet presAssocID="{192C154C-DFC0-4B88-BA34-3542758EABD5}" presName="cycle" presStyleCnt="0">
        <dgm:presLayoutVars>
          <dgm:chMax val="1"/>
          <dgm:dir/>
          <dgm:animLvl val="ctr"/>
          <dgm:resizeHandles val="exact"/>
        </dgm:presLayoutVars>
      </dgm:prSet>
      <dgm:spPr/>
      <dgm:t>
        <a:bodyPr/>
        <a:lstStyle/>
        <a:p>
          <a:pPr rtl="1"/>
          <a:endParaRPr lang="fa-IR"/>
        </a:p>
      </dgm:t>
    </dgm:pt>
    <dgm:pt modelId="{3F0047BA-422C-46ED-866D-E69775E365E3}" type="pres">
      <dgm:prSet presAssocID="{4510D093-5153-467A-B5CA-C4CEDD8F8D11}" presName="centerShape" presStyleLbl="node0" presStyleIdx="0" presStyleCnt="1" custScaleX="155211"/>
      <dgm:spPr/>
      <dgm:t>
        <a:bodyPr/>
        <a:lstStyle/>
        <a:p>
          <a:pPr rtl="1"/>
          <a:endParaRPr lang="fa-IR"/>
        </a:p>
      </dgm:t>
    </dgm:pt>
    <dgm:pt modelId="{088F57AE-B15F-4940-AFB2-1CD58A889A7F}" type="pres">
      <dgm:prSet presAssocID="{C58A3C12-1FD4-4FE3-A3C2-E9E8136AD1EB}" presName="Name9" presStyleLbl="parChTrans1D2" presStyleIdx="0" presStyleCnt="8"/>
      <dgm:spPr/>
      <dgm:t>
        <a:bodyPr/>
        <a:lstStyle/>
        <a:p>
          <a:pPr rtl="1"/>
          <a:endParaRPr lang="fa-IR"/>
        </a:p>
      </dgm:t>
    </dgm:pt>
    <dgm:pt modelId="{9E20CE81-7DFF-4C9F-8B23-A12F10720C48}" type="pres">
      <dgm:prSet presAssocID="{C58A3C12-1FD4-4FE3-A3C2-E9E8136AD1EB}" presName="connTx" presStyleLbl="parChTrans1D2" presStyleIdx="0" presStyleCnt="8"/>
      <dgm:spPr/>
      <dgm:t>
        <a:bodyPr/>
        <a:lstStyle/>
        <a:p>
          <a:pPr rtl="1"/>
          <a:endParaRPr lang="fa-IR"/>
        </a:p>
      </dgm:t>
    </dgm:pt>
    <dgm:pt modelId="{B3825A3C-4138-459F-9ED5-83D28186F01B}" type="pres">
      <dgm:prSet presAssocID="{E079417E-BDCC-40F2-9960-91A0E9A08D36}" presName="node" presStyleLbl="node1" presStyleIdx="0" presStyleCnt="8" custScaleX="141101" custScaleY="97629">
        <dgm:presLayoutVars>
          <dgm:bulletEnabled val="1"/>
        </dgm:presLayoutVars>
      </dgm:prSet>
      <dgm:spPr/>
      <dgm:t>
        <a:bodyPr/>
        <a:lstStyle/>
        <a:p>
          <a:pPr rtl="1"/>
          <a:endParaRPr lang="fa-IR"/>
        </a:p>
      </dgm:t>
    </dgm:pt>
    <dgm:pt modelId="{2A98E137-191F-4982-AAD8-103E9A5B631F}" type="pres">
      <dgm:prSet presAssocID="{E5B2C12F-561E-4015-AD20-59B299B7A7C4}" presName="Name9" presStyleLbl="parChTrans1D2" presStyleIdx="1" presStyleCnt="8"/>
      <dgm:spPr/>
      <dgm:t>
        <a:bodyPr/>
        <a:lstStyle/>
        <a:p>
          <a:pPr rtl="1"/>
          <a:endParaRPr lang="fa-IR"/>
        </a:p>
      </dgm:t>
    </dgm:pt>
    <dgm:pt modelId="{97FA6D6D-5AC5-430C-ABFA-448E996118A8}" type="pres">
      <dgm:prSet presAssocID="{E5B2C12F-561E-4015-AD20-59B299B7A7C4}" presName="connTx" presStyleLbl="parChTrans1D2" presStyleIdx="1" presStyleCnt="8"/>
      <dgm:spPr/>
      <dgm:t>
        <a:bodyPr/>
        <a:lstStyle/>
        <a:p>
          <a:pPr rtl="1"/>
          <a:endParaRPr lang="fa-IR"/>
        </a:p>
      </dgm:t>
    </dgm:pt>
    <dgm:pt modelId="{7FB4A9E6-BC39-4D9D-897A-E30F3E65410F}" type="pres">
      <dgm:prSet presAssocID="{E4427D50-A2CE-4D6B-BD1A-0EF3D5C8F702}" presName="node" presStyleLbl="node1" presStyleIdx="1" presStyleCnt="8" custScaleX="141788">
        <dgm:presLayoutVars>
          <dgm:bulletEnabled val="1"/>
        </dgm:presLayoutVars>
      </dgm:prSet>
      <dgm:spPr/>
      <dgm:t>
        <a:bodyPr/>
        <a:lstStyle/>
        <a:p>
          <a:pPr rtl="1"/>
          <a:endParaRPr lang="fa-IR"/>
        </a:p>
      </dgm:t>
    </dgm:pt>
    <dgm:pt modelId="{7914DB6B-AC83-4BBE-BBFA-6C3A85A630C5}" type="pres">
      <dgm:prSet presAssocID="{0B35A857-A680-4A0C-9ED4-62A80DD75E8C}" presName="Name9" presStyleLbl="parChTrans1D2" presStyleIdx="2" presStyleCnt="8"/>
      <dgm:spPr/>
      <dgm:t>
        <a:bodyPr/>
        <a:lstStyle/>
        <a:p>
          <a:pPr rtl="1"/>
          <a:endParaRPr lang="fa-IR"/>
        </a:p>
      </dgm:t>
    </dgm:pt>
    <dgm:pt modelId="{421CA987-BFEA-4AD3-AE10-E5E4B332DE5A}" type="pres">
      <dgm:prSet presAssocID="{0B35A857-A680-4A0C-9ED4-62A80DD75E8C}" presName="connTx" presStyleLbl="parChTrans1D2" presStyleIdx="2" presStyleCnt="8"/>
      <dgm:spPr/>
      <dgm:t>
        <a:bodyPr/>
        <a:lstStyle/>
        <a:p>
          <a:pPr rtl="1"/>
          <a:endParaRPr lang="fa-IR"/>
        </a:p>
      </dgm:t>
    </dgm:pt>
    <dgm:pt modelId="{ECD5C689-8A3C-4571-B683-D9D0AD4D3F56}" type="pres">
      <dgm:prSet presAssocID="{4ED028E5-1B31-442E-95B8-C8C965F0C5D1}" presName="node" presStyleLbl="node1" presStyleIdx="2" presStyleCnt="8" custScaleX="139541">
        <dgm:presLayoutVars>
          <dgm:bulletEnabled val="1"/>
        </dgm:presLayoutVars>
      </dgm:prSet>
      <dgm:spPr/>
      <dgm:t>
        <a:bodyPr/>
        <a:lstStyle/>
        <a:p>
          <a:pPr rtl="1"/>
          <a:endParaRPr lang="fa-IR"/>
        </a:p>
      </dgm:t>
    </dgm:pt>
    <dgm:pt modelId="{08D9DF00-EC28-4F90-9F67-E6926C1BA3C1}" type="pres">
      <dgm:prSet presAssocID="{97221502-0BF8-4929-AE4B-3944638A5639}" presName="Name9" presStyleLbl="parChTrans1D2" presStyleIdx="3" presStyleCnt="8"/>
      <dgm:spPr/>
      <dgm:t>
        <a:bodyPr/>
        <a:lstStyle/>
        <a:p>
          <a:pPr rtl="1"/>
          <a:endParaRPr lang="fa-IR"/>
        </a:p>
      </dgm:t>
    </dgm:pt>
    <dgm:pt modelId="{41EDF5E3-1871-4ADE-B511-32962F12226A}" type="pres">
      <dgm:prSet presAssocID="{97221502-0BF8-4929-AE4B-3944638A5639}" presName="connTx" presStyleLbl="parChTrans1D2" presStyleIdx="3" presStyleCnt="8"/>
      <dgm:spPr/>
      <dgm:t>
        <a:bodyPr/>
        <a:lstStyle/>
        <a:p>
          <a:pPr rtl="1"/>
          <a:endParaRPr lang="fa-IR"/>
        </a:p>
      </dgm:t>
    </dgm:pt>
    <dgm:pt modelId="{EC7786B9-6C29-4C77-9364-7C16BBE6B48F}" type="pres">
      <dgm:prSet presAssocID="{0AB02EB3-70EF-4E5D-88D9-13DBA22D8941}" presName="node" presStyleLbl="node1" presStyleIdx="3" presStyleCnt="8" custScaleX="131964">
        <dgm:presLayoutVars>
          <dgm:bulletEnabled val="1"/>
        </dgm:presLayoutVars>
      </dgm:prSet>
      <dgm:spPr/>
      <dgm:t>
        <a:bodyPr/>
        <a:lstStyle/>
        <a:p>
          <a:pPr rtl="1"/>
          <a:endParaRPr lang="fa-IR"/>
        </a:p>
      </dgm:t>
    </dgm:pt>
    <dgm:pt modelId="{56543096-E63F-4C7E-A24B-C504868CEDE6}" type="pres">
      <dgm:prSet presAssocID="{3E63713D-E588-4DCA-89E7-D944D79AED40}" presName="Name9" presStyleLbl="parChTrans1D2" presStyleIdx="4" presStyleCnt="8"/>
      <dgm:spPr/>
      <dgm:t>
        <a:bodyPr/>
        <a:lstStyle/>
        <a:p>
          <a:pPr rtl="1"/>
          <a:endParaRPr lang="fa-IR"/>
        </a:p>
      </dgm:t>
    </dgm:pt>
    <dgm:pt modelId="{8FCE9B87-DCF6-4D9F-A340-FB8B48B1D7C2}" type="pres">
      <dgm:prSet presAssocID="{3E63713D-E588-4DCA-89E7-D944D79AED40}" presName="connTx" presStyleLbl="parChTrans1D2" presStyleIdx="4" presStyleCnt="8"/>
      <dgm:spPr/>
      <dgm:t>
        <a:bodyPr/>
        <a:lstStyle/>
        <a:p>
          <a:pPr rtl="1"/>
          <a:endParaRPr lang="fa-IR"/>
        </a:p>
      </dgm:t>
    </dgm:pt>
    <dgm:pt modelId="{B7314E69-8959-415C-A826-F430D3A602BE}" type="pres">
      <dgm:prSet presAssocID="{6155FC79-FB51-4B67-9802-70664FE7D13B}" presName="node" presStyleLbl="node1" presStyleIdx="4" presStyleCnt="8" custScaleX="135440">
        <dgm:presLayoutVars>
          <dgm:bulletEnabled val="1"/>
        </dgm:presLayoutVars>
      </dgm:prSet>
      <dgm:spPr/>
      <dgm:t>
        <a:bodyPr/>
        <a:lstStyle/>
        <a:p>
          <a:pPr rtl="1"/>
          <a:endParaRPr lang="fa-IR"/>
        </a:p>
      </dgm:t>
    </dgm:pt>
    <dgm:pt modelId="{A7C6DC92-6E21-4665-959F-352F34026F4E}" type="pres">
      <dgm:prSet presAssocID="{69789E7B-A1EE-4B4A-8A51-7A898C3526F2}" presName="Name9" presStyleLbl="parChTrans1D2" presStyleIdx="5" presStyleCnt="8"/>
      <dgm:spPr/>
      <dgm:t>
        <a:bodyPr/>
        <a:lstStyle/>
        <a:p>
          <a:pPr rtl="1"/>
          <a:endParaRPr lang="fa-IR"/>
        </a:p>
      </dgm:t>
    </dgm:pt>
    <dgm:pt modelId="{0AB4DB36-5B11-44C0-9525-58B9FD986158}" type="pres">
      <dgm:prSet presAssocID="{69789E7B-A1EE-4B4A-8A51-7A898C3526F2}" presName="connTx" presStyleLbl="parChTrans1D2" presStyleIdx="5" presStyleCnt="8"/>
      <dgm:spPr/>
      <dgm:t>
        <a:bodyPr/>
        <a:lstStyle/>
        <a:p>
          <a:pPr rtl="1"/>
          <a:endParaRPr lang="fa-IR"/>
        </a:p>
      </dgm:t>
    </dgm:pt>
    <dgm:pt modelId="{7B6D0E07-177B-4632-8F50-B7B3D2A3046D}" type="pres">
      <dgm:prSet presAssocID="{DDE65FBA-9C7C-46BB-BEEF-76D299440A56}" presName="node" presStyleLbl="node1" presStyleIdx="5" presStyleCnt="8" custScaleX="133338">
        <dgm:presLayoutVars>
          <dgm:bulletEnabled val="1"/>
        </dgm:presLayoutVars>
      </dgm:prSet>
      <dgm:spPr/>
      <dgm:t>
        <a:bodyPr/>
        <a:lstStyle/>
        <a:p>
          <a:pPr rtl="1"/>
          <a:endParaRPr lang="fa-IR"/>
        </a:p>
      </dgm:t>
    </dgm:pt>
    <dgm:pt modelId="{ADC9CC2F-AE02-4186-B79D-2A9AC9AEF1E7}" type="pres">
      <dgm:prSet presAssocID="{62402E6A-A6E7-4EDF-9726-86A72487A4C5}" presName="Name9" presStyleLbl="parChTrans1D2" presStyleIdx="6" presStyleCnt="8"/>
      <dgm:spPr/>
      <dgm:t>
        <a:bodyPr/>
        <a:lstStyle/>
        <a:p>
          <a:pPr rtl="1"/>
          <a:endParaRPr lang="fa-IR"/>
        </a:p>
      </dgm:t>
    </dgm:pt>
    <dgm:pt modelId="{7679D5E5-C443-41D4-B48F-CC0B64613C89}" type="pres">
      <dgm:prSet presAssocID="{62402E6A-A6E7-4EDF-9726-86A72487A4C5}" presName="connTx" presStyleLbl="parChTrans1D2" presStyleIdx="6" presStyleCnt="8"/>
      <dgm:spPr/>
      <dgm:t>
        <a:bodyPr/>
        <a:lstStyle/>
        <a:p>
          <a:pPr rtl="1"/>
          <a:endParaRPr lang="fa-IR"/>
        </a:p>
      </dgm:t>
    </dgm:pt>
    <dgm:pt modelId="{3BB05718-CD30-4DEB-90D6-8289C5D6DA55}" type="pres">
      <dgm:prSet presAssocID="{9C7866C1-0C43-4AFC-BE8E-665CF922ABF6}" presName="node" presStyleLbl="node1" presStyleIdx="6" presStyleCnt="8" custScaleX="133880">
        <dgm:presLayoutVars>
          <dgm:bulletEnabled val="1"/>
        </dgm:presLayoutVars>
      </dgm:prSet>
      <dgm:spPr/>
      <dgm:t>
        <a:bodyPr/>
        <a:lstStyle/>
        <a:p>
          <a:pPr rtl="1"/>
          <a:endParaRPr lang="fa-IR"/>
        </a:p>
      </dgm:t>
    </dgm:pt>
    <dgm:pt modelId="{B2867410-72D1-42B3-95A1-F81C632218FD}" type="pres">
      <dgm:prSet presAssocID="{05E80E3A-132D-4935-B7CC-D87E34A5A287}" presName="Name9" presStyleLbl="parChTrans1D2" presStyleIdx="7" presStyleCnt="8"/>
      <dgm:spPr/>
      <dgm:t>
        <a:bodyPr/>
        <a:lstStyle/>
        <a:p>
          <a:pPr rtl="1"/>
          <a:endParaRPr lang="fa-IR"/>
        </a:p>
      </dgm:t>
    </dgm:pt>
    <dgm:pt modelId="{D06EBBEE-71FC-41EE-8132-AD1C36A85288}" type="pres">
      <dgm:prSet presAssocID="{05E80E3A-132D-4935-B7CC-D87E34A5A287}" presName="connTx" presStyleLbl="parChTrans1D2" presStyleIdx="7" presStyleCnt="8"/>
      <dgm:spPr/>
      <dgm:t>
        <a:bodyPr/>
        <a:lstStyle/>
        <a:p>
          <a:pPr rtl="1"/>
          <a:endParaRPr lang="fa-IR"/>
        </a:p>
      </dgm:t>
    </dgm:pt>
    <dgm:pt modelId="{E8F1BF5D-1962-4FE5-8C9A-D8090B265D2C}" type="pres">
      <dgm:prSet presAssocID="{7944BB84-3ED5-4854-B186-3243EC92C4FB}" presName="node" presStyleLbl="node1" presStyleIdx="7" presStyleCnt="8" custScaleX="137582">
        <dgm:presLayoutVars>
          <dgm:bulletEnabled val="1"/>
        </dgm:presLayoutVars>
      </dgm:prSet>
      <dgm:spPr/>
      <dgm:t>
        <a:bodyPr/>
        <a:lstStyle/>
        <a:p>
          <a:pPr rtl="1"/>
          <a:endParaRPr lang="fa-IR"/>
        </a:p>
      </dgm:t>
    </dgm:pt>
  </dgm:ptLst>
  <dgm:cxnLst>
    <dgm:cxn modelId="{6B90E891-22F9-4CDE-8B0A-7AACB24F9ABF}" type="presOf" srcId="{62402E6A-A6E7-4EDF-9726-86A72487A4C5}" destId="{ADC9CC2F-AE02-4186-B79D-2A9AC9AEF1E7}" srcOrd="0" destOrd="0" presId="urn:microsoft.com/office/officeart/2005/8/layout/radial1"/>
    <dgm:cxn modelId="{045C2215-98A7-4D4D-AFC2-D64403FA0590}" type="presOf" srcId="{0B35A857-A680-4A0C-9ED4-62A80DD75E8C}" destId="{7914DB6B-AC83-4BBE-BBFA-6C3A85A630C5}" srcOrd="0" destOrd="0" presId="urn:microsoft.com/office/officeart/2005/8/layout/radial1"/>
    <dgm:cxn modelId="{A19132E0-E0E5-4A28-B0F2-E53352B9FC33}" type="presOf" srcId="{E5B2C12F-561E-4015-AD20-59B299B7A7C4}" destId="{97FA6D6D-5AC5-430C-ABFA-448E996118A8}" srcOrd="1" destOrd="0" presId="urn:microsoft.com/office/officeart/2005/8/layout/radial1"/>
    <dgm:cxn modelId="{AEA7FEDB-3399-453C-93FE-2396FED15665}" type="presOf" srcId="{0AB02EB3-70EF-4E5D-88D9-13DBA22D8941}" destId="{EC7786B9-6C29-4C77-9364-7C16BBE6B48F}" srcOrd="0" destOrd="0" presId="urn:microsoft.com/office/officeart/2005/8/layout/radial1"/>
    <dgm:cxn modelId="{B54745AF-61E1-4DED-9559-055EA3A54A3A}" type="presOf" srcId="{3E63713D-E588-4DCA-89E7-D944D79AED40}" destId="{56543096-E63F-4C7E-A24B-C504868CEDE6}" srcOrd="0" destOrd="0" presId="urn:microsoft.com/office/officeart/2005/8/layout/radial1"/>
    <dgm:cxn modelId="{816AB884-FF00-4F93-919A-108E5A502F5E}" type="presOf" srcId="{4ED028E5-1B31-442E-95B8-C8C965F0C5D1}" destId="{ECD5C689-8A3C-4571-B683-D9D0AD4D3F56}" srcOrd="0" destOrd="0" presId="urn:microsoft.com/office/officeart/2005/8/layout/radial1"/>
    <dgm:cxn modelId="{AB290A34-F6FB-4EDB-8328-A177FACDE1EC}" srcId="{4510D093-5153-467A-B5CA-C4CEDD8F8D11}" destId="{E4427D50-A2CE-4D6B-BD1A-0EF3D5C8F702}" srcOrd="1" destOrd="0" parTransId="{E5B2C12F-561E-4015-AD20-59B299B7A7C4}" sibTransId="{011C2D9C-D14F-4DBB-9DDA-156203D95E46}"/>
    <dgm:cxn modelId="{9CD1BBC1-94A4-4E33-8B19-F4D773926032}" type="presOf" srcId="{97221502-0BF8-4929-AE4B-3944638A5639}" destId="{41EDF5E3-1871-4ADE-B511-32962F12226A}" srcOrd="1" destOrd="0" presId="urn:microsoft.com/office/officeart/2005/8/layout/radial1"/>
    <dgm:cxn modelId="{2DD40689-9C13-4BEA-BF38-237F0FFF1B06}" srcId="{4510D093-5153-467A-B5CA-C4CEDD8F8D11}" destId="{4ED028E5-1B31-442E-95B8-C8C965F0C5D1}" srcOrd="2" destOrd="0" parTransId="{0B35A857-A680-4A0C-9ED4-62A80DD75E8C}" sibTransId="{BE043519-6CA9-4DBC-BFC0-356A8BEEBA41}"/>
    <dgm:cxn modelId="{CD0A03B7-F8EC-497C-8912-D6E11A789D84}" type="presOf" srcId="{192C154C-DFC0-4B88-BA34-3542758EABD5}" destId="{361889F9-2012-48CF-99E8-3572C1C09C1E}" srcOrd="0" destOrd="0" presId="urn:microsoft.com/office/officeart/2005/8/layout/radial1"/>
    <dgm:cxn modelId="{A035D5EE-A38F-4D06-9E90-2F7C7CA1F46D}" type="presOf" srcId="{9C7866C1-0C43-4AFC-BE8E-665CF922ABF6}" destId="{3BB05718-CD30-4DEB-90D6-8289C5D6DA55}" srcOrd="0" destOrd="0" presId="urn:microsoft.com/office/officeart/2005/8/layout/radial1"/>
    <dgm:cxn modelId="{4356A6F2-2AF1-433D-A83F-31C0622D0DDE}" srcId="{4510D093-5153-467A-B5CA-C4CEDD8F8D11}" destId="{E079417E-BDCC-40F2-9960-91A0E9A08D36}" srcOrd="0" destOrd="0" parTransId="{C58A3C12-1FD4-4FE3-A3C2-E9E8136AD1EB}" sibTransId="{01D5662A-FD45-4719-8FB5-10A8910918EF}"/>
    <dgm:cxn modelId="{F7AC7874-1A5E-4B14-87DB-B12B115A615F}" type="presOf" srcId="{C58A3C12-1FD4-4FE3-A3C2-E9E8136AD1EB}" destId="{9E20CE81-7DFF-4C9F-8B23-A12F10720C48}" srcOrd="1" destOrd="0" presId="urn:microsoft.com/office/officeart/2005/8/layout/radial1"/>
    <dgm:cxn modelId="{31CEEBA6-2DD0-4CAD-A9C8-B8A7B6B33652}" srcId="{4510D093-5153-467A-B5CA-C4CEDD8F8D11}" destId="{7944BB84-3ED5-4854-B186-3243EC92C4FB}" srcOrd="7" destOrd="0" parTransId="{05E80E3A-132D-4935-B7CC-D87E34A5A287}" sibTransId="{6C015A71-F58D-4DBC-B674-6C91BF121259}"/>
    <dgm:cxn modelId="{3186DD3F-3152-44BE-8AC7-A9BC73729539}" srcId="{192C154C-DFC0-4B88-BA34-3542758EABD5}" destId="{4510D093-5153-467A-B5CA-C4CEDD8F8D11}" srcOrd="0" destOrd="0" parTransId="{635BB342-8DAC-4E23-8B3D-B0D62D6804E8}" sibTransId="{67242D02-FA7D-4F80-A78E-CB0EBDDF6563}"/>
    <dgm:cxn modelId="{0BDD77D8-FD67-44AB-A92C-80D0E66C6D87}" type="presOf" srcId="{4510D093-5153-467A-B5CA-C4CEDD8F8D11}" destId="{3F0047BA-422C-46ED-866D-E69775E365E3}" srcOrd="0" destOrd="0" presId="urn:microsoft.com/office/officeart/2005/8/layout/radial1"/>
    <dgm:cxn modelId="{E35A9238-B18D-4E1E-BAE0-5C004FD0335C}" type="presOf" srcId="{97221502-0BF8-4929-AE4B-3944638A5639}" destId="{08D9DF00-EC28-4F90-9F67-E6926C1BA3C1}" srcOrd="0" destOrd="0" presId="urn:microsoft.com/office/officeart/2005/8/layout/radial1"/>
    <dgm:cxn modelId="{BE0B0D88-E40E-436D-BEA7-AAC939D4A2DD}" type="presOf" srcId="{3E63713D-E588-4DCA-89E7-D944D79AED40}" destId="{8FCE9B87-DCF6-4D9F-A340-FB8B48B1D7C2}" srcOrd="1" destOrd="0" presId="urn:microsoft.com/office/officeart/2005/8/layout/radial1"/>
    <dgm:cxn modelId="{A05DECCE-F797-4E96-86D6-2E4D70EFB797}" srcId="{4510D093-5153-467A-B5CA-C4CEDD8F8D11}" destId="{6155FC79-FB51-4B67-9802-70664FE7D13B}" srcOrd="4" destOrd="0" parTransId="{3E63713D-E588-4DCA-89E7-D944D79AED40}" sibTransId="{01AA65D3-6976-4431-8240-FEDF0E767064}"/>
    <dgm:cxn modelId="{089353AE-AB97-4062-A798-D2CE19790B15}" type="presOf" srcId="{05E80E3A-132D-4935-B7CC-D87E34A5A287}" destId="{B2867410-72D1-42B3-95A1-F81C632218FD}" srcOrd="0" destOrd="0" presId="urn:microsoft.com/office/officeart/2005/8/layout/radial1"/>
    <dgm:cxn modelId="{6019502C-92BD-40D9-BE25-5E40EAB864E6}" type="presOf" srcId="{05E80E3A-132D-4935-B7CC-D87E34A5A287}" destId="{D06EBBEE-71FC-41EE-8132-AD1C36A85288}" srcOrd="1" destOrd="0" presId="urn:microsoft.com/office/officeart/2005/8/layout/radial1"/>
    <dgm:cxn modelId="{82B23080-540B-4CC7-8D41-76CEB49B4CAD}" type="presOf" srcId="{62402E6A-A6E7-4EDF-9726-86A72487A4C5}" destId="{7679D5E5-C443-41D4-B48F-CC0B64613C89}" srcOrd="1" destOrd="0" presId="urn:microsoft.com/office/officeart/2005/8/layout/radial1"/>
    <dgm:cxn modelId="{3579432F-70FA-418C-81C6-717553777FDA}" type="presOf" srcId="{E079417E-BDCC-40F2-9960-91A0E9A08D36}" destId="{B3825A3C-4138-459F-9ED5-83D28186F01B}" srcOrd="0" destOrd="0" presId="urn:microsoft.com/office/officeart/2005/8/layout/radial1"/>
    <dgm:cxn modelId="{BEA156B5-E94B-431E-ACD3-1C534BB00197}" type="presOf" srcId="{E4427D50-A2CE-4D6B-BD1A-0EF3D5C8F702}" destId="{7FB4A9E6-BC39-4D9D-897A-E30F3E65410F}" srcOrd="0" destOrd="0" presId="urn:microsoft.com/office/officeart/2005/8/layout/radial1"/>
    <dgm:cxn modelId="{1EA70096-644A-4544-B85E-7C20F5B5B097}" type="presOf" srcId="{DDE65FBA-9C7C-46BB-BEEF-76D299440A56}" destId="{7B6D0E07-177B-4632-8F50-B7B3D2A3046D}" srcOrd="0" destOrd="0" presId="urn:microsoft.com/office/officeart/2005/8/layout/radial1"/>
    <dgm:cxn modelId="{E7986A19-4B92-487B-AF66-25FAD59BBC7D}" type="presOf" srcId="{69789E7B-A1EE-4B4A-8A51-7A898C3526F2}" destId="{A7C6DC92-6E21-4665-959F-352F34026F4E}" srcOrd="0" destOrd="0" presId="urn:microsoft.com/office/officeart/2005/8/layout/radial1"/>
    <dgm:cxn modelId="{C6FCA8B5-9B38-4B53-96DB-9E7C60EFDD95}" type="presOf" srcId="{7944BB84-3ED5-4854-B186-3243EC92C4FB}" destId="{E8F1BF5D-1962-4FE5-8C9A-D8090B265D2C}" srcOrd="0" destOrd="0" presId="urn:microsoft.com/office/officeart/2005/8/layout/radial1"/>
    <dgm:cxn modelId="{436282DD-D642-4E5C-85EC-F839C72B80B4}" type="presOf" srcId="{0B35A857-A680-4A0C-9ED4-62A80DD75E8C}" destId="{421CA987-BFEA-4AD3-AE10-E5E4B332DE5A}" srcOrd="1" destOrd="0" presId="urn:microsoft.com/office/officeart/2005/8/layout/radial1"/>
    <dgm:cxn modelId="{5F204664-D1AC-4ADA-97C0-82991DE6BE14}" srcId="{4510D093-5153-467A-B5CA-C4CEDD8F8D11}" destId="{9C7866C1-0C43-4AFC-BE8E-665CF922ABF6}" srcOrd="6" destOrd="0" parTransId="{62402E6A-A6E7-4EDF-9726-86A72487A4C5}" sibTransId="{042F0890-8FCC-40F3-98BF-56D3F9FE39E2}"/>
    <dgm:cxn modelId="{89762FAB-90B1-423C-9A5D-6ADDC915D559}" srcId="{4510D093-5153-467A-B5CA-C4CEDD8F8D11}" destId="{DDE65FBA-9C7C-46BB-BEEF-76D299440A56}" srcOrd="5" destOrd="0" parTransId="{69789E7B-A1EE-4B4A-8A51-7A898C3526F2}" sibTransId="{050918F3-8158-42EA-9822-32C11A0263E5}"/>
    <dgm:cxn modelId="{018B9CBB-1748-48C5-8E3B-B62B5C44A257}" type="presOf" srcId="{C58A3C12-1FD4-4FE3-A3C2-E9E8136AD1EB}" destId="{088F57AE-B15F-4940-AFB2-1CD58A889A7F}" srcOrd="0" destOrd="0" presId="urn:microsoft.com/office/officeart/2005/8/layout/radial1"/>
    <dgm:cxn modelId="{2A1FF890-75C9-4BA0-AB24-9F071E413CA6}" srcId="{4510D093-5153-467A-B5CA-C4CEDD8F8D11}" destId="{0AB02EB3-70EF-4E5D-88D9-13DBA22D8941}" srcOrd="3" destOrd="0" parTransId="{97221502-0BF8-4929-AE4B-3944638A5639}" sibTransId="{3DFE8EB4-5034-4F7E-8086-F81E1E5690A4}"/>
    <dgm:cxn modelId="{3225CE37-E0DC-4FCD-B48D-A42C9005E9A6}" type="presOf" srcId="{6155FC79-FB51-4B67-9802-70664FE7D13B}" destId="{B7314E69-8959-415C-A826-F430D3A602BE}" srcOrd="0" destOrd="0" presId="urn:microsoft.com/office/officeart/2005/8/layout/radial1"/>
    <dgm:cxn modelId="{9E0D6BB5-4083-4551-AC40-EA4687CFA457}" type="presOf" srcId="{69789E7B-A1EE-4B4A-8A51-7A898C3526F2}" destId="{0AB4DB36-5B11-44C0-9525-58B9FD986158}" srcOrd="1" destOrd="0" presId="urn:microsoft.com/office/officeart/2005/8/layout/radial1"/>
    <dgm:cxn modelId="{046FAC83-6DC6-4DAD-A472-2A03A9486054}" type="presOf" srcId="{E5B2C12F-561E-4015-AD20-59B299B7A7C4}" destId="{2A98E137-191F-4982-AAD8-103E9A5B631F}" srcOrd="0" destOrd="0" presId="urn:microsoft.com/office/officeart/2005/8/layout/radial1"/>
    <dgm:cxn modelId="{E612B318-74F8-4A21-9D3F-267F5F2A0957}" type="presParOf" srcId="{361889F9-2012-48CF-99E8-3572C1C09C1E}" destId="{3F0047BA-422C-46ED-866D-E69775E365E3}" srcOrd="0" destOrd="0" presId="urn:microsoft.com/office/officeart/2005/8/layout/radial1"/>
    <dgm:cxn modelId="{F08F7BE8-2732-40D6-87F0-5F228E818D1F}" type="presParOf" srcId="{361889F9-2012-48CF-99E8-3572C1C09C1E}" destId="{088F57AE-B15F-4940-AFB2-1CD58A889A7F}" srcOrd="1" destOrd="0" presId="urn:microsoft.com/office/officeart/2005/8/layout/radial1"/>
    <dgm:cxn modelId="{E88EEB00-67E5-4042-B3A6-52BE2278AA73}" type="presParOf" srcId="{088F57AE-B15F-4940-AFB2-1CD58A889A7F}" destId="{9E20CE81-7DFF-4C9F-8B23-A12F10720C48}" srcOrd="0" destOrd="0" presId="urn:microsoft.com/office/officeart/2005/8/layout/radial1"/>
    <dgm:cxn modelId="{4BD470A1-A1D0-4F8B-AC47-57D8F18797F1}" type="presParOf" srcId="{361889F9-2012-48CF-99E8-3572C1C09C1E}" destId="{B3825A3C-4138-459F-9ED5-83D28186F01B}" srcOrd="2" destOrd="0" presId="urn:microsoft.com/office/officeart/2005/8/layout/radial1"/>
    <dgm:cxn modelId="{03A050B8-73E1-48E3-92EB-66978386274F}" type="presParOf" srcId="{361889F9-2012-48CF-99E8-3572C1C09C1E}" destId="{2A98E137-191F-4982-AAD8-103E9A5B631F}" srcOrd="3" destOrd="0" presId="urn:microsoft.com/office/officeart/2005/8/layout/radial1"/>
    <dgm:cxn modelId="{E20AD34F-7568-444B-9C34-D58861340B4B}" type="presParOf" srcId="{2A98E137-191F-4982-AAD8-103E9A5B631F}" destId="{97FA6D6D-5AC5-430C-ABFA-448E996118A8}" srcOrd="0" destOrd="0" presId="urn:microsoft.com/office/officeart/2005/8/layout/radial1"/>
    <dgm:cxn modelId="{377FEADB-C31F-42A9-967B-2FCBA0508752}" type="presParOf" srcId="{361889F9-2012-48CF-99E8-3572C1C09C1E}" destId="{7FB4A9E6-BC39-4D9D-897A-E30F3E65410F}" srcOrd="4" destOrd="0" presId="urn:microsoft.com/office/officeart/2005/8/layout/radial1"/>
    <dgm:cxn modelId="{D77150BE-410B-4B53-8E4E-EF10C6E8F3F3}" type="presParOf" srcId="{361889F9-2012-48CF-99E8-3572C1C09C1E}" destId="{7914DB6B-AC83-4BBE-BBFA-6C3A85A630C5}" srcOrd="5" destOrd="0" presId="urn:microsoft.com/office/officeart/2005/8/layout/radial1"/>
    <dgm:cxn modelId="{A2932B49-927A-4C71-B768-9C7A7A55D534}" type="presParOf" srcId="{7914DB6B-AC83-4BBE-BBFA-6C3A85A630C5}" destId="{421CA987-BFEA-4AD3-AE10-E5E4B332DE5A}" srcOrd="0" destOrd="0" presId="urn:microsoft.com/office/officeart/2005/8/layout/radial1"/>
    <dgm:cxn modelId="{F0C726DC-BE09-496A-8405-84887D125F9D}" type="presParOf" srcId="{361889F9-2012-48CF-99E8-3572C1C09C1E}" destId="{ECD5C689-8A3C-4571-B683-D9D0AD4D3F56}" srcOrd="6" destOrd="0" presId="urn:microsoft.com/office/officeart/2005/8/layout/radial1"/>
    <dgm:cxn modelId="{93C76E61-FB5B-49C1-994C-FAB822F56DE2}" type="presParOf" srcId="{361889F9-2012-48CF-99E8-3572C1C09C1E}" destId="{08D9DF00-EC28-4F90-9F67-E6926C1BA3C1}" srcOrd="7" destOrd="0" presId="urn:microsoft.com/office/officeart/2005/8/layout/radial1"/>
    <dgm:cxn modelId="{699AE86C-5805-4C3B-B5E6-0281B5E1576B}" type="presParOf" srcId="{08D9DF00-EC28-4F90-9F67-E6926C1BA3C1}" destId="{41EDF5E3-1871-4ADE-B511-32962F12226A}" srcOrd="0" destOrd="0" presId="urn:microsoft.com/office/officeart/2005/8/layout/radial1"/>
    <dgm:cxn modelId="{2409B981-A6C2-497B-A04F-38E7DEDD3738}" type="presParOf" srcId="{361889F9-2012-48CF-99E8-3572C1C09C1E}" destId="{EC7786B9-6C29-4C77-9364-7C16BBE6B48F}" srcOrd="8" destOrd="0" presId="urn:microsoft.com/office/officeart/2005/8/layout/radial1"/>
    <dgm:cxn modelId="{3EFB5C61-B3B9-40B8-BF3A-A6F03F53150E}" type="presParOf" srcId="{361889F9-2012-48CF-99E8-3572C1C09C1E}" destId="{56543096-E63F-4C7E-A24B-C504868CEDE6}" srcOrd="9" destOrd="0" presId="urn:microsoft.com/office/officeart/2005/8/layout/radial1"/>
    <dgm:cxn modelId="{70BE7D35-F0A7-4FDA-A086-92FFBCA7CD38}" type="presParOf" srcId="{56543096-E63F-4C7E-A24B-C504868CEDE6}" destId="{8FCE9B87-DCF6-4D9F-A340-FB8B48B1D7C2}" srcOrd="0" destOrd="0" presId="urn:microsoft.com/office/officeart/2005/8/layout/radial1"/>
    <dgm:cxn modelId="{0BAE5321-3A55-4E2D-A501-98D41082668A}" type="presParOf" srcId="{361889F9-2012-48CF-99E8-3572C1C09C1E}" destId="{B7314E69-8959-415C-A826-F430D3A602BE}" srcOrd="10" destOrd="0" presId="urn:microsoft.com/office/officeart/2005/8/layout/radial1"/>
    <dgm:cxn modelId="{DCA2C8D3-2974-49B6-8592-40DF5000EDC7}" type="presParOf" srcId="{361889F9-2012-48CF-99E8-3572C1C09C1E}" destId="{A7C6DC92-6E21-4665-959F-352F34026F4E}" srcOrd="11" destOrd="0" presId="urn:microsoft.com/office/officeart/2005/8/layout/radial1"/>
    <dgm:cxn modelId="{6E89E9AF-B06F-49A5-B476-DE38BB8D9BF6}" type="presParOf" srcId="{A7C6DC92-6E21-4665-959F-352F34026F4E}" destId="{0AB4DB36-5B11-44C0-9525-58B9FD986158}" srcOrd="0" destOrd="0" presId="urn:microsoft.com/office/officeart/2005/8/layout/radial1"/>
    <dgm:cxn modelId="{346598C6-0443-4824-82D7-766B6C5CB182}" type="presParOf" srcId="{361889F9-2012-48CF-99E8-3572C1C09C1E}" destId="{7B6D0E07-177B-4632-8F50-B7B3D2A3046D}" srcOrd="12" destOrd="0" presId="urn:microsoft.com/office/officeart/2005/8/layout/radial1"/>
    <dgm:cxn modelId="{49271F22-7472-4ABE-BCD0-D1BAE5DDDAB0}" type="presParOf" srcId="{361889F9-2012-48CF-99E8-3572C1C09C1E}" destId="{ADC9CC2F-AE02-4186-B79D-2A9AC9AEF1E7}" srcOrd="13" destOrd="0" presId="urn:microsoft.com/office/officeart/2005/8/layout/radial1"/>
    <dgm:cxn modelId="{9EEB9C26-1271-495D-A3E2-3D14741A4196}" type="presParOf" srcId="{ADC9CC2F-AE02-4186-B79D-2A9AC9AEF1E7}" destId="{7679D5E5-C443-41D4-B48F-CC0B64613C89}" srcOrd="0" destOrd="0" presId="urn:microsoft.com/office/officeart/2005/8/layout/radial1"/>
    <dgm:cxn modelId="{277408F6-F61C-4F2E-97CB-761F2E811982}" type="presParOf" srcId="{361889F9-2012-48CF-99E8-3572C1C09C1E}" destId="{3BB05718-CD30-4DEB-90D6-8289C5D6DA55}" srcOrd="14" destOrd="0" presId="urn:microsoft.com/office/officeart/2005/8/layout/radial1"/>
    <dgm:cxn modelId="{075E7723-0ADC-4FD2-B629-F8E08BAF6F32}" type="presParOf" srcId="{361889F9-2012-48CF-99E8-3572C1C09C1E}" destId="{B2867410-72D1-42B3-95A1-F81C632218FD}" srcOrd="15" destOrd="0" presId="urn:microsoft.com/office/officeart/2005/8/layout/radial1"/>
    <dgm:cxn modelId="{8A18458E-EC2C-4754-AC10-BD35EC9FF7CE}" type="presParOf" srcId="{B2867410-72D1-42B3-95A1-F81C632218FD}" destId="{D06EBBEE-71FC-41EE-8132-AD1C36A85288}" srcOrd="0" destOrd="0" presId="urn:microsoft.com/office/officeart/2005/8/layout/radial1"/>
    <dgm:cxn modelId="{9D0C8EE1-ABC7-4AF9-9BC9-8F0B139781BA}" type="presParOf" srcId="{361889F9-2012-48CF-99E8-3572C1C09C1E}" destId="{E8F1BF5D-1962-4FE5-8C9A-D8090B265D2C}"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192C154C-DFC0-4B88-BA34-3542758EABD5}" type="doc">
      <dgm:prSet loTypeId="urn:microsoft.com/office/officeart/2005/8/layout/radial1" loCatId="cycle" qsTypeId="urn:microsoft.com/office/officeart/2005/8/quickstyle/simple1" qsCatId="simple" csTypeId="urn:microsoft.com/office/officeart/2005/8/colors/accent1_2" csCatId="accent1" phldr="1"/>
      <dgm:spPr/>
      <dgm:t>
        <a:bodyPr/>
        <a:lstStyle/>
        <a:p>
          <a:pPr rtl="1"/>
          <a:endParaRPr lang="fa-IR"/>
        </a:p>
      </dgm:t>
    </dgm:pt>
    <dgm:pt modelId="{4510D093-5153-467A-B5CA-C4CEDD8F8D11}">
      <dgm:prSet phldrT="[Text]" custT="1"/>
      <dgm:spPr>
        <a:solidFill>
          <a:srgbClr val="FFC000"/>
        </a:solidFill>
      </dgm:spPr>
      <dgm:t>
        <a:bodyPr/>
        <a:lstStyle/>
        <a:p>
          <a:pPr rtl="1"/>
          <a:r>
            <a:rPr lang="fa-IR" sz="2400" b="1" dirty="0" smtClean="0">
              <a:solidFill>
                <a:schemeClr val="tx1"/>
              </a:solidFill>
              <a:cs typeface="B Titr" panose="00000700000000000000" pitchFamily="2" charset="-78"/>
            </a:rPr>
            <a:t>مدرسه سند تحول (مدرسه صالح)</a:t>
          </a:r>
          <a:endParaRPr lang="fa-IR" sz="2400" b="1" dirty="0">
            <a:solidFill>
              <a:schemeClr val="tx1"/>
            </a:solidFill>
            <a:cs typeface="B Titr" panose="00000700000000000000" pitchFamily="2" charset="-78"/>
          </a:endParaRPr>
        </a:p>
      </dgm:t>
    </dgm:pt>
    <dgm:pt modelId="{635BB342-8DAC-4E23-8B3D-B0D62D6804E8}" type="parTrans" cxnId="{3186DD3F-3152-44BE-8AC7-A9BC73729539}">
      <dgm:prSet/>
      <dgm:spPr/>
      <dgm:t>
        <a:bodyPr/>
        <a:lstStyle/>
        <a:p>
          <a:pPr rtl="1"/>
          <a:endParaRPr lang="fa-IR"/>
        </a:p>
      </dgm:t>
    </dgm:pt>
    <dgm:pt modelId="{67242D02-FA7D-4F80-A78E-CB0EBDDF6563}" type="sibTrans" cxnId="{3186DD3F-3152-44BE-8AC7-A9BC73729539}">
      <dgm:prSet/>
      <dgm:spPr/>
      <dgm:t>
        <a:bodyPr/>
        <a:lstStyle/>
        <a:p>
          <a:pPr rtl="1"/>
          <a:endParaRPr lang="fa-IR"/>
        </a:p>
      </dgm:t>
    </dgm:pt>
    <dgm:pt modelId="{E079417E-BDCC-40F2-9960-91A0E9A08D36}">
      <dgm:prSet phldrT="[Text]" custT="1"/>
      <dgm:spPr>
        <a:solidFill>
          <a:srgbClr val="FFC000"/>
        </a:solidFill>
      </dgm:spPr>
      <dgm:t>
        <a:bodyPr/>
        <a:lstStyle/>
        <a:p>
          <a:pPr rtl="1"/>
          <a:r>
            <a:rPr lang="fa-IR" sz="1400" b="1" dirty="0" smtClean="0">
              <a:solidFill>
                <a:schemeClr val="tx1"/>
              </a:solidFill>
              <a:cs typeface="B Titr" panose="00000700000000000000" pitchFamily="2" charset="-78"/>
            </a:rPr>
            <a:t>9-برخوردا از مربیان دارای فضایل اخلاقی و شایستگی های حرفه ای با هویت توحیدی</a:t>
          </a:r>
          <a:endParaRPr lang="fa-IR" sz="1400" b="1" dirty="0">
            <a:solidFill>
              <a:schemeClr val="tx1"/>
            </a:solidFill>
            <a:cs typeface="B Titr" panose="00000700000000000000" pitchFamily="2" charset="-78"/>
          </a:endParaRPr>
        </a:p>
      </dgm:t>
    </dgm:pt>
    <dgm:pt modelId="{C58A3C12-1FD4-4FE3-A3C2-E9E8136AD1EB}" type="parTrans" cxnId="{4356A6F2-2AF1-433D-A83F-31C0622D0DDE}">
      <dgm:prSet/>
      <dgm:spPr/>
      <dgm:t>
        <a:bodyPr/>
        <a:lstStyle/>
        <a:p>
          <a:pPr rtl="1"/>
          <a:endParaRPr lang="fa-IR"/>
        </a:p>
      </dgm:t>
    </dgm:pt>
    <dgm:pt modelId="{01D5662A-FD45-4719-8FB5-10A8910918EF}" type="sibTrans" cxnId="{4356A6F2-2AF1-433D-A83F-31C0622D0DDE}">
      <dgm:prSet/>
      <dgm:spPr/>
      <dgm:t>
        <a:bodyPr/>
        <a:lstStyle/>
        <a:p>
          <a:pPr rtl="1"/>
          <a:endParaRPr lang="fa-IR"/>
        </a:p>
      </dgm:t>
    </dgm:pt>
    <dgm:pt modelId="{E4427D50-A2CE-4D6B-BD1A-0EF3D5C8F702}">
      <dgm:prSet phldrT="[Text]" custT="1"/>
      <dgm:spPr>
        <a:solidFill>
          <a:srgbClr val="FFC000"/>
        </a:solidFill>
      </dgm:spPr>
      <dgm:t>
        <a:bodyPr/>
        <a:lstStyle/>
        <a:p>
          <a:pPr rtl="1"/>
          <a:r>
            <a:rPr lang="fa-IR" sz="1800" b="1" dirty="0" smtClean="0">
              <a:solidFill>
                <a:schemeClr val="tx1"/>
              </a:solidFill>
              <a:cs typeface="B Titr" panose="00000700000000000000" pitchFamily="2" charset="-78"/>
            </a:rPr>
            <a:t>10-مبتنی بر رویکرد مدیریتی نقدپذیر ، مشارکت جو</a:t>
          </a:r>
          <a:endParaRPr lang="fa-IR" sz="1800" b="1" dirty="0">
            <a:solidFill>
              <a:schemeClr val="tx1"/>
            </a:solidFill>
            <a:cs typeface="B Titr" panose="00000700000000000000" pitchFamily="2" charset="-78"/>
          </a:endParaRPr>
        </a:p>
      </dgm:t>
    </dgm:pt>
    <dgm:pt modelId="{E5B2C12F-561E-4015-AD20-59B299B7A7C4}" type="parTrans" cxnId="{AB290A34-F6FB-4EDB-8328-A177FACDE1EC}">
      <dgm:prSet/>
      <dgm:spPr/>
      <dgm:t>
        <a:bodyPr/>
        <a:lstStyle/>
        <a:p>
          <a:pPr rtl="1"/>
          <a:endParaRPr lang="fa-IR"/>
        </a:p>
      </dgm:t>
    </dgm:pt>
    <dgm:pt modelId="{011C2D9C-D14F-4DBB-9DDA-156203D95E46}" type="sibTrans" cxnId="{AB290A34-F6FB-4EDB-8328-A177FACDE1EC}">
      <dgm:prSet/>
      <dgm:spPr/>
      <dgm:t>
        <a:bodyPr/>
        <a:lstStyle/>
        <a:p>
          <a:pPr rtl="1"/>
          <a:endParaRPr lang="fa-IR"/>
        </a:p>
      </dgm:t>
    </dgm:pt>
    <dgm:pt modelId="{4ED028E5-1B31-442E-95B8-C8C965F0C5D1}">
      <dgm:prSet phldrT="[Text]" custT="1"/>
      <dgm:spPr>
        <a:solidFill>
          <a:srgbClr val="FFC000"/>
        </a:solidFill>
      </dgm:spPr>
      <dgm:t>
        <a:bodyPr/>
        <a:lstStyle/>
        <a:p>
          <a:pPr rtl="1"/>
          <a:r>
            <a:rPr lang="fa-IR" sz="1800" b="1" dirty="0" smtClean="0">
              <a:solidFill>
                <a:schemeClr val="tx1"/>
              </a:solidFill>
              <a:cs typeface="B Titr" panose="00000700000000000000" pitchFamily="2" charset="-78"/>
            </a:rPr>
            <a:t>11- متکی بر ارکان تعلیم و تربیت </a:t>
          </a:r>
          <a:endParaRPr lang="fa-IR" sz="1800" b="1" dirty="0">
            <a:solidFill>
              <a:schemeClr val="tx1"/>
            </a:solidFill>
            <a:cs typeface="B Titr" panose="00000700000000000000" pitchFamily="2" charset="-78"/>
          </a:endParaRPr>
        </a:p>
      </dgm:t>
    </dgm:pt>
    <dgm:pt modelId="{0B35A857-A680-4A0C-9ED4-62A80DD75E8C}" type="parTrans" cxnId="{2DD40689-9C13-4BEA-BF38-237F0FFF1B06}">
      <dgm:prSet/>
      <dgm:spPr/>
      <dgm:t>
        <a:bodyPr/>
        <a:lstStyle/>
        <a:p>
          <a:pPr rtl="1"/>
          <a:endParaRPr lang="fa-IR"/>
        </a:p>
      </dgm:t>
    </dgm:pt>
    <dgm:pt modelId="{BE043519-6CA9-4DBC-BFC0-356A8BEEBA41}" type="sibTrans" cxnId="{2DD40689-9C13-4BEA-BF38-237F0FFF1B06}">
      <dgm:prSet/>
      <dgm:spPr/>
      <dgm:t>
        <a:bodyPr/>
        <a:lstStyle/>
        <a:p>
          <a:pPr rtl="1"/>
          <a:endParaRPr lang="fa-IR"/>
        </a:p>
      </dgm:t>
    </dgm:pt>
    <dgm:pt modelId="{0AB02EB3-70EF-4E5D-88D9-13DBA22D8941}">
      <dgm:prSet phldrT="[Text]" custT="1"/>
      <dgm:spPr>
        <a:solidFill>
          <a:srgbClr val="FFC000"/>
        </a:solidFill>
      </dgm:spPr>
      <dgm:t>
        <a:bodyPr/>
        <a:lstStyle/>
        <a:p>
          <a:pPr rtl="1"/>
          <a:r>
            <a:rPr lang="fa-IR" sz="1800" b="1" dirty="0" smtClean="0">
              <a:solidFill>
                <a:schemeClr val="tx1"/>
              </a:solidFill>
              <a:cs typeface="B Titr" panose="00000700000000000000" pitchFamily="2" charset="-78"/>
            </a:rPr>
            <a:t>12- برخوردار ازفناوری آموزشی </a:t>
          </a:r>
          <a:endParaRPr lang="fa-IR" sz="1800" b="1" dirty="0">
            <a:solidFill>
              <a:schemeClr val="tx1"/>
            </a:solidFill>
            <a:cs typeface="B Titr" panose="00000700000000000000" pitchFamily="2" charset="-78"/>
          </a:endParaRPr>
        </a:p>
      </dgm:t>
    </dgm:pt>
    <dgm:pt modelId="{97221502-0BF8-4929-AE4B-3944638A5639}" type="parTrans" cxnId="{2A1FF890-75C9-4BA0-AB24-9F071E413CA6}">
      <dgm:prSet/>
      <dgm:spPr/>
      <dgm:t>
        <a:bodyPr/>
        <a:lstStyle/>
        <a:p>
          <a:pPr rtl="1"/>
          <a:endParaRPr lang="fa-IR"/>
        </a:p>
      </dgm:t>
    </dgm:pt>
    <dgm:pt modelId="{3DFE8EB4-5034-4F7E-8086-F81E1E5690A4}" type="sibTrans" cxnId="{2A1FF890-75C9-4BA0-AB24-9F071E413CA6}">
      <dgm:prSet/>
      <dgm:spPr/>
      <dgm:t>
        <a:bodyPr/>
        <a:lstStyle/>
        <a:p>
          <a:pPr rtl="1"/>
          <a:endParaRPr lang="fa-IR"/>
        </a:p>
      </dgm:t>
    </dgm:pt>
    <dgm:pt modelId="{6155FC79-FB51-4B67-9802-70664FE7D13B}">
      <dgm:prSet custT="1"/>
      <dgm:spPr>
        <a:solidFill>
          <a:srgbClr val="FFC000"/>
        </a:solidFill>
      </dgm:spPr>
      <dgm:t>
        <a:bodyPr/>
        <a:lstStyle/>
        <a:p>
          <a:pPr rtl="1"/>
          <a:r>
            <a:rPr lang="fa-IR" sz="1800" b="1" dirty="0" smtClean="0">
              <a:solidFill>
                <a:schemeClr val="tx1"/>
              </a:solidFill>
              <a:cs typeface="B Titr" panose="00000700000000000000" pitchFamily="2" charset="-78"/>
            </a:rPr>
            <a:t>13- دارای ظرفیت تصمیم سازی</a:t>
          </a:r>
          <a:endParaRPr lang="fa-IR" sz="1800" b="1" dirty="0">
            <a:solidFill>
              <a:schemeClr val="tx1"/>
            </a:solidFill>
            <a:cs typeface="B Titr" panose="00000700000000000000" pitchFamily="2" charset="-78"/>
          </a:endParaRPr>
        </a:p>
      </dgm:t>
    </dgm:pt>
    <dgm:pt modelId="{3E63713D-E588-4DCA-89E7-D944D79AED40}" type="parTrans" cxnId="{A05DECCE-F797-4E96-86D6-2E4D70EFB797}">
      <dgm:prSet/>
      <dgm:spPr/>
      <dgm:t>
        <a:bodyPr/>
        <a:lstStyle/>
        <a:p>
          <a:pPr rtl="1"/>
          <a:endParaRPr lang="fa-IR"/>
        </a:p>
      </dgm:t>
    </dgm:pt>
    <dgm:pt modelId="{01AA65D3-6976-4431-8240-FEDF0E767064}" type="sibTrans" cxnId="{A05DECCE-F797-4E96-86D6-2E4D70EFB797}">
      <dgm:prSet/>
      <dgm:spPr/>
      <dgm:t>
        <a:bodyPr/>
        <a:lstStyle/>
        <a:p>
          <a:pPr rtl="1"/>
          <a:endParaRPr lang="fa-IR"/>
        </a:p>
      </dgm:t>
    </dgm:pt>
    <dgm:pt modelId="{DDE65FBA-9C7C-46BB-BEEF-76D299440A56}">
      <dgm:prSet custT="1"/>
      <dgm:spPr>
        <a:solidFill>
          <a:srgbClr val="FFC000"/>
        </a:solidFill>
      </dgm:spPr>
      <dgm:t>
        <a:bodyPr/>
        <a:lstStyle/>
        <a:p>
          <a:pPr rtl="1"/>
          <a:r>
            <a:rPr lang="fa-IR" sz="1800" b="1" dirty="0" smtClean="0">
              <a:solidFill>
                <a:schemeClr val="tx1"/>
              </a:solidFill>
              <a:cs typeface="B Titr" panose="00000700000000000000" pitchFamily="2" charset="-78"/>
            </a:rPr>
            <a:t>14-دارای تعامل اثر بخش با مساجد و دیگر نهاد ها </a:t>
          </a:r>
          <a:endParaRPr lang="fa-IR" sz="1800" b="1" dirty="0">
            <a:solidFill>
              <a:schemeClr val="tx1"/>
            </a:solidFill>
            <a:cs typeface="B Titr" panose="00000700000000000000" pitchFamily="2" charset="-78"/>
          </a:endParaRPr>
        </a:p>
      </dgm:t>
    </dgm:pt>
    <dgm:pt modelId="{69789E7B-A1EE-4B4A-8A51-7A898C3526F2}" type="parTrans" cxnId="{89762FAB-90B1-423C-9A5D-6ADDC915D559}">
      <dgm:prSet/>
      <dgm:spPr/>
      <dgm:t>
        <a:bodyPr/>
        <a:lstStyle/>
        <a:p>
          <a:pPr rtl="1"/>
          <a:endParaRPr lang="fa-IR"/>
        </a:p>
      </dgm:t>
    </dgm:pt>
    <dgm:pt modelId="{050918F3-8158-42EA-9822-32C11A0263E5}" type="sibTrans" cxnId="{89762FAB-90B1-423C-9A5D-6ADDC915D559}">
      <dgm:prSet/>
      <dgm:spPr/>
      <dgm:t>
        <a:bodyPr/>
        <a:lstStyle/>
        <a:p>
          <a:pPr rtl="1"/>
          <a:endParaRPr lang="fa-IR"/>
        </a:p>
      </dgm:t>
    </dgm:pt>
    <dgm:pt modelId="{9C7866C1-0C43-4AFC-BE8E-665CF922ABF6}">
      <dgm:prSet custT="1"/>
      <dgm:spPr>
        <a:solidFill>
          <a:srgbClr val="FFC000"/>
        </a:solidFill>
      </dgm:spPr>
      <dgm:t>
        <a:bodyPr/>
        <a:lstStyle/>
        <a:p>
          <a:pPr rtl="1"/>
          <a:r>
            <a:rPr lang="fa-IR" sz="1800" b="1" dirty="0" smtClean="0">
              <a:solidFill>
                <a:schemeClr val="tx1"/>
              </a:solidFill>
              <a:cs typeface="B Titr" panose="00000700000000000000" pitchFamily="2" charset="-78"/>
            </a:rPr>
            <a:t>15-دارای پیوند موثر با موضوعات و مسایل جامعه</a:t>
          </a:r>
          <a:endParaRPr lang="fa-IR" sz="1800" b="1" dirty="0">
            <a:solidFill>
              <a:schemeClr val="tx1"/>
            </a:solidFill>
            <a:cs typeface="B Titr" panose="00000700000000000000" pitchFamily="2" charset="-78"/>
          </a:endParaRPr>
        </a:p>
      </dgm:t>
    </dgm:pt>
    <dgm:pt modelId="{62402E6A-A6E7-4EDF-9726-86A72487A4C5}" type="parTrans" cxnId="{5F204664-D1AC-4ADA-97C0-82991DE6BE14}">
      <dgm:prSet/>
      <dgm:spPr/>
      <dgm:t>
        <a:bodyPr/>
        <a:lstStyle/>
        <a:p>
          <a:pPr rtl="1"/>
          <a:endParaRPr lang="fa-IR"/>
        </a:p>
      </dgm:t>
    </dgm:pt>
    <dgm:pt modelId="{042F0890-8FCC-40F3-98BF-56D3F9FE39E2}" type="sibTrans" cxnId="{5F204664-D1AC-4ADA-97C0-82991DE6BE14}">
      <dgm:prSet/>
      <dgm:spPr/>
      <dgm:t>
        <a:bodyPr/>
        <a:lstStyle/>
        <a:p>
          <a:pPr rtl="1"/>
          <a:endParaRPr lang="fa-IR"/>
        </a:p>
      </dgm:t>
    </dgm:pt>
    <dgm:pt modelId="{361889F9-2012-48CF-99E8-3572C1C09C1E}" type="pres">
      <dgm:prSet presAssocID="{192C154C-DFC0-4B88-BA34-3542758EABD5}" presName="cycle" presStyleCnt="0">
        <dgm:presLayoutVars>
          <dgm:chMax val="1"/>
          <dgm:dir/>
          <dgm:animLvl val="ctr"/>
          <dgm:resizeHandles val="exact"/>
        </dgm:presLayoutVars>
      </dgm:prSet>
      <dgm:spPr/>
      <dgm:t>
        <a:bodyPr/>
        <a:lstStyle/>
        <a:p>
          <a:pPr rtl="1"/>
          <a:endParaRPr lang="fa-IR"/>
        </a:p>
      </dgm:t>
    </dgm:pt>
    <dgm:pt modelId="{3F0047BA-422C-46ED-866D-E69775E365E3}" type="pres">
      <dgm:prSet presAssocID="{4510D093-5153-467A-B5CA-C4CEDD8F8D11}" presName="centerShape" presStyleLbl="node0" presStyleIdx="0" presStyleCnt="1" custScaleX="155211"/>
      <dgm:spPr/>
      <dgm:t>
        <a:bodyPr/>
        <a:lstStyle/>
        <a:p>
          <a:pPr rtl="1"/>
          <a:endParaRPr lang="fa-IR"/>
        </a:p>
      </dgm:t>
    </dgm:pt>
    <dgm:pt modelId="{088F57AE-B15F-4940-AFB2-1CD58A889A7F}" type="pres">
      <dgm:prSet presAssocID="{C58A3C12-1FD4-4FE3-A3C2-E9E8136AD1EB}" presName="Name9" presStyleLbl="parChTrans1D2" presStyleIdx="0" presStyleCnt="7"/>
      <dgm:spPr/>
      <dgm:t>
        <a:bodyPr/>
        <a:lstStyle/>
        <a:p>
          <a:pPr rtl="1"/>
          <a:endParaRPr lang="fa-IR"/>
        </a:p>
      </dgm:t>
    </dgm:pt>
    <dgm:pt modelId="{9E20CE81-7DFF-4C9F-8B23-A12F10720C48}" type="pres">
      <dgm:prSet presAssocID="{C58A3C12-1FD4-4FE3-A3C2-E9E8136AD1EB}" presName="connTx" presStyleLbl="parChTrans1D2" presStyleIdx="0" presStyleCnt="7"/>
      <dgm:spPr/>
      <dgm:t>
        <a:bodyPr/>
        <a:lstStyle/>
        <a:p>
          <a:pPr rtl="1"/>
          <a:endParaRPr lang="fa-IR"/>
        </a:p>
      </dgm:t>
    </dgm:pt>
    <dgm:pt modelId="{B3825A3C-4138-459F-9ED5-83D28186F01B}" type="pres">
      <dgm:prSet presAssocID="{E079417E-BDCC-40F2-9960-91A0E9A08D36}" presName="node" presStyleLbl="node1" presStyleIdx="0" presStyleCnt="7" custScaleX="141101" custScaleY="97629">
        <dgm:presLayoutVars>
          <dgm:bulletEnabled val="1"/>
        </dgm:presLayoutVars>
      </dgm:prSet>
      <dgm:spPr/>
      <dgm:t>
        <a:bodyPr/>
        <a:lstStyle/>
        <a:p>
          <a:pPr rtl="1"/>
          <a:endParaRPr lang="fa-IR"/>
        </a:p>
      </dgm:t>
    </dgm:pt>
    <dgm:pt modelId="{2A98E137-191F-4982-AAD8-103E9A5B631F}" type="pres">
      <dgm:prSet presAssocID="{E5B2C12F-561E-4015-AD20-59B299B7A7C4}" presName="Name9" presStyleLbl="parChTrans1D2" presStyleIdx="1" presStyleCnt="7"/>
      <dgm:spPr/>
      <dgm:t>
        <a:bodyPr/>
        <a:lstStyle/>
        <a:p>
          <a:pPr rtl="1"/>
          <a:endParaRPr lang="fa-IR"/>
        </a:p>
      </dgm:t>
    </dgm:pt>
    <dgm:pt modelId="{97FA6D6D-5AC5-430C-ABFA-448E996118A8}" type="pres">
      <dgm:prSet presAssocID="{E5B2C12F-561E-4015-AD20-59B299B7A7C4}" presName="connTx" presStyleLbl="parChTrans1D2" presStyleIdx="1" presStyleCnt="7"/>
      <dgm:spPr/>
      <dgm:t>
        <a:bodyPr/>
        <a:lstStyle/>
        <a:p>
          <a:pPr rtl="1"/>
          <a:endParaRPr lang="fa-IR"/>
        </a:p>
      </dgm:t>
    </dgm:pt>
    <dgm:pt modelId="{7FB4A9E6-BC39-4D9D-897A-E30F3E65410F}" type="pres">
      <dgm:prSet presAssocID="{E4427D50-A2CE-4D6B-BD1A-0EF3D5C8F702}" presName="node" presStyleLbl="node1" presStyleIdx="1" presStyleCnt="7" custScaleX="141788">
        <dgm:presLayoutVars>
          <dgm:bulletEnabled val="1"/>
        </dgm:presLayoutVars>
      </dgm:prSet>
      <dgm:spPr/>
      <dgm:t>
        <a:bodyPr/>
        <a:lstStyle/>
        <a:p>
          <a:pPr rtl="1"/>
          <a:endParaRPr lang="fa-IR"/>
        </a:p>
      </dgm:t>
    </dgm:pt>
    <dgm:pt modelId="{7914DB6B-AC83-4BBE-BBFA-6C3A85A630C5}" type="pres">
      <dgm:prSet presAssocID="{0B35A857-A680-4A0C-9ED4-62A80DD75E8C}" presName="Name9" presStyleLbl="parChTrans1D2" presStyleIdx="2" presStyleCnt="7"/>
      <dgm:spPr/>
      <dgm:t>
        <a:bodyPr/>
        <a:lstStyle/>
        <a:p>
          <a:pPr rtl="1"/>
          <a:endParaRPr lang="fa-IR"/>
        </a:p>
      </dgm:t>
    </dgm:pt>
    <dgm:pt modelId="{421CA987-BFEA-4AD3-AE10-E5E4B332DE5A}" type="pres">
      <dgm:prSet presAssocID="{0B35A857-A680-4A0C-9ED4-62A80DD75E8C}" presName="connTx" presStyleLbl="parChTrans1D2" presStyleIdx="2" presStyleCnt="7"/>
      <dgm:spPr/>
      <dgm:t>
        <a:bodyPr/>
        <a:lstStyle/>
        <a:p>
          <a:pPr rtl="1"/>
          <a:endParaRPr lang="fa-IR"/>
        </a:p>
      </dgm:t>
    </dgm:pt>
    <dgm:pt modelId="{ECD5C689-8A3C-4571-B683-D9D0AD4D3F56}" type="pres">
      <dgm:prSet presAssocID="{4ED028E5-1B31-442E-95B8-C8C965F0C5D1}" presName="node" presStyleLbl="node1" presStyleIdx="2" presStyleCnt="7" custScaleX="139541">
        <dgm:presLayoutVars>
          <dgm:bulletEnabled val="1"/>
        </dgm:presLayoutVars>
      </dgm:prSet>
      <dgm:spPr/>
      <dgm:t>
        <a:bodyPr/>
        <a:lstStyle/>
        <a:p>
          <a:pPr rtl="1"/>
          <a:endParaRPr lang="fa-IR"/>
        </a:p>
      </dgm:t>
    </dgm:pt>
    <dgm:pt modelId="{08D9DF00-EC28-4F90-9F67-E6926C1BA3C1}" type="pres">
      <dgm:prSet presAssocID="{97221502-0BF8-4929-AE4B-3944638A5639}" presName="Name9" presStyleLbl="parChTrans1D2" presStyleIdx="3" presStyleCnt="7"/>
      <dgm:spPr/>
      <dgm:t>
        <a:bodyPr/>
        <a:lstStyle/>
        <a:p>
          <a:pPr rtl="1"/>
          <a:endParaRPr lang="fa-IR"/>
        </a:p>
      </dgm:t>
    </dgm:pt>
    <dgm:pt modelId="{41EDF5E3-1871-4ADE-B511-32962F12226A}" type="pres">
      <dgm:prSet presAssocID="{97221502-0BF8-4929-AE4B-3944638A5639}" presName="connTx" presStyleLbl="parChTrans1D2" presStyleIdx="3" presStyleCnt="7"/>
      <dgm:spPr/>
      <dgm:t>
        <a:bodyPr/>
        <a:lstStyle/>
        <a:p>
          <a:pPr rtl="1"/>
          <a:endParaRPr lang="fa-IR"/>
        </a:p>
      </dgm:t>
    </dgm:pt>
    <dgm:pt modelId="{EC7786B9-6C29-4C77-9364-7C16BBE6B48F}" type="pres">
      <dgm:prSet presAssocID="{0AB02EB3-70EF-4E5D-88D9-13DBA22D8941}" presName="node" presStyleLbl="node1" presStyleIdx="3" presStyleCnt="7" custScaleX="131964">
        <dgm:presLayoutVars>
          <dgm:bulletEnabled val="1"/>
        </dgm:presLayoutVars>
      </dgm:prSet>
      <dgm:spPr/>
      <dgm:t>
        <a:bodyPr/>
        <a:lstStyle/>
        <a:p>
          <a:pPr rtl="1"/>
          <a:endParaRPr lang="fa-IR"/>
        </a:p>
      </dgm:t>
    </dgm:pt>
    <dgm:pt modelId="{56543096-E63F-4C7E-A24B-C504868CEDE6}" type="pres">
      <dgm:prSet presAssocID="{3E63713D-E588-4DCA-89E7-D944D79AED40}" presName="Name9" presStyleLbl="parChTrans1D2" presStyleIdx="4" presStyleCnt="7"/>
      <dgm:spPr/>
      <dgm:t>
        <a:bodyPr/>
        <a:lstStyle/>
        <a:p>
          <a:pPr rtl="1"/>
          <a:endParaRPr lang="fa-IR"/>
        </a:p>
      </dgm:t>
    </dgm:pt>
    <dgm:pt modelId="{8FCE9B87-DCF6-4D9F-A340-FB8B48B1D7C2}" type="pres">
      <dgm:prSet presAssocID="{3E63713D-E588-4DCA-89E7-D944D79AED40}" presName="connTx" presStyleLbl="parChTrans1D2" presStyleIdx="4" presStyleCnt="7"/>
      <dgm:spPr/>
      <dgm:t>
        <a:bodyPr/>
        <a:lstStyle/>
        <a:p>
          <a:pPr rtl="1"/>
          <a:endParaRPr lang="fa-IR"/>
        </a:p>
      </dgm:t>
    </dgm:pt>
    <dgm:pt modelId="{B7314E69-8959-415C-A826-F430D3A602BE}" type="pres">
      <dgm:prSet presAssocID="{6155FC79-FB51-4B67-9802-70664FE7D13B}" presName="node" presStyleLbl="node1" presStyleIdx="4" presStyleCnt="7" custScaleX="135440">
        <dgm:presLayoutVars>
          <dgm:bulletEnabled val="1"/>
        </dgm:presLayoutVars>
      </dgm:prSet>
      <dgm:spPr/>
      <dgm:t>
        <a:bodyPr/>
        <a:lstStyle/>
        <a:p>
          <a:pPr rtl="1"/>
          <a:endParaRPr lang="fa-IR"/>
        </a:p>
      </dgm:t>
    </dgm:pt>
    <dgm:pt modelId="{A7C6DC92-6E21-4665-959F-352F34026F4E}" type="pres">
      <dgm:prSet presAssocID="{69789E7B-A1EE-4B4A-8A51-7A898C3526F2}" presName="Name9" presStyleLbl="parChTrans1D2" presStyleIdx="5" presStyleCnt="7"/>
      <dgm:spPr/>
      <dgm:t>
        <a:bodyPr/>
        <a:lstStyle/>
        <a:p>
          <a:pPr rtl="1"/>
          <a:endParaRPr lang="fa-IR"/>
        </a:p>
      </dgm:t>
    </dgm:pt>
    <dgm:pt modelId="{0AB4DB36-5B11-44C0-9525-58B9FD986158}" type="pres">
      <dgm:prSet presAssocID="{69789E7B-A1EE-4B4A-8A51-7A898C3526F2}" presName="connTx" presStyleLbl="parChTrans1D2" presStyleIdx="5" presStyleCnt="7"/>
      <dgm:spPr/>
      <dgm:t>
        <a:bodyPr/>
        <a:lstStyle/>
        <a:p>
          <a:pPr rtl="1"/>
          <a:endParaRPr lang="fa-IR"/>
        </a:p>
      </dgm:t>
    </dgm:pt>
    <dgm:pt modelId="{7B6D0E07-177B-4632-8F50-B7B3D2A3046D}" type="pres">
      <dgm:prSet presAssocID="{DDE65FBA-9C7C-46BB-BEEF-76D299440A56}" presName="node" presStyleLbl="node1" presStyleIdx="5" presStyleCnt="7" custScaleX="133338">
        <dgm:presLayoutVars>
          <dgm:bulletEnabled val="1"/>
        </dgm:presLayoutVars>
      </dgm:prSet>
      <dgm:spPr/>
      <dgm:t>
        <a:bodyPr/>
        <a:lstStyle/>
        <a:p>
          <a:pPr rtl="1"/>
          <a:endParaRPr lang="fa-IR"/>
        </a:p>
      </dgm:t>
    </dgm:pt>
    <dgm:pt modelId="{ADC9CC2F-AE02-4186-B79D-2A9AC9AEF1E7}" type="pres">
      <dgm:prSet presAssocID="{62402E6A-A6E7-4EDF-9726-86A72487A4C5}" presName="Name9" presStyleLbl="parChTrans1D2" presStyleIdx="6" presStyleCnt="7"/>
      <dgm:spPr/>
      <dgm:t>
        <a:bodyPr/>
        <a:lstStyle/>
        <a:p>
          <a:pPr rtl="1"/>
          <a:endParaRPr lang="fa-IR"/>
        </a:p>
      </dgm:t>
    </dgm:pt>
    <dgm:pt modelId="{7679D5E5-C443-41D4-B48F-CC0B64613C89}" type="pres">
      <dgm:prSet presAssocID="{62402E6A-A6E7-4EDF-9726-86A72487A4C5}" presName="connTx" presStyleLbl="parChTrans1D2" presStyleIdx="6" presStyleCnt="7"/>
      <dgm:spPr/>
      <dgm:t>
        <a:bodyPr/>
        <a:lstStyle/>
        <a:p>
          <a:pPr rtl="1"/>
          <a:endParaRPr lang="fa-IR"/>
        </a:p>
      </dgm:t>
    </dgm:pt>
    <dgm:pt modelId="{3BB05718-CD30-4DEB-90D6-8289C5D6DA55}" type="pres">
      <dgm:prSet presAssocID="{9C7866C1-0C43-4AFC-BE8E-665CF922ABF6}" presName="node" presStyleLbl="node1" presStyleIdx="6" presStyleCnt="7" custScaleX="133880">
        <dgm:presLayoutVars>
          <dgm:bulletEnabled val="1"/>
        </dgm:presLayoutVars>
      </dgm:prSet>
      <dgm:spPr/>
      <dgm:t>
        <a:bodyPr/>
        <a:lstStyle/>
        <a:p>
          <a:pPr rtl="1"/>
          <a:endParaRPr lang="fa-IR"/>
        </a:p>
      </dgm:t>
    </dgm:pt>
  </dgm:ptLst>
  <dgm:cxnLst>
    <dgm:cxn modelId="{ABFC7AC5-BCB1-48B7-AEB6-F212B76455AD}" type="presOf" srcId="{0B35A857-A680-4A0C-9ED4-62A80DD75E8C}" destId="{421CA987-BFEA-4AD3-AE10-E5E4B332DE5A}" srcOrd="1" destOrd="0" presId="urn:microsoft.com/office/officeart/2005/8/layout/radial1"/>
    <dgm:cxn modelId="{82C77411-3A22-426F-9E59-9C3B3476A4AD}" type="presOf" srcId="{6155FC79-FB51-4B67-9802-70664FE7D13B}" destId="{B7314E69-8959-415C-A826-F430D3A602BE}" srcOrd="0" destOrd="0" presId="urn:microsoft.com/office/officeart/2005/8/layout/radial1"/>
    <dgm:cxn modelId="{FB00F57B-1626-48DD-A67E-74AAD99CA3D3}" type="presOf" srcId="{3E63713D-E588-4DCA-89E7-D944D79AED40}" destId="{56543096-E63F-4C7E-A24B-C504868CEDE6}" srcOrd="0" destOrd="0" presId="urn:microsoft.com/office/officeart/2005/8/layout/radial1"/>
    <dgm:cxn modelId="{665C563F-D74D-4D61-8A48-610B2D1EF08C}" type="presOf" srcId="{4510D093-5153-467A-B5CA-C4CEDD8F8D11}" destId="{3F0047BA-422C-46ED-866D-E69775E365E3}" srcOrd="0" destOrd="0" presId="urn:microsoft.com/office/officeart/2005/8/layout/radial1"/>
    <dgm:cxn modelId="{625C1C15-8301-466C-874B-3315A41FDE2D}" type="presOf" srcId="{3E63713D-E588-4DCA-89E7-D944D79AED40}" destId="{8FCE9B87-DCF6-4D9F-A340-FB8B48B1D7C2}" srcOrd="1" destOrd="0" presId="urn:microsoft.com/office/officeart/2005/8/layout/radial1"/>
    <dgm:cxn modelId="{AB290A34-F6FB-4EDB-8328-A177FACDE1EC}" srcId="{4510D093-5153-467A-B5CA-C4CEDD8F8D11}" destId="{E4427D50-A2CE-4D6B-BD1A-0EF3D5C8F702}" srcOrd="1" destOrd="0" parTransId="{E5B2C12F-561E-4015-AD20-59B299B7A7C4}" sibTransId="{011C2D9C-D14F-4DBB-9DDA-156203D95E46}"/>
    <dgm:cxn modelId="{2DD40689-9C13-4BEA-BF38-237F0FFF1B06}" srcId="{4510D093-5153-467A-B5CA-C4CEDD8F8D11}" destId="{4ED028E5-1B31-442E-95B8-C8C965F0C5D1}" srcOrd="2" destOrd="0" parTransId="{0B35A857-A680-4A0C-9ED4-62A80DD75E8C}" sibTransId="{BE043519-6CA9-4DBC-BFC0-356A8BEEBA41}"/>
    <dgm:cxn modelId="{CE5994BA-F098-4015-BEE6-C99C6EEDA9E6}" type="presOf" srcId="{4ED028E5-1B31-442E-95B8-C8C965F0C5D1}" destId="{ECD5C689-8A3C-4571-B683-D9D0AD4D3F56}" srcOrd="0" destOrd="0" presId="urn:microsoft.com/office/officeart/2005/8/layout/radial1"/>
    <dgm:cxn modelId="{0FB08811-A071-4363-B80B-D6B55FCBC401}" type="presOf" srcId="{E079417E-BDCC-40F2-9960-91A0E9A08D36}" destId="{B3825A3C-4138-459F-9ED5-83D28186F01B}" srcOrd="0" destOrd="0" presId="urn:microsoft.com/office/officeart/2005/8/layout/radial1"/>
    <dgm:cxn modelId="{4356A6F2-2AF1-433D-A83F-31C0622D0DDE}" srcId="{4510D093-5153-467A-B5CA-C4CEDD8F8D11}" destId="{E079417E-BDCC-40F2-9960-91A0E9A08D36}" srcOrd="0" destOrd="0" parTransId="{C58A3C12-1FD4-4FE3-A3C2-E9E8136AD1EB}" sibTransId="{01D5662A-FD45-4719-8FB5-10A8910918EF}"/>
    <dgm:cxn modelId="{3219D759-0768-4F9F-8C0A-68F05970821D}" type="presOf" srcId="{E4427D50-A2CE-4D6B-BD1A-0EF3D5C8F702}" destId="{7FB4A9E6-BC39-4D9D-897A-E30F3E65410F}" srcOrd="0" destOrd="0" presId="urn:microsoft.com/office/officeart/2005/8/layout/radial1"/>
    <dgm:cxn modelId="{03861C5C-EA37-4810-BD9E-6D3FC8359D1F}" type="presOf" srcId="{C58A3C12-1FD4-4FE3-A3C2-E9E8136AD1EB}" destId="{9E20CE81-7DFF-4C9F-8B23-A12F10720C48}" srcOrd="1" destOrd="0" presId="urn:microsoft.com/office/officeart/2005/8/layout/radial1"/>
    <dgm:cxn modelId="{3186DD3F-3152-44BE-8AC7-A9BC73729539}" srcId="{192C154C-DFC0-4B88-BA34-3542758EABD5}" destId="{4510D093-5153-467A-B5CA-C4CEDD8F8D11}" srcOrd="0" destOrd="0" parTransId="{635BB342-8DAC-4E23-8B3D-B0D62D6804E8}" sibTransId="{67242D02-FA7D-4F80-A78E-CB0EBDDF6563}"/>
    <dgm:cxn modelId="{FF72B1DF-CE1C-4EAA-9E29-43338E69709F}" type="presOf" srcId="{62402E6A-A6E7-4EDF-9726-86A72487A4C5}" destId="{7679D5E5-C443-41D4-B48F-CC0B64613C89}" srcOrd="1" destOrd="0" presId="urn:microsoft.com/office/officeart/2005/8/layout/radial1"/>
    <dgm:cxn modelId="{A05DECCE-F797-4E96-86D6-2E4D70EFB797}" srcId="{4510D093-5153-467A-B5CA-C4CEDD8F8D11}" destId="{6155FC79-FB51-4B67-9802-70664FE7D13B}" srcOrd="4" destOrd="0" parTransId="{3E63713D-E588-4DCA-89E7-D944D79AED40}" sibTransId="{01AA65D3-6976-4431-8240-FEDF0E767064}"/>
    <dgm:cxn modelId="{4D49D188-5292-4CA8-82BB-D4727428EA04}" type="presOf" srcId="{C58A3C12-1FD4-4FE3-A3C2-E9E8136AD1EB}" destId="{088F57AE-B15F-4940-AFB2-1CD58A889A7F}" srcOrd="0" destOrd="0" presId="urn:microsoft.com/office/officeart/2005/8/layout/radial1"/>
    <dgm:cxn modelId="{E6F8E187-CA4D-4D8B-82A7-E42F8A66EAF9}" type="presOf" srcId="{E5B2C12F-561E-4015-AD20-59B299B7A7C4}" destId="{97FA6D6D-5AC5-430C-ABFA-448E996118A8}" srcOrd="1" destOrd="0" presId="urn:microsoft.com/office/officeart/2005/8/layout/radial1"/>
    <dgm:cxn modelId="{D4DB3003-282D-4DF5-826A-BC459593CE70}" type="presOf" srcId="{DDE65FBA-9C7C-46BB-BEEF-76D299440A56}" destId="{7B6D0E07-177B-4632-8F50-B7B3D2A3046D}" srcOrd="0" destOrd="0" presId="urn:microsoft.com/office/officeart/2005/8/layout/radial1"/>
    <dgm:cxn modelId="{CCEC8D6D-5FE4-4572-8E66-CB70934DFA03}" type="presOf" srcId="{E5B2C12F-561E-4015-AD20-59B299B7A7C4}" destId="{2A98E137-191F-4982-AAD8-103E9A5B631F}" srcOrd="0" destOrd="0" presId="urn:microsoft.com/office/officeart/2005/8/layout/radial1"/>
    <dgm:cxn modelId="{75257071-C272-4360-9D93-625065D2780F}" type="presOf" srcId="{69789E7B-A1EE-4B4A-8A51-7A898C3526F2}" destId="{0AB4DB36-5B11-44C0-9525-58B9FD986158}" srcOrd="1" destOrd="0" presId="urn:microsoft.com/office/officeart/2005/8/layout/radial1"/>
    <dgm:cxn modelId="{666FBF3E-189F-4DAA-B5F2-00DE7F5BED06}" type="presOf" srcId="{97221502-0BF8-4929-AE4B-3944638A5639}" destId="{41EDF5E3-1871-4ADE-B511-32962F12226A}" srcOrd="1" destOrd="0" presId="urn:microsoft.com/office/officeart/2005/8/layout/radial1"/>
    <dgm:cxn modelId="{E7912ECC-DDA6-461A-BCC1-3F3138C0A13E}" type="presOf" srcId="{192C154C-DFC0-4B88-BA34-3542758EABD5}" destId="{361889F9-2012-48CF-99E8-3572C1C09C1E}" srcOrd="0" destOrd="0" presId="urn:microsoft.com/office/officeart/2005/8/layout/radial1"/>
    <dgm:cxn modelId="{F0A39181-C2B6-40EE-AADD-0B15CCBD00A7}" type="presOf" srcId="{9C7866C1-0C43-4AFC-BE8E-665CF922ABF6}" destId="{3BB05718-CD30-4DEB-90D6-8289C5D6DA55}" srcOrd="0" destOrd="0" presId="urn:microsoft.com/office/officeart/2005/8/layout/radial1"/>
    <dgm:cxn modelId="{EDFB8DD4-E5E7-41F8-9B97-C9AC8C97819C}" type="presOf" srcId="{0B35A857-A680-4A0C-9ED4-62A80DD75E8C}" destId="{7914DB6B-AC83-4BBE-BBFA-6C3A85A630C5}" srcOrd="0" destOrd="0" presId="urn:microsoft.com/office/officeart/2005/8/layout/radial1"/>
    <dgm:cxn modelId="{4711B867-CEAD-47AA-B1F7-4985CD48DE44}" type="presOf" srcId="{0AB02EB3-70EF-4E5D-88D9-13DBA22D8941}" destId="{EC7786B9-6C29-4C77-9364-7C16BBE6B48F}" srcOrd="0" destOrd="0" presId="urn:microsoft.com/office/officeart/2005/8/layout/radial1"/>
    <dgm:cxn modelId="{93AF463C-B16F-4666-8442-3D202F9FC64C}" type="presOf" srcId="{97221502-0BF8-4929-AE4B-3944638A5639}" destId="{08D9DF00-EC28-4F90-9F67-E6926C1BA3C1}" srcOrd="0" destOrd="0" presId="urn:microsoft.com/office/officeart/2005/8/layout/radial1"/>
    <dgm:cxn modelId="{F771F657-1FD6-4426-BA11-10AFC8A09935}" type="presOf" srcId="{69789E7B-A1EE-4B4A-8A51-7A898C3526F2}" destId="{A7C6DC92-6E21-4665-959F-352F34026F4E}" srcOrd="0" destOrd="0" presId="urn:microsoft.com/office/officeart/2005/8/layout/radial1"/>
    <dgm:cxn modelId="{5F204664-D1AC-4ADA-97C0-82991DE6BE14}" srcId="{4510D093-5153-467A-B5CA-C4CEDD8F8D11}" destId="{9C7866C1-0C43-4AFC-BE8E-665CF922ABF6}" srcOrd="6" destOrd="0" parTransId="{62402E6A-A6E7-4EDF-9726-86A72487A4C5}" sibTransId="{042F0890-8FCC-40F3-98BF-56D3F9FE39E2}"/>
    <dgm:cxn modelId="{89762FAB-90B1-423C-9A5D-6ADDC915D559}" srcId="{4510D093-5153-467A-B5CA-C4CEDD8F8D11}" destId="{DDE65FBA-9C7C-46BB-BEEF-76D299440A56}" srcOrd="5" destOrd="0" parTransId="{69789E7B-A1EE-4B4A-8A51-7A898C3526F2}" sibTransId="{050918F3-8158-42EA-9822-32C11A0263E5}"/>
    <dgm:cxn modelId="{2A1FF890-75C9-4BA0-AB24-9F071E413CA6}" srcId="{4510D093-5153-467A-B5CA-C4CEDD8F8D11}" destId="{0AB02EB3-70EF-4E5D-88D9-13DBA22D8941}" srcOrd="3" destOrd="0" parTransId="{97221502-0BF8-4929-AE4B-3944638A5639}" sibTransId="{3DFE8EB4-5034-4F7E-8086-F81E1E5690A4}"/>
    <dgm:cxn modelId="{AF99A8BF-4464-4A05-B14C-FF04B77C4B1D}" type="presOf" srcId="{62402E6A-A6E7-4EDF-9726-86A72487A4C5}" destId="{ADC9CC2F-AE02-4186-B79D-2A9AC9AEF1E7}" srcOrd="0" destOrd="0" presId="urn:microsoft.com/office/officeart/2005/8/layout/radial1"/>
    <dgm:cxn modelId="{2E681F55-5E21-4333-877F-298A6226C0E1}" type="presParOf" srcId="{361889F9-2012-48CF-99E8-3572C1C09C1E}" destId="{3F0047BA-422C-46ED-866D-E69775E365E3}" srcOrd="0" destOrd="0" presId="urn:microsoft.com/office/officeart/2005/8/layout/radial1"/>
    <dgm:cxn modelId="{50AF0FD6-CE02-4A13-B672-C05B9A86CFAE}" type="presParOf" srcId="{361889F9-2012-48CF-99E8-3572C1C09C1E}" destId="{088F57AE-B15F-4940-AFB2-1CD58A889A7F}" srcOrd="1" destOrd="0" presId="urn:microsoft.com/office/officeart/2005/8/layout/radial1"/>
    <dgm:cxn modelId="{6050E488-4B70-46C9-A27E-F47762556428}" type="presParOf" srcId="{088F57AE-B15F-4940-AFB2-1CD58A889A7F}" destId="{9E20CE81-7DFF-4C9F-8B23-A12F10720C48}" srcOrd="0" destOrd="0" presId="urn:microsoft.com/office/officeart/2005/8/layout/radial1"/>
    <dgm:cxn modelId="{75059B44-B4AA-4906-AFD1-462793322542}" type="presParOf" srcId="{361889F9-2012-48CF-99E8-3572C1C09C1E}" destId="{B3825A3C-4138-459F-9ED5-83D28186F01B}" srcOrd="2" destOrd="0" presId="urn:microsoft.com/office/officeart/2005/8/layout/radial1"/>
    <dgm:cxn modelId="{88EAA4A8-CF54-4039-891C-BC7EAF4FDD84}" type="presParOf" srcId="{361889F9-2012-48CF-99E8-3572C1C09C1E}" destId="{2A98E137-191F-4982-AAD8-103E9A5B631F}" srcOrd="3" destOrd="0" presId="urn:microsoft.com/office/officeart/2005/8/layout/radial1"/>
    <dgm:cxn modelId="{AC8A3441-5802-4108-B59B-D29F4FAF8182}" type="presParOf" srcId="{2A98E137-191F-4982-AAD8-103E9A5B631F}" destId="{97FA6D6D-5AC5-430C-ABFA-448E996118A8}" srcOrd="0" destOrd="0" presId="urn:microsoft.com/office/officeart/2005/8/layout/radial1"/>
    <dgm:cxn modelId="{9F291A42-CD41-4E3F-875B-DA5A8B2ECF7A}" type="presParOf" srcId="{361889F9-2012-48CF-99E8-3572C1C09C1E}" destId="{7FB4A9E6-BC39-4D9D-897A-E30F3E65410F}" srcOrd="4" destOrd="0" presId="urn:microsoft.com/office/officeart/2005/8/layout/radial1"/>
    <dgm:cxn modelId="{E6E4E389-B9A9-4103-8DE3-5C541A972839}" type="presParOf" srcId="{361889F9-2012-48CF-99E8-3572C1C09C1E}" destId="{7914DB6B-AC83-4BBE-BBFA-6C3A85A630C5}" srcOrd="5" destOrd="0" presId="urn:microsoft.com/office/officeart/2005/8/layout/radial1"/>
    <dgm:cxn modelId="{DACD5E70-6563-472A-9EA2-24E44F754843}" type="presParOf" srcId="{7914DB6B-AC83-4BBE-BBFA-6C3A85A630C5}" destId="{421CA987-BFEA-4AD3-AE10-E5E4B332DE5A}" srcOrd="0" destOrd="0" presId="urn:microsoft.com/office/officeart/2005/8/layout/radial1"/>
    <dgm:cxn modelId="{494616A8-0F3D-4C84-9EA2-91261F463579}" type="presParOf" srcId="{361889F9-2012-48CF-99E8-3572C1C09C1E}" destId="{ECD5C689-8A3C-4571-B683-D9D0AD4D3F56}" srcOrd="6" destOrd="0" presId="urn:microsoft.com/office/officeart/2005/8/layout/radial1"/>
    <dgm:cxn modelId="{B1FF49E7-5B19-4061-A596-688A8FA292BE}" type="presParOf" srcId="{361889F9-2012-48CF-99E8-3572C1C09C1E}" destId="{08D9DF00-EC28-4F90-9F67-E6926C1BA3C1}" srcOrd="7" destOrd="0" presId="urn:microsoft.com/office/officeart/2005/8/layout/radial1"/>
    <dgm:cxn modelId="{26827D8B-21FD-4085-BAA8-77633304E4A5}" type="presParOf" srcId="{08D9DF00-EC28-4F90-9F67-E6926C1BA3C1}" destId="{41EDF5E3-1871-4ADE-B511-32962F12226A}" srcOrd="0" destOrd="0" presId="urn:microsoft.com/office/officeart/2005/8/layout/radial1"/>
    <dgm:cxn modelId="{93A594EF-AA61-4253-8C85-F05AC52FF873}" type="presParOf" srcId="{361889F9-2012-48CF-99E8-3572C1C09C1E}" destId="{EC7786B9-6C29-4C77-9364-7C16BBE6B48F}" srcOrd="8" destOrd="0" presId="urn:microsoft.com/office/officeart/2005/8/layout/radial1"/>
    <dgm:cxn modelId="{001C95A9-B54E-4779-BCD2-764545762FF8}" type="presParOf" srcId="{361889F9-2012-48CF-99E8-3572C1C09C1E}" destId="{56543096-E63F-4C7E-A24B-C504868CEDE6}" srcOrd="9" destOrd="0" presId="urn:microsoft.com/office/officeart/2005/8/layout/radial1"/>
    <dgm:cxn modelId="{D4D08275-ACB6-4801-BF0C-A38A98E01FE1}" type="presParOf" srcId="{56543096-E63F-4C7E-A24B-C504868CEDE6}" destId="{8FCE9B87-DCF6-4D9F-A340-FB8B48B1D7C2}" srcOrd="0" destOrd="0" presId="urn:microsoft.com/office/officeart/2005/8/layout/radial1"/>
    <dgm:cxn modelId="{C35875B8-71B8-455E-AC0F-951F7E922981}" type="presParOf" srcId="{361889F9-2012-48CF-99E8-3572C1C09C1E}" destId="{B7314E69-8959-415C-A826-F430D3A602BE}" srcOrd="10" destOrd="0" presId="urn:microsoft.com/office/officeart/2005/8/layout/radial1"/>
    <dgm:cxn modelId="{AA3EAB20-C75A-4489-96EE-776A52FB6D65}" type="presParOf" srcId="{361889F9-2012-48CF-99E8-3572C1C09C1E}" destId="{A7C6DC92-6E21-4665-959F-352F34026F4E}" srcOrd="11" destOrd="0" presId="urn:microsoft.com/office/officeart/2005/8/layout/radial1"/>
    <dgm:cxn modelId="{D50D0BC4-0C2F-4A92-9407-4B437E850A91}" type="presParOf" srcId="{A7C6DC92-6E21-4665-959F-352F34026F4E}" destId="{0AB4DB36-5B11-44C0-9525-58B9FD986158}" srcOrd="0" destOrd="0" presId="urn:microsoft.com/office/officeart/2005/8/layout/radial1"/>
    <dgm:cxn modelId="{438605EB-FD6F-4102-B14C-48C777254340}" type="presParOf" srcId="{361889F9-2012-48CF-99E8-3572C1C09C1E}" destId="{7B6D0E07-177B-4632-8F50-B7B3D2A3046D}" srcOrd="12" destOrd="0" presId="urn:microsoft.com/office/officeart/2005/8/layout/radial1"/>
    <dgm:cxn modelId="{3FE9CB40-3895-453C-90A6-F382B1B96FF3}" type="presParOf" srcId="{361889F9-2012-48CF-99E8-3572C1C09C1E}" destId="{ADC9CC2F-AE02-4186-B79D-2A9AC9AEF1E7}" srcOrd="13" destOrd="0" presId="urn:microsoft.com/office/officeart/2005/8/layout/radial1"/>
    <dgm:cxn modelId="{CF922EC0-FF1C-40F3-8DE2-331C232F105E}" type="presParOf" srcId="{ADC9CC2F-AE02-4186-B79D-2A9AC9AEF1E7}" destId="{7679D5E5-C443-41D4-B48F-CC0B64613C89}" srcOrd="0" destOrd="0" presId="urn:microsoft.com/office/officeart/2005/8/layout/radial1"/>
    <dgm:cxn modelId="{7F165DD0-BED0-4462-9951-74552D0A994F}" type="presParOf" srcId="{361889F9-2012-48CF-99E8-3572C1C09C1E}" destId="{3BB05718-CD30-4DEB-90D6-8289C5D6DA55}"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CE69B64D-BFFE-4D83-974E-4046321C338C}" type="doc">
      <dgm:prSet loTypeId="urn:microsoft.com/office/officeart/2005/8/layout/pyramid1" loCatId="pyramid" qsTypeId="urn:microsoft.com/office/officeart/2005/8/quickstyle/simple1" qsCatId="simple" csTypeId="urn:microsoft.com/office/officeart/2005/8/colors/accent1_2" csCatId="accent1" phldr="1"/>
      <dgm:spPr/>
    </dgm:pt>
    <dgm:pt modelId="{E360CC48-39FD-40D4-AC69-B047A4F43547}">
      <dgm:prSet phldrT="[Text]" custT="1"/>
      <dgm:spPr>
        <a:solidFill>
          <a:srgbClr val="92D050"/>
        </a:solidFill>
      </dgm:spPr>
      <dgm:t>
        <a:bodyPr/>
        <a:lstStyle/>
        <a:p>
          <a:pPr rtl="1"/>
          <a:endParaRPr lang="fa-IR" sz="2000" dirty="0" smtClean="0"/>
        </a:p>
        <a:p>
          <a:pPr rtl="1"/>
          <a:r>
            <a:rPr lang="fa-IR" sz="2000" b="1" dirty="0" smtClean="0">
              <a:cs typeface="B Titr" panose="00000700000000000000" pitchFamily="2" charset="-78"/>
            </a:rPr>
            <a:t>هدفهای کلان</a:t>
          </a:r>
        </a:p>
        <a:p>
          <a:pPr rtl="1"/>
          <a:r>
            <a:rPr lang="fa-IR" sz="1600" b="1" dirty="0" smtClean="0">
              <a:cs typeface="B Titr" panose="00000700000000000000" pitchFamily="2" charset="-78"/>
            </a:rPr>
            <a:t>(8 هدف)</a:t>
          </a:r>
          <a:endParaRPr lang="fa-IR" sz="1600" b="1" dirty="0">
            <a:cs typeface="B Titr" panose="00000700000000000000" pitchFamily="2" charset="-78"/>
          </a:endParaRPr>
        </a:p>
      </dgm:t>
    </dgm:pt>
    <dgm:pt modelId="{8E37AAAA-0110-45DE-B20C-AD2CC9138D50}" type="parTrans" cxnId="{617F4082-7C44-4272-BBC2-60F4DDE9A38E}">
      <dgm:prSet/>
      <dgm:spPr/>
      <dgm:t>
        <a:bodyPr/>
        <a:lstStyle/>
        <a:p>
          <a:pPr rtl="1"/>
          <a:endParaRPr lang="fa-IR"/>
        </a:p>
      </dgm:t>
    </dgm:pt>
    <dgm:pt modelId="{CDDF73DB-AE6F-41FD-A2C1-1B9622B2F65E}" type="sibTrans" cxnId="{617F4082-7C44-4272-BBC2-60F4DDE9A38E}">
      <dgm:prSet/>
      <dgm:spPr/>
      <dgm:t>
        <a:bodyPr/>
        <a:lstStyle/>
        <a:p>
          <a:pPr rtl="1"/>
          <a:endParaRPr lang="fa-IR"/>
        </a:p>
      </dgm:t>
    </dgm:pt>
    <dgm:pt modelId="{9331EF35-D4EE-4A1D-B58E-690B1B2646A8}">
      <dgm:prSet phldrT="[Text]" custT="1"/>
      <dgm:spPr>
        <a:solidFill>
          <a:srgbClr val="00B050"/>
        </a:solidFill>
      </dgm:spPr>
      <dgm:t>
        <a:bodyPr/>
        <a:lstStyle/>
        <a:p>
          <a:pPr rtl="1"/>
          <a:r>
            <a:rPr lang="fa-IR" sz="2800" b="1" dirty="0" smtClean="0">
              <a:cs typeface="B Titr" panose="00000700000000000000" pitchFamily="2" charset="-78"/>
            </a:rPr>
            <a:t>راهبردهای کلان</a:t>
          </a:r>
        </a:p>
        <a:p>
          <a:pPr rtl="1"/>
          <a:r>
            <a:rPr lang="fa-IR" sz="2000" b="1" dirty="0" smtClean="0">
              <a:cs typeface="B Titr" panose="00000700000000000000" pitchFamily="2" charset="-78"/>
            </a:rPr>
            <a:t>(15 راهبرد)</a:t>
          </a:r>
          <a:endParaRPr lang="fa-IR" sz="2000" b="1" dirty="0">
            <a:cs typeface="B Titr" panose="00000700000000000000" pitchFamily="2" charset="-78"/>
          </a:endParaRPr>
        </a:p>
      </dgm:t>
    </dgm:pt>
    <dgm:pt modelId="{A2030886-24CA-4701-8842-514191E8CE25}" type="parTrans" cxnId="{FAB62F64-84B5-4F07-B21E-EA2E4CD1EF3D}">
      <dgm:prSet/>
      <dgm:spPr/>
      <dgm:t>
        <a:bodyPr/>
        <a:lstStyle/>
        <a:p>
          <a:pPr rtl="1"/>
          <a:endParaRPr lang="fa-IR"/>
        </a:p>
      </dgm:t>
    </dgm:pt>
    <dgm:pt modelId="{FD8CE4CE-36B7-42ED-ABA5-A92F13E6C126}" type="sibTrans" cxnId="{FAB62F64-84B5-4F07-B21E-EA2E4CD1EF3D}">
      <dgm:prSet/>
      <dgm:spPr/>
      <dgm:t>
        <a:bodyPr/>
        <a:lstStyle/>
        <a:p>
          <a:pPr rtl="1"/>
          <a:endParaRPr lang="fa-IR"/>
        </a:p>
      </dgm:t>
    </dgm:pt>
    <dgm:pt modelId="{7BFE754F-5FD5-44C5-9B3D-1AC33C1B009B}">
      <dgm:prSet phldrT="[Text]" custT="1"/>
      <dgm:spPr>
        <a:solidFill>
          <a:srgbClr val="009900"/>
        </a:solidFill>
      </dgm:spPr>
      <dgm:t>
        <a:bodyPr/>
        <a:lstStyle/>
        <a:p>
          <a:pPr rtl="1"/>
          <a:r>
            <a:rPr lang="fa-IR" sz="3200" b="1" dirty="0" smtClean="0">
              <a:cs typeface="B Titr" panose="00000700000000000000" pitchFamily="2" charset="-78"/>
            </a:rPr>
            <a:t>هدف های عملیاتی </a:t>
          </a:r>
        </a:p>
        <a:p>
          <a:pPr rtl="1"/>
          <a:r>
            <a:rPr lang="fa-IR" sz="2000" b="1" dirty="0" smtClean="0">
              <a:cs typeface="B Titr" panose="00000700000000000000" pitchFamily="2" charset="-78"/>
            </a:rPr>
            <a:t>(23 هدف عملیاتی)</a:t>
          </a:r>
          <a:endParaRPr lang="fa-IR" sz="2000" b="1" dirty="0">
            <a:cs typeface="B Titr" panose="00000700000000000000" pitchFamily="2" charset="-78"/>
          </a:endParaRPr>
        </a:p>
      </dgm:t>
    </dgm:pt>
    <dgm:pt modelId="{9937B136-C994-43BE-BF19-9B75C490555E}" type="parTrans" cxnId="{973A4AC4-71E0-4BB8-9F18-2B954C22937C}">
      <dgm:prSet/>
      <dgm:spPr/>
      <dgm:t>
        <a:bodyPr/>
        <a:lstStyle/>
        <a:p>
          <a:pPr rtl="1"/>
          <a:endParaRPr lang="fa-IR"/>
        </a:p>
      </dgm:t>
    </dgm:pt>
    <dgm:pt modelId="{9C14BAFC-1ECC-4221-B056-087731CA6A10}" type="sibTrans" cxnId="{973A4AC4-71E0-4BB8-9F18-2B954C22937C}">
      <dgm:prSet/>
      <dgm:spPr/>
      <dgm:t>
        <a:bodyPr/>
        <a:lstStyle/>
        <a:p>
          <a:pPr rtl="1"/>
          <a:endParaRPr lang="fa-IR"/>
        </a:p>
      </dgm:t>
    </dgm:pt>
    <dgm:pt modelId="{BC95CC6E-7F33-4216-9C27-C8F024B53752}">
      <dgm:prSet custT="1"/>
      <dgm:spPr>
        <a:solidFill>
          <a:srgbClr val="008000"/>
        </a:solidFill>
      </dgm:spPr>
      <dgm:t>
        <a:bodyPr/>
        <a:lstStyle/>
        <a:p>
          <a:pPr rtl="1"/>
          <a:r>
            <a:rPr lang="fa-IR" sz="3200" b="1" dirty="0" smtClean="0">
              <a:cs typeface="B Titr" panose="00000700000000000000" pitchFamily="2" charset="-78"/>
            </a:rPr>
            <a:t>راهکار ها </a:t>
          </a:r>
          <a:r>
            <a:rPr lang="fa-IR" sz="2000" b="1" dirty="0" smtClean="0">
              <a:cs typeface="B Titr" panose="00000700000000000000" pitchFamily="2" charset="-78"/>
            </a:rPr>
            <a:t>(141 راهکار)</a:t>
          </a:r>
          <a:endParaRPr lang="fa-IR" sz="3200" b="1" dirty="0">
            <a:cs typeface="B Titr" panose="00000700000000000000" pitchFamily="2" charset="-78"/>
          </a:endParaRPr>
        </a:p>
      </dgm:t>
    </dgm:pt>
    <dgm:pt modelId="{76764D7F-D8EA-46A6-85F4-16E9471C7C16}" type="parTrans" cxnId="{49A8179A-0886-4613-A0AA-1C16FD558E66}">
      <dgm:prSet/>
      <dgm:spPr/>
      <dgm:t>
        <a:bodyPr/>
        <a:lstStyle/>
        <a:p>
          <a:pPr rtl="1"/>
          <a:endParaRPr lang="fa-IR"/>
        </a:p>
      </dgm:t>
    </dgm:pt>
    <dgm:pt modelId="{1DD3953C-D8D6-45C9-93DF-77E5E39F0B86}" type="sibTrans" cxnId="{49A8179A-0886-4613-A0AA-1C16FD558E66}">
      <dgm:prSet/>
      <dgm:spPr/>
      <dgm:t>
        <a:bodyPr/>
        <a:lstStyle/>
        <a:p>
          <a:pPr rtl="1"/>
          <a:endParaRPr lang="fa-IR"/>
        </a:p>
      </dgm:t>
    </dgm:pt>
    <dgm:pt modelId="{122EB85E-2906-4F89-B233-076D7F620CDF}" type="pres">
      <dgm:prSet presAssocID="{CE69B64D-BFFE-4D83-974E-4046321C338C}" presName="Name0" presStyleCnt="0">
        <dgm:presLayoutVars>
          <dgm:dir/>
          <dgm:animLvl val="lvl"/>
          <dgm:resizeHandles val="exact"/>
        </dgm:presLayoutVars>
      </dgm:prSet>
      <dgm:spPr/>
    </dgm:pt>
    <dgm:pt modelId="{FE9F3AD9-3143-4BE7-810E-56408966AC7B}" type="pres">
      <dgm:prSet presAssocID="{E360CC48-39FD-40D4-AC69-B047A4F43547}" presName="Name8" presStyleCnt="0"/>
      <dgm:spPr/>
    </dgm:pt>
    <dgm:pt modelId="{ACB9CEE0-7896-470F-8453-207D98E0D64C}" type="pres">
      <dgm:prSet presAssocID="{E360CC48-39FD-40D4-AC69-B047A4F43547}" presName="level" presStyleLbl="node1" presStyleIdx="0" presStyleCnt="4">
        <dgm:presLayoutVars>
          <dgm:chMax val="1"/>
          <dgm:bulletEnabled val="1"/>
        </dgm:presLayoutVars>
      </dgm:prSet>
      <dgm:spPr/>
      <dgm:t>
        <a:bodyPr/>
        <a:lstStyle/>
        <a:p>
          <a:pPr rtl="1"/>
          <a:endParaRPr lang="fa-IR"/>
        </a:p>
      </dgm:t>
    </dgm:pt>
    <dgm:pt modelId="{9758AAAF-10D3-4169-9043-3A401681C2EA}" type="pres">
      <dgm:prSet presAssocID="{E360CC48-39FD-40D4-AC69-B047A4F43547}" presName="levelTx" presStyleLbl="revTx" presStyleIdx="0" presStyleCnt="0">
        <dgm:presLayoutVars>
          <dgm:chMax val="1"/>
          <dgm:bulletEnabled val="1"/>
        </dgm:presLayoutVars>
      </dgm:prSet>
      <dgm:spPr/>
      <dgm:t>
        <a:bodyPr/>
        <a:lstStyle/>
        <a:p>
          <a:pPr rtl="1"/>
          <a:endParaRPr lang="fa-IR"/>
        </a:p>
      </dgm:t>
    </dgm:pt>
    <dgm:pt modelId="{B4BE6622-648F-46CB-8C2B-907D35A31B2F}" type="pres">
      <dgm:prSet presAssocID="{9331EF35-D4EE-4A1D-B58E-690B1B2646A8}" presName="Name8" presStyleCnt="0"/>
      <dgm:spPr/>
    </dgm:pt>
    <dgm:pt modelId="{53BF9D3D-835F-49B1-A8B1-005ED262EE38}" type="pres">
      <dgm:prSet presAssocID="{9331EF35-D4EE-4A1D-B58E-690B1B2646A8}" presName="level" presStyleLbl="node1" presStyleIdx="1" presStyleCnt="4">
        <dgm:presLayoutVars>
          <dgm:chMax val="1"/>
          <dgm:bulletEnabled val="1"/>
        </dgm:presLayoutVars>
      </dgm:prSet>
      <dgm:spPr/>
      <dgm:t>
        <a:bodyPr/>
        <a:lstStyle/>
        <a:p>
          <a:pPr rtl="1"/>
          <a:endParaRPr lang="fa-IR"/>
        </a:p>
      </dgm:t>
    </dgm:pt>
    <dgm:pt modelId="{B7868537-5BCA-4BC4-A9DF-78D3A3F0FC88}" type="pres">
      <dgm:prSet presAssocID="{9331EF35-D4EE-4A1D-B58E-690B1B2646A8}" presName="levelTx" presStyleLbl="revTx" presStyleIdx="0" presStyleCnt="0">
        <dgm:presLayoutVars>
          <dgm:chMax val="1"/>
          <dgm:bulletEnabled val="1"/>
        </dgm:presLayoutVars>
      </dgm:prSet>
      <dgm:spPr/>
      <dgm:t>
        <a:bodyPr/>
        <a:lstStyle/>
        <a:p>
          <a:pPr rtl="1"/>
          <a:endParaRPr lang="fa-IR"/>
        </a:p>
      </dgm:t>
    </dgm:pt>
    <dgm:pt modelId="{38F39506-5272-4C62-8B76-B93AC92D3A05}" type="pres">
      <dgm:prSet presAssocID="{7BFE754F-5FD5-44C5-9B3D-1AC33C1B009B}" presName="Name8" presStyleCnt="0"/>
      <dgm:spPr/>
    </dgm:pt>
    <dgm:pt modelId="{4AA98ED2-A154-470C-98FA-FFE457E6F5E4}" type="pres">
      <dgm:prSet presAssocID="{7BFE754F-5FD5-44C5-9B3D-1AC33C1B009B}" presName="level" presStyleLbl="node1" presStyleIdx="2" presStyleCnt="4">
        <dgm:presLayoutVars>
          <dgm:chMax val="1"/>
          <dgm:bulletEnabled val="1"/>
        </dgm:presLayoutVars>
      </dgm:prSet>
      <dgm:spPr/>
      <dgm:t>
        <a:bodyPr/>
        <a:lstStyle/>
        <a:p>
          <a:pPr rtl="1"/>
          <a:endParaRPr lang="fa-IR"/>
        </a:p>
      </dgm:t>
    </dgm:pt>
    <dgm:pt modelId="{BA45005F-9B0D-4A8E-90DF-A23ED4A0F0BE}" type="pres">
      <dgm:prSet presAssocID="{7BFE754F-5FD5-44C5-9B3D-1AC33C1B009B}" presName="levelTx" presStyleLbl="revTx" presStyleIdx="0" presStyleCnt="0">
        <dgm:presLayoutVars>
          <dgm:chMax val="1"/>
          <dgm:bulletEnabled val="1"/>
        </dgm:presLayoutVars>
      </dgm:prSet>
      <dgm:spPr/>
      <dgm:t>
        <a:bodyPr/>
        <a:lstStyle/>
        <a:p>
          <a:pPr rtl="1"/>
          <a:endParaRPr lang="fa-IR"/>
        </a:p>
      </dgm:t>
    </dgm:pt>
    <dgm:pt modelId="{32EEBE76-83CB-40B3-A7D9-0ED2894E9443}" type="pres">
      <dgm:prSet presAssocID="{BC95CC6E-7F33-4216-9C27-C8F024B53752}" presName="Name8" presStyleCnt="0"/>
      <dgm:spPr/>
    </dgm:pt>
    <dgm:pt modelId="{81A58A07-C576-4A04-B379-3BD3CF689EA1}" type="pres">
      <dgm:prSet presAssocID="{BC95CC6E-7F33-4216-9C27-C8F024B53752}" presName="level" presStyleLbl="node1" presStyleIdx="3" presStyleCnt="4">
        <dgm:presLayoutVars>
          <dgm:chMax val="1"/>
          <dgm:bulletEnabled val="1"/>
        </dgm:presLayoutVars>
      </dgm:prSet>
      <dgm:spPr/>
      <dgm:t>
        <a:bodyPr/>
        <a:lstStyle/>
        <a:p>
          <a:pPr rtl="1"/>
          <a:endParaRPr lang="fa-IR"/>
        </a:p>
      </dgm:t>
    </dgm:pt>
    <dgm:pt modelId="{484FDFAC-B74E-4366-845F-A942E0FC19E0}" type="pres">
      <dgm:prSet presAssocID="{BC95CC6E-7F33-4216-9C27-C8F024B53752}" presName="levelTx" presStyleLbl="revTx" presStyleIdx="0" presStyleCnt="0">
        <dgm:presLayoutVars>
          <dgm:chMax val="1"/>
          <dgm:bulletEnabled val="1"/>
        </dgm:presLayoutVars>
      </dgm:prSet>
      <dgm:spPr/>
      <dgm:t>
        <a:bodyPr/>
        <a:lstStyle/>
        <a:p>
          <a:pPr rtl="1"/>
          <a:endParaRPr lang="fa-IR"/>
        </a:p>
      </dgm:t>
    </dgm:pt>
  </dgm:ptLst>
  <dgm:cxnLst>
    <dgm:cxn modelId="{224E31E9-C761-4C78-81C8-4130A88AA620}" type="presOf" srcId="{CE69B64D-BFFE-4D83-974E-4046321C338C}" destId="{122EB85E-2906-4F89-B233-076D7F620CDF}" srcOrd="0" destOrd="0" presId="urn:microsoft.com/office/officeart/2005/8/layout/pyramid1"/>
    <dgm:cxn modelId="{387DC5E0-243F-4A40-801F-2B21C213A6B6}" type="presOf" srcId="{9331EF35-D4EE-4A1D-B58E-690B1B2646A8}" destId="{53BF9D3D-835F-49B1-A8B1-005ED262EE38}" srcOrd="0" destOrd="0" presId="urn:microsoft.com/office/officeart/2005/8/layout/pyramid1"/>
    <dgm:cxn modelId="{47F0B396-F3E3-4D06-A0AA-B5EA4B3F3263}" type="presOf" srcId="{7BFE754F-5FD5-44C5-9B3D-1AC33C1B009B}" destId="{BA45005F-9B0D-4A8E-90DF-A23ED4A0F0BE}" srcOrd="1" destOrd="0" presId="urn:microsoft.com/office/officeart/2005/8/layout/pyramid1"/>
    <dgm:cxn modelId="{973A4AC4-71E0-4BB8-9F18-2B954C22937C}" srcId="{CE69B64D-BFFE-4D83-974E-4046321C338C}" destId="{7BFE754F-5FD5-44C5-9B3D-1AC33C1B009B}" srcOrd="2" destOrd="0" parTransId="{9937B136-C994-43BE-BF19-9B75C490555E}" sibTransId="{9C14BAFC-1ECC-4221-B056-087731CA6A10}"/>
    <dgm:cxn modelId="{CA35B23A-7622-451A-9D02-3258022DE378}" type="presOf" srcId="{7BFE754F-5FD5-44C5-9B3D-1AC33C1B009B}" destId="{4AA98ED2-A154-470C-98FA-FFE457E6F5E4}" srcOrd="0" destOrd="0" presId="urn:microsoft.com/office/officeart/2005/8/layout/pyramid1"/>
    <dgm:cxn modelId="{DF1389C7-5419-47AC-8B2F-04D5113DC919}" type="presOf" srcId="{E360CC48-39FD-40D4-AC69-B047A4F43547}" destId="{ACB9CEE0-7896-470F-8453-207D98E0D64C}" srcOrd="0" destOrd="0" presId="urn:microsoft.com/office/officeart/2005/8/layout/pyramid1"/>
    <dgm:cxn modelId="{49A8179A-0886-4613-A0AA-1C16FD558E66}" srcId="{CE69B64D-BFFE-4D83-974E-4046321C338C}" destId="{BC95CC6E-7F33-4216-9C27-C8F024B53752}" srcOrd="3" destOrd="0" parTransId="{76764D7F-D8EA-46A6-85F4-16E9471C7C16}" sibTransId="{1DD3953C-D8D6-45C9-93DF-77E5E39F0B86}"/>
    <dgm:cxn modelId="{FAB62F64-84B5-4F07-B21E-EA2E4CD1EF3D}" srcId="{CE69B64D-BFFE-4D83-974E-4046321C338C}" destId="{9331EF35-D4EE-4A1D-B58E-690B1B2646A8}" srcOrd="1" destOrd="0" parTransId="{A2030886-24CA-4701-8842-514191E8CE25}" sibTransId="{FD8CE4CE-36B7-42ED-ABA5-A92F13E6C126}"/>
    <dgm:cxn modelId="{E5951DCA-B678-4F3A-BF50-17E7FA655184}" type="presOf" srcId="{9331EF35-D4EE-4A1D-B58E-690B1B2646A8}" destId="{B7868537-5BCA-4BC4-A9DF-78D3A3F0FC88}" srcOrd="1" destOrd="0" presId="urn:microsoft.com/office/officeart/2005/8/layout/pyramid1"/>
    <dgm:cxn modelId="{A1A741E1-648E-4CF1-A752-78D52D002010}" type="presOf" srcId="{BC95CC6E-7F33-4216-9C27-C8F024B53752}" destId="{81A58A07-C576-4A04-B379-3BD3CF689EA1}" srcOrd="0" destOrd="0" presId="urn:microsoft.com/office/officeart/2005/8/layout/pyramid1"/>
    <dgm:cxn modelId="{25568F65-272E-42D0-B0C2-0B2EAFDD14B5}" type="presOf" srcId="{E360CC48-39FD-40D4-AC69-B047A4F43547}" destId="{9758AAAF-10D3-4169-9043-3A401681C2EA}" srcOrd="1" destOrd="0" presId="urn:microsoft.com/office/officeart/2005/8/layout/pyramid1"/>
    <dgm:cxn modelId="{617F4082-7C44-4272-BBC2-60F4DDE9A38E}" srcId="{CE69B64D-BFFE-4D83-974E-4046321C338C}" destId="{E360CC48-39FD-40D4-AC69-B047A4F43547}" srcOrd="0" destOrd="0" parTransId="{8E37AAAA-0110-45DE-B20C-AD2CC9138D50}" sibTransId="{CDDF73DB-AE6F-41FD-A2C1-1B9622B2F65E}"/>
    <dgm:cxn modelId="{BE812A30-2C9E-4CE3-99C5-732C051CD2F0}" type="presOf" srcId="{BC95CC6E-7F33-4216-9C27-C8F024B53752}" destId="{484FDFAC-B74E-4366-845F-A942E0FC19E0}" srcOrd="1" destOrd="0" presId="urn:microsoft.com/office/officeart/2005/8/layout/pyramid1"/>
    <dgm:cxn modelId="{E7912F5D-9183-48C0-BED5-9B86B667323A}" type="presParOf" srcId="{122EB85E-2906-4F89-B233-076D7F620CDF}" destId="{FE9F3AD9-3143-4BE7-810E-56408966AC7B}" srcOrd="0" destOrd="0" presId="urn:microsoft.com/office/officeart/2005/8/layout/pyramid1"/>
    <dgm:cxn modelId="{02562182-5603-4D8E-A07B-7CC5CDB6C460}" type="presParOf" srcId="{FE9F3AD9-3143-4BE7-810E-56408966AC7B}" destId="{ACB9CEE0-7896-470F-8453-207D98E0D64C}" srcOrd="0" destOrd="0" presId="urn:microsoft.com/office/officeart/2005/8/layout/pyramid1"/>
    <dgm:cxn modelId="{FF28DFF8-9C59-42D2-B62E-75C6608460D5}" type="presParOf" srcId="{FE9F3AD9-3143-4BE7-810E-56408966AC7B}" destId="{9758AAAF-10D3-4169-9043-3A401681C2EA}" srcOrd="1" destOrd="0" presId="urn:microsoft.com/office/officeart/2005/8/layout/pyramid1"/>
    <dgm:cxn modelId="{28581D11-E281-43F3-9ADD-EDF1BC97DD7A}" type="presParOf" srcId="{122EB85E-2906-4F89-B233-076D7F620CDF}" destId="{B4BE6622-648F-46CB-8C2B-907D35A31B2F}" srcOrd="1" destOrd="0" presId="urn:microsoft.com/office/officeart/2005/8/layout/pyramid1"/>
    <dgm:cxn modelId="{F87D7114-47C8-4D4A-904A-7D37F5169E09}" type="presParOf" srcId="{B4BE6622-648F-46CB-8C2B-907D35A31B2F}" destId="{53BF9D3D-835F-49B1-A8B1-005ED262EE38}" srcOrd="0" destOrd="0" presId="urn:microsoft.com/office/officeart/2005/8/layout/pyramid1"/>
    <dgm:cxn modelId="{37269B0E-F071-4B89-93E8-5181A644F63D}" type="presParOf" srcId="{B4BE6622-648F-46CB-8C2B-907D35A31B2F}" destId="{B7868537-5BCA-4BC4-A9DF-78D3A3F0FC88}" srcOrd="1" destOrd="0" presId="urn:microsoft.com/office/officeart/2005/8/layout/pyramid1"/>
    <dgm:cxn modelId="{2184D233-FA06-4F4E-840E-4CA1B915C5E8}" type="presParOf" srcId="{122EB85E-2906-4F89-B233-076D7F620CDF}" destId="{38F39506-5272-4C62-8B76-B93AC92D3A05}" srcOrd="2" destOrd="0" presId="urn:microsoft.com/office/officeart/2005/8/layout/pyramid1"/>
    <dgm:cxn modelId="{B26BA477-FF21-434A-8EE0-952F23E30F61}" type="presParOf" srcId="{38F39506-5272-4C62-8B76-B93AC92D3A05}" destId="{4AA98ED2-A154-470C-98FA-FFE457E6F5E4}" srcOrd="0" destOrd="0" presId="urn:microsoft.com/office/officeart/2005/8/layout/pyramid1"/>
    <dgm:cxn modelId="{664D022B-4641-44A1-995D-DA8E20DF4C8F}" type="presParOf" srcId="{38F39506-5272-4C62-8B76-B93AC92D3A05}" destId="{BA45005F-9B0D-4A8E-90DF-A23ED4A0F0BE}" srcOrd="1" destOrd="0" presId="urn:microsoft.com/office/officeart/2005/8/layout/pyramid1"/>
    <dgm:cxn modelId="{82A15C79-E067-4467-8C02-66A42397410C}" type="presParOf" srcId="{122EB85E-2906-4F89-B233-076D7F620CDF}" destId="{32EEBE76-83CB-40B3-A7D9-0ED2894E9443}" srcOrd="3" destOrd="0" presId="urn:microsoft.com/office/officeart/2005/8/layout/pyramid1"/>
    <dgm:cxn modelId="{B5A661BC-D494-4BD3-A9B2-A156732A448A}" type="presParOf" srcId="{32EEBE76-83CB-40B3-A7D9-0ED2894E9443}" destId="{81A58A07-C576-4A04-B379-3BD3CF689EA1}" srcOrd="0" destOrd="0" presId="urn:microsoft.com/office/officeart/2005/8/layout/pyramid1"/>
    <dgm:cxn modelId="{E6B1DC44-AAE7-46DB-9339-1F20A67E5A13}" type="presParOf" srcId="{32EEBE76-83CB-40B3-A7D9-0ED2894E9443}" destId="{484FDFAC-B74E-4366-845F-A942E0FC19E0}"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BFA78B79-813E-463F-B3D4-DA87C5884E73}"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en-US"/>
        </a:p>
      </dgm:t>
    </dgm:pt>
    <dgm:pt modelId="{3266DE67-1199-4745-B8ED-8122D23D6291}">
      <dgm:prSet phldrT="[Text]"/>
      <dgm:spPr>
        <a:solidFill>
          <a:srgbClr val="00B050"/>
        </a:solidFill>
      </dgm:spPr>
      <dgm:t>
        <a:bodyPr/>
        <a:lstStyle/>
        <a:p>
          <a:r>
            <a:rPr lang="fa-IR" b="1" dirty="0" smtClean="0">
              <a:solidFill>
                <a:schemeClr val="tx1"/>
              </a:solidFill>
              <a:cs typeface="B Titr" panose="00000700000000000000" pitchFamily="2" charset="-78"/>
            </a:rPr>
            <a:t>ساحت های تربیت</a:t>
          </a:r>
          <a:endParaRPr lang="en-US" b="1" dirty="0">
            <a:solidFill>
              <a:schemeClr val="tx1"/>
            </a:solidFill>
            <a:cs typeface="B Titr" panose="00000700000000000000" pitchFamily="2" charset="-78"/>
          </a:endParaRPr>
        </a:p>
      </dgm:t>
    </dgm:pt>
    <dgm:pt modelId="{184AC0BB-AED2-4597-95DA-7CC6FA0D844C}" type="parTrans" cxnId="{0A502639-400F-468D-969B-891DB562A9B5}">
      <dgm:prSet/>
      <dgm:spPr/>
      <dgm:t>
        <a:bodyPr/>
        <a:lstStyle/>
        <a:p>
          <a:endParaRPr lang="en-US"/>
        </a:p>
      </dgm:t>
    </dgm:pt>
    <dgm:pt modelId="{D9932F6F-B005-4C48-BD8D-BB851E453803}" type="sibTrans" cxnId="{0A502639-400F-468D-969B-891DB562A9B5}">
      <dgm:prSet/>
      <dgm:spPr/>
      <dgm:t>
        <a:bodyPr/>
        <a:lstStyle/>
        <a:p>
          <a:endParaRPr lang="en-US"/>
        </a:p>
      </dgm:t>
    </dgm:pt>
    <dgm:pt modelId="{891B3445-1E3B-4311-B869-EAB5BD3DDE63}">
      <dgm:prSet phldrT="[Text]" custT="1"/>
      <dgm:spPr>
        <a:solidFill>
          <a:srgbClr val="00B050"/>
        </a:solidFill>
      </dgm:spPr>
      <dgm:t>
        <a:bodyPr/>
        <a:lstStyle/>
        <a:p>
          <a:pPr rtl="1"/>
          <a:r>
            <a:rPr lang="fa-IR" sz="1600" b="1" dirty="0" smtClean="0">
              <a:solidFill>
                <a:schemeClr val="tx1"/>
              </a:solidFill>
              <a:cs typeface="B Titr" panose="00000700000000000000" pitchFamily="2" charset="-78"/>
            </a:rPr>
            <a:t>ساحت تربیت اعتقادی ،عبادی و اخلاقی</a:t>
          </a:r>
          <a:endParaRPr lang="en-US" sz="1600" b="1" dirty="0">
            <a:solidFill>
              <a:schemeClr val="tx1"/>
            </a:solidFill>
            <a:cs typeface="B Titr" panose="00000700000000000000" pitchFamily="2" charset="-78"/>
          </a:endParaRPr>
        </a:p>
      </dgm:t>
    </dgm:pt>
    <dgm:pt modelId="{98A62D9F-23E9-4DF7-91D8-44BF934CC33D}" type="parTrans" cxnId="{D1BD0193-FD51-44AA-AFE1-2A6C1D3F0748}">
      <dgm:prSet/>
      <dgm:spPr/>
      <dgm:t>
        <a:bodyPr/>
        <a:lstStyle/>
        <a:p>
          <a:endParaRPr lang="en-US"/>
        </a:p>
      </dgm:t>
    </dgm:pt>
    <dgm:pt modelId="{0B89F823-3ECD-4FC0-96B2-FEB5109F1E0D}" type="sibTrans" cxnId="{D1BD0193-FD51-44AA-AFE1-2A6C1D3F0748}">
      <dgm:prSet/>
      <dgm:spPr>
        <a:solidFill>
          <a:srgbClr val="FF0000"/>
        </a:solidFill>
      </dgm:spPr>
      <dgm:t>
        <a:bodyPr/>
        <a:lstStyle/>
        <a:p>
          <a:endParaRPr lang="en-US"/>
        </a:p>
      </dgm:t>
    </dgm:pt>
    <dgm:pt modelId="{56462838-DEDC-44AB-AB7B-37CF08760315}">
      <dgm:prSet phldrT="[Text]" custT="1"/>
      <dgm:spPr>
        <a:solidFill>
          <a:srgbClr val="00B050"/>
        </a:solidFill>
      </dgm:spPr>
      <dgm:t>
        <a:bodyPr/>
        <a:lstStyle/>
        <a:p>
          <a:r>
            <a:rPr lang="fa-IR" sz="1600" b="1" dirty="0" smtClean="0">
              <a:solidFill>
                <a:schemeClr val="tx1"/>
              </a:solidFill>
              <a:cs typeface="B Titr" panose="00000700000000000000" pitchFamily="2" charset="-78"/>
            </a:rPr>
            <a:t>ساحت تربیت اجتماعی و سیاسی</a:t>
          </a:r>
          <a:endParaRPr lang="en-US" sz="1600" b="1" dirty="0">
            <a:solidFill>
              <a:schemeClr val="tx1"/>
            </a:solidFill>
            <a:cs typeface="B Titr" panose="00000700000000000000" pitchFamily="2" charset="-78"/>
          </a:endParaRPr>
        </a:p>
      </dgm:t>
    </dgm:pt>
    <dgm:pt modelId="{C9600F99-0DCF-4009-A3F8-DC4AE5A1EB0C}" type="parTrans" cxnId="{603C23E7-6407-49EF-8D1B-73165A2D18E8}">
      <dgm:prSet/>
      <dgm:spPr/>
      <dgm:t>
        <a:bodyPr/>
        <a:lstStyle/>
        <a:p>
          <a:endParaRPr lang="en-US"/>
        </a:p>
      </dgm:t>
    </dgm:pt>
    <dgm:pt modelId="{3319107E-8FB9-45EC-982D-31157050F356}" type="sibTrans" cxnId="{603C23E7-6407-49EF-8D1B-73165A2D18E8}">
      <dgm:prSet/>
      <dgm:spPr>
        <a:solidFill>
          <a:srgbClr val="FF0000"/>
        </a:solidFill>
      </dgm:spPr>
      <dgm:t>
        <a:bodyPr/>
        <a:lstStyle/>
        <a:p>
          <a:endParaRPr lang="en-US"/>
        </a:p>
      </dgm:t>
    </dgm:pt>
    <dgm:pt modelId="{45CF47C3-4EF3-4D6B-8F59-52F10F7E11BC}">
      <dgm:prSet phldrT="[Text]" custT="1"/>
      <dgm:spPr>
        <a:solidFill>
          <a:srgbClr val="00B050"/>
        </a:solidFill>
      </dgm:spPr>
      <dgm:t>
        <a:bodyPr/>
        <a:lstStyle/>
        <a:p>
          <a:r>
            <a:rPr lang="fa-IR" sz="1600" b="1" dirty="0" smtClean="0">
              <a:solidFill>
                <a:schemeClr val="tx1"/>
              </a:solidFill>
              <a:cs typeface="B Titr" panose="00000700000000000000" pitchFamily="2" charset="-78"/>
            </a:rPr>
            <a:t>ساحت تربیت زیستی و بدنی</a:t>
          </a:r>
          <a:endParaRPr lang="en-US" sz="1600" b="1" dirty="0">
            <a:solidFill>
              <a:schemeClr val="tx1"/>
            </a:solidFill>
            <a:cs typeface="B Titr" panose="00000700000000000000" pitchFamily="2" charset="-78"/>
          </a:endParaRPr>
        </a:p>
      </dgm:t>
    </dgm:pt>
    <dgm:pt modelId="{C8F04A6A-1B52-403D-A1A1-F8E67C75B55A}" type="parTrans" cxnId="{65E75D86-EA06-40BF-900C-DB59D34B1213}">
      <dgm:prSet/>
      <dgm:spPr/>
      <dgm:t>
        <a:bodyPr/>
        <a:lstStyle/>
        <a:p>
          <a:endParaRPr lang="en-US"/>
        </a:p>
      </dgm:t>
    </dgm:pt>
    <dgm:pt modelId="{B60606F4-9E46-485F-838D-B32F9D1DED0E}" type="sibTrans" cxnId="{65E75D86-EA06-40BF-900C-DB59D34B1213}">
      <dgm:prSet/>
      <dgm:spPr>
        <a:solidFill>
          <a:srgbClr val="FF0000"/>
        </a:solidFill>
      </dgm:spPr>
      <dgm:t>
        <a:bodyPr/>
        <a:lstStyle/>
        <a:p>
          <a:endParaRPr lang="en-US"/>
        </a:p>
      </dgm:t>
    </dgm:pt>
    <dgm:pt modelId="{E34F5DF0-C92E-4424-9313-7C8F9F52C137}">
      <dgm:prSet phldrT="[Text]" custT="1"/>
      <dgm:spPr>
        <a:solidFill>
          <a:srgbClr val="00B050"/>
        </a:solidFill>
      </dgm:spPr>
      <dgm:t>
        <a:bodyPr/>
        <a:lstStyle/>
        <a:p>
          <a:r>
            <a:rPr lang="fa-IR" sz="1400" b="1" dirty="0" smtClean="0">
              <a:solidFill>
                <a:schemeClr val="tx1"/>
              </a:solidFill>
              <a:cs typeface="B Titr" panose="00000700000000000000" pitchFamily="2" charset="-78"/>
            </a:rPr>
            <a:t>ساحت تربیت زیبا یی شناختی و هنری</a:t>
          </a:r>
          <a:endParaRPr lang="en-US" sz="1400" b="1" dirty="0">
            <a:solidFill>
              <a:schemeClr val="tx1"/>
            </a:solidFill>
            <a:cs typeface="B Titr" panose="00000700000000000000" pitchFamily="2" charset="-78"/>
          </a:endParaRPr>
        </a:p>
      </dgm:t>
    </dgm:pt>
    <dgm:pt modelId="{8B60A9C5-9F66-4B34-A846-1577E21EF7DC}" type="parTrans" cxnId="{06746A05-95AC-47A0-8DDD-90463527FEAE}">
      <dgm:prSet/>
      <dgm:spPr/>
      <dgm:t>
        <a:bodyPr/>
        <a:lstStyle/>
        <a:p>
          <a:endParaRPr lang="en-US"/>
        </a:p>
      </dgm:t>
    </dgm:pt>
    <dgm:pt modelId="{DE3808CC-E856-4131-81E0-E875F22F1A90}" type="sibTrans" cxnId="{06746A05-95AC-47A0-8DDD-90463527FEAE}">
      <dgm:prSet/>
      <dgm:spPr>
        <a:solidFill>
          <a:srgbClr val="FF0000"/>
        </a:solidFill>
      </dgm:spPr>
      <dgm:t>
        <a:bodyPr/>
        <a:lstStyle/>
        <a:p>
          <a:endParaRPr lang="en-US"/>
        </a:p>
      </dgm:t>
    </dgm:pt>
    <dgm:pt modelId="{015034A4-FA6F-4D3D-B45D-41B8C1D74C44}">
      <dgm:prSet custT="1"/>
      <dgm:spPr>
        <a:solidFill>
          <a:srgbClr val="00B050"/>
        </a:solidFill>
      </dgm:spPr>
      <dgm:t>
        <a:bodyPr/>
        <a:lstStyle/>
        <a:p>
          <a:r>
            <a:rPr lang="fa-IR" sz="1600" b="1" dirty="0" smtClean="0">
              <a:solidFill>
                <a:schemeClr val="tx1"/>
              </a:solidFill>
              <a:cs typeface="B Titr" panose="00000700000000000000" pitchFamily="2" charset="-78"/>
            </a:rPr>
            <a:t>ساحت تربیت اقتصادی و حرفه ای</a:t>
          </a:r>
          <a:endParaRPr lang="en-US" sz="1600" b="1" dirty="0">
            <a:solidFill>
              <a:schemeClr val="tx1"/>
            </a:solidFill>
            <a:cs typeface="B Titr" panose="00000700000000000000" pitchFamily="2" charset="-78"/>
          </a:endParaRPr>
        </a:p>
      </dgm:t>
    </dgm:pt>
    <dgm:pt modelId="{858B5106-F7E3-441A-85EF-3E3B08F0F5C5}" type="parTrans" cxnId="{B509D925-DB32-4058-87EF-A68D19908AB6}">
      <dgm:prSet/>
      <dgm:spPr/>
      <dgm:t>
        <a:bodyPr/>
        <a:lstStyle/>
        <a:p>
          <a:endParaRPr lang="en-US"/>
        </a:p>
      </dgm:t>
    </dgm:pt>
    <dgm:pt modelId="{0711AA62-ACDA-4F1C-AEA4-D9036F0BEEC6}" type="sibTrans" cxnId="{B509D925-DB32-4058-87EF-A68D19908AB6}">
      <dgm:prSet/>
      <dgm:spPr>
        <a:solidFill>
          <a:srgbClr val="FF0000"/>
        </a:solidFill>
      </dgm:spPr>
      <dgm:t>
        <a:bodyPr/>
        <a:lstStyle/>
        <a:p>
          <a:endParaRPr lang="en-US"/>
        </a:p>
      </dgm:t>
    </dgm:pt>
    <dgm:pt modelId="{AC450717-57E6-45F9-8C99-3AF7F81C8E3B}">
      <dgm:prSet custT="1"/>
      <dgm:spPr>
        <a:solidFill>
          <a:srgbClr val="00B050"/>
        </a:solidFill>
      </dgm:spPr>
      <dgm:t>
        <a:bodyPr/>
        <a:lstStyle/>
        <a:p>
          <a:r>
            <a:rPr lang="fa-IR" sz="1600" b="1" dirty="0" smtClean="0">
              <a:solidFill>
                <a:schemeClr val="tx1"/>
              </a:solidFill>
              <a:cs typeface="B Titr" panose="00000700000000000000" pitchFamily="2" charset="-78"/>
            </a:rPr>
            <a:t>ساحت تربیت علمی و فناوری</a:t>
          </a:r>
          <a:endParaRPr lang="en-US" sz="1600" b="1" dirty="0">
            <a:solidFill>
              <a:schemeClr val="tx1"/>
            </a:solidFill>
            <a:cs typeface="B Titr" panose="00000700000000000000" pitchFamily="2" charset="-78"/>
          </a:endParaRPr>
        </a:p>
      </dgm:t>
    </dgm:pt>
    <dgm:pt modelId="{FA249797-3A6A-4DA6-9B52-2461C7D65B82}" type="parTrans" cxnId="{C63AF092-61EC-4576-8A84-9451229A68B6}">
      <dgm:prSet/>
      <dgm:spPr/>
      <dgm:t>
        <a:bodyPr/>
        <a:lstStyle/>
        <a:p>
          <a:endParaRPr lang="en-US"/>
        </a:p>
      </dgm:t>
    </dgm:pt>
    <dgm:pt modelId="{EE4E5BFC-6F78-4A50-A192-A40F3CDEA61B}" type="sibTrans" cxnId="{C63AF092-61EC-4576-8A84-9451229A68B6}">
      <dgm:prSet/>
      <dgm:spPr>
        <a:solidFill>
          <a:srgbClr val="FF0000"/>
        </a:solidFill>
      </dgm:spPr>
      <dgm:t>
        <a:bodyPr/>
        <a:lstStyle/>
        <a:p>
          <a:endParaRPr lang="en-US"/>
        </a:p>
      </dgm:t>
    </dgm:pt>
    <dgm:pt modelId="{C058B61B-E6D6-4F4B-A9F5-AEC37366A0D6}" type="pres">
      <dgm:prSet presAssocID="{BFA78B79-813E-463F-B3D4-DA87C5884E73}" presName="Name0" presStyleCnt="0">
        <dgm:presLayoutVars>
          <dgm:chMax val="1"/>
          <dgm:dir/>
          <dgm:animLvl val="ctr"/>
          <dgm:resizeHandles val="exact"/>
        </dgm:presLayoutVars>
      </dgm:prSet>
      <dgm:spPr/>
      <dgm:t>
        <a:bodyPr/>
        <a:lstStyle/>
        <a:p>
          <a:endParaRPr lang="en-US"/>
        </a:p>
      </dgm:t>
    </dgm:pt>
    <dgm:pt modelId="{D098FB24-7E1B-4652-98D3-9AC966A04628}" type="pres">
      <dgm:prSet presAssocID="{3266DE67-1199-4745-B8ED-8122D23D6291}" presName="centerShape" presStyleLbl="node0" presStyleIdx="0" presStyleCnt="1" custScaleX="115539"/>
      <dgm:spPr/>
      <dgm:t>
        <a:bodyPr/>
        <a:lstStyle/>
        <a:p>
          <a:endParaRPr lang="en-US"/>
        </a:p>
      </dgm:t>
    </dgm:pt>
    <dgm:pt modelId="{E2B92C26-C497-4B3C-9959-4C1D95E2EFFF}" type="pres">
      <dgm:prSet presAssocID="{891B3445-1E3B-4311-B869-EAB5BD3DDE63}" presName="node" presStyleLbl="node1" presStyleIdx="0" presStyleCnt="6" custScaleX="122878">
        <dgm:presLayoutVars>
          <dgm:bulletEnabled val="1"/>
        </dgm:presLayoutVars>
      </dgm:prSet>
      <dgm:spPr/>
      <dgm:t>
        <a:bodyPr/>
        <a:lstStyle/>
        <a:p>
          <a:endParaRPr lang="en-US"/>
        </a:p>
      </dgm:t>
    </dgm:pt>
    <dgm:pt modelId="{C6412992-B651-4087-A66F-D0ADBB11560D}" type="pres">
      <dgm:prSet presAssocID="{891B3445-1E3B-4311-B869-EAB5BD3DDE63}" presName="dummy" presStyleCnt="0"/>
      <dgm:spPr/>
    </dgm:pt>
    <dgm:pt modelId="{8E73700E-94B9-4DFB-9700-81E579CD73FA}" type="pres">
      <dgm:prSet presAssocID="{0B89F823-3ECD-4FC0-96B2-FEB5109F1E0D}" presName="sibTrans" presStyleLbl="sibTrans2D1" presStyleIdx="0" presStyleCnt="6"/>
      <dgm:spPr/>
      <dgm:t>
        <a:bodyPr/>
        <a:lstStyle/>
        <a:p>
          <a:endParaRPr lang="en-US"/>
        </a:p>
      </dgm:t>
    </dgm:pt>
    <dgm:pt modelId="{B79B161E-9EC9-4991-B6F3-518A5A482695}" type="pres">
      <dgm:prSet presAssocID="{56462838-DEDC-44AB-AB7B-37CF08760315}" presName="node" presStyleLbl="node1" presStyleIdx="1" presStyleCnt="6" custScaleX="139098">
        <dgm:presLayoutVars>
          <dgm:bulletEnabled val="1"/>
        </dgm:presLayoutVars>
      </dgm:prSet>
      <dgm:spPr/>
      <dgm:t>
        <a:bodyPr/>
        <a:lstStyle/>
        <a:p>
          <a:endParaRPr lang="en-US"/>
        </a:p>
      </dgm:t>
    </dgm:pt>
    <dgm:pt modelId="{18E9CD7D-EC60-4136-8573-2DA9F363B0FD}" type="pres">
      <dgm:prSet presAssocID="{56462838-DEDC-44AB-AB7B-37CF08760315}" presName="dummy" presStyleCnt="0"/>
      <dgm:spPr/>
    </dgm:pt>
    <dgm:pt modelId="{3D45293A-C235-47CB-B8DC-B6554FF26465}" type="pres">
      <dgm:prSet presAssocID="{3319107E-8FB9-45EC-982D-31157050F356}" presName="sibTrans" presStyleLbl="sibTrans2D1" presStyleIdx="1" presStyleCnt="6"/>
      <dgm:spPr/>
      <dgm:t>
        <a:bodyPr/>
        <a:lstStyle/>
        <a:p>
          <a:endParaRPr lang="en-US"/>
        </a:p>
      </dgm:t>
    </dgm:pt>
    <dgm:pt modelId="{F8180311-4BEB-418A-AF7F-F27459F0D089}" type="pres">
      <dgm:prSet presAssocID="{45CF47C3-4EF3-4D6B-8F59-52F10F7E11BC}" presName="node" presStyleLbl="node1" presStyleIdx="2" presStyleCnt="6" custScaleX="118980">
        <dgm:presLayoutVars>
          <dgm:bulletEnabled val="1"/>
        </dgm:presLayoutVars>
      </dgm:prSet>
      <dgm:spPr/>
      <dgm:t>
        <a:bodyPr/>
        <a:lstStyle/>
        <a:p>
          <a:endParaRPr lang="en-US"/>
        </a:p>
      </dgm:t>
    </dgm:pt>
    <dgm:pt modelId="{DE8D6E36-790B-4452-87D8-223B95874974}" type="pres">
      <dgm:prSet presAssocID="{45CF47C3-4EF3-4D6B-8F59-52F10F7E11BC}" presName="dummy" presStyleCnt="0"/>
      <dgm:spPr/>
    </dgm:pt>
    <dgm:pt modelId="{6B022BA5-AFA9-41B1-8BDE-11E75BD4C496}" type="pres">
      <dgm:prSet presAssocID="{B60606F4-9E46-485F-838D-B32F9D1DED0E}" presName="sibTrans" presStyleLbl="sibTrans2D1" presStyleIdx="2" presStyleCnt="6"/>
      <dgm:spPr/>
      <dgm:t>
        <a:bodyPr/>
        <a:lstStyle/>
        <a:p>
          <a:endParaRPr lang="en-US"/>
        </a:p>
      </dgm:t>
    </dgm:pt>
    <dgm:pt modelId="{42EF72A3-31AF-4CA7-A148-419475169C84}" type="pres">
      <dgm:prSet presAssocID="{E34F5DF0-C92E-4424-9313-7C8F9F52C137}" presName="node" presStyleLbl="node1" presStyleIdx="3" presStyleCnt="6" custScaleX="120086">
        <dgm:presLayoutVars>
          <dgm:bulletEnabled val="1"/>
        </dgm:presLayoutVars>
      </dgm:prSet>
      <dgm:spPr/>
      <dgm:t>
        <a:bodyPr/>
        <a:lstStyle/>
        <a:p>
          <a:endParaRPr lang="en-US"/>
        </a:p>
      </dgm:t>
    </dgm:pt>
    <dgm:pt modelId="{E22EE268-120B-4E2F-BAAC-B226096EC83F}" type="pres">
      <dgm:prSet presAssocID="{E34F5DF0-C92E-4424-9313-7C8F9F52C137}" presName="dummy" presStyleCnt="0"/>
      <dgm:spPr/>
    </dgm:pt>
    <dgm:pt modelId="{160F9E91-96A9-4D25-A846-AF104E4402A0}" type="pres">
      <dgm:prSet presAssocID="{DE3808CC-E856-4131-81E0-E875F22F1A90}" presName="sibTrans" presStyleLbl="sibTrans2D1" presStyleIdx="3" presStyleCnt="6"/>
      <dgm:spPr/>
      <dgm:t>
        <a:bodyPr/>
        <a:lstStyle/>
        <a:p>
          <a:endParaRPr lang="en-US"/>
        </a:p>
      </dgm:t>
    </dgm:pt>
    <dgm:pt modelId="{C4498A04-EB01-4060-B5A6-EFAD7F6D8742}" type="pres">
      <dgm:prSet presAssocID="{015034A4-FA6F-4D3D-B45D-41B8C1D74C44}" presName="node" presStyleLbl="node1" presStyleIdx="4" presStyleCnt="6" custScaleX="121192">
        <dgm:presLayoutVars>
          <dgm:bulletEnabled val="1"/>
        </dgm:presLayoutVars>
      </dgm:prSet>
      <dgm:spPr/>
      <dgm:t>
        <a:bodyPr/>
        <a:lstStyle/>
        <a:p>
          <a:endParaRPr lang="en-US"/>
        </a:p>
      </dgm:t>
    </dgm:pt>
    <dgm:pt modelId="{2F357015-0311-400C-9CB0-366AD78F6252}" type="pres">
      <dgm:prSet presAssocID="{015034A4-FA6F-4D3D-B45D-41B8C1D74C44}" presName="dummy" presStyleCnt="0"/>
      <dgm:spPr/>
    </dgm:pt>
    <dgm:pt modelId="{45AD106E-C7D1-4E4A-8337-D5FC9F993997}" type="pres">
      <dgm:prSet presAssocID="{0711AA62-ACDA-4F1C-AEA4-D9036F0BEEC6}" presName="sibTrans" presStyleLbl="sibTrans2D1" presStyleIdx="4" presStyleCnt="6"/>
      <dgm:spPr/>
      <dgm:t>
        <a:bodyPr/>
        <a:lstStyle/>
        <a:p>
          <a:endParaRPr lang="en-US"/>
        </a:p>
      </dgm:t>
    </dgm:pt>
    <dgm:pt modelId="{79E22B7D-600A-45EA-8D13-34B8AEE47B54}" type="pres">
      <dgm:prSet presAssocID="{AC450717-57E6-45F9-8C99-3AF7F81C8E3B}" presName="node" presStyleLbl="node1" presStyleIdx="5" presStyleCnt="6" custScaleX="121767">
        <dgm:presLayoutVars>
          <dgm:bulletEnabled val="1"/>
        </dgm:presLayoutVars>
      </dgm:prSet>
      <dgm:spPr/>
      <dgm:t>
        <a:bodyPr/>
        <a:lstStyle/>
        <a:p>
          <a:endParaRPr lang="en-US"/>
        </a:p>
      </dgm:t>
    </dgm:pt>
    <dgm:pt modelId="{6CAD8D53-A2EB-4853-963A-4688EA03124E}" type="pres">
      <dgm:prSet presAssocID="{AC450717-57E6-45F9-8C99-3AF7F81C8E3B}" presName="dummy" presStyleCnt="0"/>
      <dgm:spPr/>
    </dgm:pt>
    <dgm:pt modelId="{735E1712-1689-4DE2-8F38-D71498F76E8E}" type="pres">
      <dgm:prSet presAssocID="{EE4E5BFC-6F78-4A50-A192-A40F3CDEA61B}" presName="sibTrans" presStyleLbl="sibTrans2D1" presStyleIdx="5" presStyleCnt="6"/>
      <dgm:spPr/>
      <dgm:t>
        <a:bodyPr/>
        <a:lstStyle/>
        <a:p>
          <a:endParaRPr lang="en-US"/>
        </a:p>
      </dgm:t>
    </dgm:pt>
  </dgm:ptLst>
  <dgm:cxnLst>
    <dgm:cxn modelId="{ADA7D499-44D2-4F8F-B58E-03E65DED27C6}" type="presOf" srcId="{0B89F823-3ECD-4FC0-96B2-FEB5109F1E0D}" destId="{8E73700E-94B9-4DFB-9700-81E579CD73FA}" srcOrd="0" destOrd="0" presId="urn:microsoft.com/office/officeart/2005/8/layout/radial6"/>
    <dgm:cxn modelId="{FA8B31FE-2DEE-4EEE-BA55-0AC4BF33BFA8}" type="presOf" srcId="{45CF47C3-4EF3-4D6B-8F59-52F10F7E11BC}" destId="{F8180311-4BEB-418A-AF7F-F27459F0D089}" srcOrd="0" destOrd="0" presId="urn:microsoft.com/office/officeart/2005/8/layout/radial6"/>
    <dgm:cxn modelId="{D1BD0193-FD51-44AA-AFE1-2A6C1D3F0748}" srcId="{3266DE67-1199-4745-B8ED-8122D23D6291}" destId="{891B3445-1E3B-4311-B869-EAB5BD3DDE63}" srcOrd="0" destOrd="0" parTransId="{98A62D9F-23E9-4DF7-91D8-44BF934CC33D}" sibTransId="{0B89F823-3ECD-4FC0-96B2-FEB5109F1E0D}"/>
    <dgm:cxn modelId="{0A502639-400F-468D-969B-891DB562A9B5}" srcId="{BFA78B79-813E-463F-B3D4-DA87C5884E73}" destId="{3266DE67-1199-4745-B8ED-8122D23D6291}" srcOrd="0" destOrd="0" parTransId="{184AC0BB-AED2-4597-95DA-7CC6FA0D844C}" sibTransId="{D9932F6F-B005-4C48-BD8D-BB851E453803}"/>
    <dgm:cxn modelId="{B8AE367A-28E0-4F01-8662-7A46F646CD2F}" type="presOf" srcId="{DE3808CC-E856-4131-81E0-E875F22F1A90}" destId="{160F9E91-96A9-4D25-A846-AF104E4402A0}" srcOrd="0" destOrd="0" presId="urn:microsoft.com/office/officeart/2005/8/layout/radial6"/>
    <dgm:cxn modelId="{A6B62989-406D-4F7E-909A-1124A73CC593}" type="presOf" srcId="{BFA78B79-813E-463F-B3D4-DA87C5884E73}" destId="{C058B61B-E6D6-4F4B-A9F5-AEC37366A0D6}" srcOrd="0" destOrd="0" presId="urn:microsoft.com/office/officeart/2005/8/layout/radial6"/>
    <dgm:cxn modelId="{A42130DB-CBBA-46A7-9F6C-83D1B8733915}" type="presOf" srcId="{56462838-DEDC-44AB-AB7B-37CF08760315}" destId="{B79B161E-9EC9-4991-B6F3-518A5A482695}" srcOrd="0" destOrd="0" presId="urn:microsoft.com/office/officeart/2005/8/layout/radial6"/>
    <dgm:cxn modelId="{603C23E7-6407-49EF-8D1B-73165A2D18E8}" srcId="{3266DE67-1199-4745-B8ED-8122D23D6291}" destId="{56462838-DEDC-44AB-AB7B-37CF08760315}" srcOrd="1" destOrd="0" parTransId="{C9600F99-0DCF-4009-A3F8-DC4AE5A1EB0C}" sibTransId="{3319107E-8FB9-45EC-982D-31157050F356}"/>
    <dgm:cxn modelId="{65E75D86-EA06-40BF-900C-DB59D34B1213}" srcId="{3266DE67-1199-4745-B8ED-8122D23D6291}" destId="{45CF47C3-4EF3-4D6B-8F59-52F10F7E11BC}" srcOrd="2" destOrd="0" parTransId="{C8F04A6A-1B52-403D-A1A1-F8E67C75B55A}" sibTransId="{B60606F4-9E46-485F-838D-B32F9D1DED0E}"/>
    <dgm:cxn modelId="{F9D897A2-BA35-4420-A9F2-AC25DD1C9275}" type="presOf" srcId="{AC450717-57E6-45F9-8C99-3AF7F81C8E3B}" destId="{79E22B7D-600A-45EA-8D13-34B8AEE47B54}" srcOrd="0" destOrd="0" presId="urn:microsoft.com/office/officeart/2005/8/layout/radial6"/>
    <dgm:cxn modelId="{E493BF07-3A5A-4A9B-BAC2-5038A991A6EF}" type="presOf" srcId="{3266DE67-1199-4745-B8ED-8122D23D6291}" destId="{D098FB24-7E1B-4652-98D3-9AC966A04628}" srcOrd="0" destOrd="0" presId="urn:microsoft.com/office/officeart/2005/8/layout/radial6"/>
    <dgm:cxn modelId="{C5CC0D24-EFD6-483F-9CD1-02F5A821F0C0}" type="presOf" srcId="{891B3445-1E3B-4311-B869-EAB5BD3DDE63}" destId="{E2B92C26-C497-4B3C-9959-4C1D95E2EFFF}" srcOrd="0" destOrd="0" presId="urn:microsoft.com/office/officeart/2005/8/layout/radial6"/>
    <dgm:cxn modelId="{D3ADAC21-3055-45C8-9EFD-CB2912DF0B9E}" type="presOf" srcId="{B60606F4-9E46-485F-838D-B32F9D1DED0E}" destId="{6B022BA5-AFA9-41B1-8BDE-11E75BD4C496}" srcOrd="0" destOrd="0" presId="urn:microsoft.com/office/officeart/2005/8/layout/radial6"/>
    <dgm:cxn modelId="{777A2486-39AE-42C2-B46F-AB4792605C2D}" type="presOf" srcId="{015034A4-FA6F-4D3D-B45D-41B8C1D74C44}" destId="{C4498A04-EB01-4060-B5A6-EFAD7F6D8742}" srcOrd="0" destOrd="0" presId="urn:microsoft.com/office/officeart/2005/8/layout/radial6"/>
    <dgm:cxn modelId="{C63AF092-61EC-4576-8A84-9451229A68B6}" srcId="{3266DE67-1199-4745-B8ED-8122D23D6291}" destId="{AC450717-57E6-45F9-8C99-3AF7F81C8E3B}" srcOrd="5" destOrd="0" parTransId="{FA249797-3A6A-4DA6-9B52-2461C7D65B82}" sibTransId="{EE4E5BFC-6F78-4A50-A192-A40F3CDEA61B}"/>
    <dgm:cxn modelId="{AE1CB501-BC2B-4515-8AE1-629F50BD9C87}" type="presOf" srcId="{3319107E-8FB9-45EC-982D-31157050F356}" destId="{3D45293A-C235-47CB-B8DC-B6554FF26465}" srcOrd="0" destOrd="0" presId="urn:microsoft.com/office/officeart/2005/8/layout/radial6"/>
    <dgm:cxn modelId="{06746A05-95AC-47A0-8DDD-90463527FEAE}" srcId="{3266DE67-1199-4745-B8ED-8122D23D6291}" destId="{E34F5DF0-C92E-4424-9313-7C8F9F52C137}" srcOrd="3" destOrd="0" parTransId="{8B60A9C5-9F66-4B34-A846-1577E21EF7DC}" sibTransId="{DE3808CC-E856-4131-81E0-E875F22F1A90}"/>
    <dgm:cxn modelId="{02484017-A7FF-4560-A5D5-19EB450D612C}" type="presOf" srcId="{0711AA62-ACDA-4F1C-AEA4-D9036F0BEEC6}" destId="{45AD106E-C7D1-4E4A-8337-D5FC9F993997}" srcOrd="0" destOrd="0" presId="urn:microsoft.com/office/officeart/2005/8/layout/radial6"/>
    <dgm:cxn modelId="{2BF75F3A-D139-4FE5-8C35-DB39A71591BB}" type="presOf" srcId="{EE4E5BFC-6F78-4A50-A192-A40F3CDEA61B}" destId="{735E1712-1689-4DE2-8F38-D71498F76E8E}" srcOrd="0" destOrd="0" presId="urn:microsoft.com/office/officeart/2005/8/layout/radial6"/>
    <dgm:cxn modelId="{B509D925-DB32-4058-87EF-A68D19908AB6}" srcId="{3266DE67-1199-4745-B8ED-8122D23D6291}" destId="{015034A4-FA6F-4D3D-B45D-41B8C1D74C44}" srcOrd="4" destOrd="0" parTransId="{858B5106-F7E3-441A-85EF-3E3B08F0F5C5}" sibTransId="{0711AA62-ACDA-4F1C-AEA4-D9036F0BEEC6}"/>
    <dgm:cxn modelId="{D88D399D-FD95-4326-8490-D27E30B98B7A}" type="presOf" srcId="{E34F5DF0-C92E-4424-9313-7C8F9F52C137}" destId="{42EF72A3-31AF-4CA7-A148-419475169C84}" srcOrd="0" destOrd="0" presId="urn:microsoft.com/office/officeart/2005/8/layout/radial6"/>
    <dgm:cxn modelId="{47B19F08-F4AC-4091-B426-5554F19B9E6E}" type="presParOf" srcId="{C058B61B-E6D6-4F4B-A9F5-AEC37366A0D6}" destId="{D098FB24-7E1B-4652-98D3-9AC966A04628}" srcOrd="0" destOrd="0" presId="urn:microsoft.com/office/officeart/2005/8/layout/radial6"/>
    <dgm:cxn modelId="{8B91174B-F8D9-413C-A936-A568529E769F}" type="presParOf" srcId="{C058B61B-E6D6-4F4B-A9F5-AEC37366A0D6}" destId="{E2B92C26-C497-4B3C-9959-4C1D95E2EFFF}" srcOrd="1" destOrd="0" presId="urn:microsoft.com/office/officeart/2005/8/layout/radial6"/>
    <dgm:cxn modelId="{7BAD7CA2-2DB6-4877-8D52-CB863D024D87}" type="presParOf" srcId="{C058B61B-E6D6-4F4B-A9F5-AEC37366A0D6}" destId="{C6412992-B651-4087-A66F-D0ADBB11560D}" srcOrd="2" destOrd="0" presId="urn:microsoft.com/office/officeart/2005/8/layout/radial6"/>
    <dgm:cxn modelId="{A9F0D27A-561C-4C12-9A7E-D39275089A29}" type="presParOf" srcId="{C058B61B-E6D6-4F4B-A9F5-AEC37366A0D6}" destId="{8E73700E-94B9-4DFB-9700-81E579CD73FA}" srcOrd="3" destOrd="0" presId="urn:microsoft.com/office/officeart/2005/8/layout/radial6"/>
    <dgm:cxn modelId="{62EFCE0D-E188-4354-A644-DBFAEFF71F47}" type="presParOf" srcId="{C058B61B-E6D6-4F4B-A9F5-AEC37366A0D6}" destId="{B79B161E-9EC9-4991-B6F3-518A5A482695}" srcOrd="4" destOrd="0" presId="urn:microsoft.com/office/officeart/2005/8/layout/radial6"/>
    <dgm:cxn modelId="{518BF5A9-E6D9-4A8A-9D1D-DF97163B8D73}" type="presParOf" srcId="{C058B61B-E6D6-4F4B-A9F5-AEC37366A0D6}" destId="{18E9CD7D-EC60-4136-8573-2DA9F363B0FD}" srcOrd="5" destOrd="0" presId="urn:microsoft.com/office/officeart/2005/8/layout/radial6"/>
    <dgm:cxn modelId="{CA2FC64D-9D87-4C1B-9D08-713C7E4BB81F}" type="presParOf" srcId="{C058B61B-E6D6-4F4B-A9F5-AEC37366A0D6}" destId="{3D45293A-C235-47CB-B8DC-B6554FF26465}" srcOrd="6" destOrd="0" presId="urn:microsoft.com/office/officeart/2005/8/layout/radial6"/>
    <dgm:cxn modelId="{3C252690-A18F-43B2-88C2-350D350FF21D}" type="presParOf" srcId="{C058B61B-E6D6-4F4B-A9F5-AEC37366A0D6}" destId="{F8180311-4BEB-418A-AF7F-F27459F0D089}" srcOrd="7" destOrd="0" presId="urn:microsoft.com/office/officeart/2005/8/layout/radial6"/>
    <dgm:cxn modelId="{993C69E1-C388-45D0-A652-81280BC000C5}" type="presParOf" srcId="{C058B61B-E6D6-4F4B-A9F5-AEC37366A0D6}" destId="{DE8D6E36-790B-4452-87D8-223B95874974}" srcOrd="8" destOrd="0" presId="urn:microsoft.com/office/officeart/2005/8/layout/radial6"/>
    <dgm:cxn modelId="{D05DD286-720D-4277-8A55-23366C0966EA}" type="presParOf" srcId="{C058B61B-E6D6-4F4B-A9F5-AEC37366A0D6}" destId="{6B022BA5-AFA9-41B1-8BDE-11E75BD4C496}" srcOrd="9" destOrd="0" presId="urn:microsoft.com/office/officeart/2005/8/layout/radial6"/>
    <dgm:cxn modelId="{70AEF4D2-75E5-40C3-A605-E5DE76A207B6}" type="presParOf" srcId="{C058B61B-E6D6-4F4B-A9F5-AEC37366A0D6}" destId="{42EF72A3-31AF-4CA7-A148-419475169C84}" srcOrd="10" destOrd="0" presId="urn:microsoft.com/office/officeart/2005/8/layout/radial6"/>
    <dgm:cxn modelId="{C0DCF9F5-B9AB-4A69-8CF9-CE6B9AF16339}" type="presParOf" srcId="{C058B61B-E6D6-4F4B-A9F5-AEC37366A0D6}" destId="{E22EE268-120B-4E2F-BAAC-B226096EC83F}" srcOrd="11" destOrd="0" presId="urn:microsoft.com/office/officeart/2005/8/layout/radial6"/>
    <dgm:cxn modelId="{51943E69-FA1E-40F3-962C-7CA84C166034}" type="presParOf" srcId="{C058B61B-E6D6-4F4B-A9F5-AEC37366A0D6}" destId="{160F9E91-96A9-4D25-A846-AF104E4402A0}" srcOrd="12" destOrd="0" presId="urn:microsoft.com/office/officeart/2005/8/layout/radial6"/>
    <dgm:cxn modelId="{842D6856-8C63-4BFA-8789-80BFD0EB0B90}" type="presParOf" srcId="{C058B61B-E6D6-4F4B-A9F5-AEC37366A0D6}" destId="{C4498A04-EB01-4060-B5A6-EFAD7F6D8742}" srcOrd="13" destOrd="0" presId="urn:microsoft.com/office/officeart/2005/8/layout/radial6"/>
    <dgm:cxn modelId="{EB257C62-DFDF-45A1-92EA-DA4EC410E1F0}" type="presParOf" srcId="{C058B61B-E6D6-4F4B-A9F5-AEC37366A0D6}" destId="{2F357015-0311-400C-9CB0-366AD78F6252}" srcOrd="14" destOrd="0" presId="urn:microsoft.com/office/officeart/2005/8/layout/radial6"/>
    <dgm:cxn modelId="{C00FAF9B-1684-429B-A5A6-8E57CE7D41F4}" type="presParOf" srcId="{C058B61B-E6D6-4F4B-A9F5-AEC37366A0D6}" destId="{45AD106E-C7D1-4E4A-8337-D5FC9F993997}" srcOrd="15" destOrd="0" presId="urn:microsoft.com/office/officeart/2005/8/layout/radial6"/>
    <dgm:cxn modelId="{9D8FE273-3377-4070-B67D-553CE5099ACE}" type="presParOf" srcId="{C058B61B-E6D6-4F4B-A9F5-AEC37366A0D6}" destId="{79E22B7D-600A-45EA-8D13-34B8AEE47B54}" srcOrd="16" destOrd="0" presId="urn:microsoft.com/office/officeart/2005/8/layout/radial6"/>
    <dgm:cxn modelId="{676D1103-BB9B-4347-B77D-CF55812F60E7}" type="presParOf" srcId="{C058B61B-E6D6-4F4B-A9F5-AEC37366A0D6}" destId="{6CAD8D53-A2EB-4853-963A-4688EA03124E}" srcOrd="17" destOrd="0" presId="urn:microsoft.com/office/officeart/2005/8/layout/radial6"/>
    <dgm:cxn modelId="{8D1C78B6-BC5F-424D-A8C6-EF74F6E3947B}" type="presParOf" srcId="{C058B61B-E6D6-4F4B-A9F5-AEC37366A0D6}" destId="{735E1712-1689-4DE2-8F38-D71498F76E8E}"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88BFD3-71B4-4228-B300-D7BB5E60F7D7}"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pPr rtl="1"/>
          <a:endParaRPr lang="fa-IR"/>
        </a:p>
      </dgm:t>
    </dgm:pt>
    <dgm:pt modelId="{4ED9D63C-FC98-4C9C-A9F6-80C84E564F17}" type="pres">
      <dgm:prSet presAssocID="{5088BFD3-71B4-4228-B300-D7BB5E60F7D7}" presName="Name0" presStyleCnt="0">
        <dgm:presLayoutVars>
          <dgm:chPref val="1"/>
          <dgm:dir/>
          <dgm:animOne val="branch"/>
          <dgm:animLvl val="lvl"/>
          <dgm:resizeHandles/>
        </dgm:presLayoutVars>
      </dgm:prSet>
      <dgm:spPr/>
      <dgm:t>
        <a:bodyPr/>
        <a:lstStyle/>
        <a:p>
          <a:pPr rtl="1"/>
          <a:endParaRPr lang="fa-IR"/>
        </a:p>
      </dgm:t>
    </dgm:pt>
  </dgm:ptLst>
  <dgm:cxnLst>
    <dgm:cxn modelId="{92071086-AF5C-4F86-872D-7F880F015A18}" type="presOf" srcId="{5088BFD3-71B4-4228-B300-D7BB5E60F7D7}" destId="{4ED9D63C-FC98-4C9C-A9F6-80C84E564F17}" srcOrd="0"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15DB125E-07FA-4657-9631-98670FC7D284}" type="doc">
      <dgm:prSet loTypeId="urn:microsoft.com/office/officeart/2005/8/layout/radial6" loCatId="cycle" qsTypeId="urn:microsoft.com/office/officeart/2005/8/quickstyle/3d1" qsCatId="3D" csTypeId="urn:microsoft.com/office/officeart/2005/8/colors/accent1_2" csCatId="accent1" phldr="1"/>
      <dgm:spPr/>
      <dgm:t>
        <a:bodyPr/>
        <a:lstStyle/>
        <a:p>
          <a:endParaRPr lang="en-US"/>
        </a:p>
      </dgm:t>
    </dgm:pt>
    <dgm:pt modelId="{5362AC3E-5D1B-41E2-8495-063A323A886E}">
      <dgm:prSet phldrT="[Text]" custT="1"/>
      <dgm:spPr>
        <a:solidFill>
          <a:srgbClr val="FFFF00"/>
        </a:solidFill>
      </dgm:spPr>
      <dgm:t>
        <a:bodyPr/>
        <a:lstStyle/>
        <a:p>
          <a:pPr rtl="1"/>
          <a:r>
            <a:rPr lang="fa-IR" sz="1600" dirty="0" smtClean="0">
              <a:solidFill>
                <a:schemeClr val="tx1"/>
              </a:solidFill>
              <a:cs typeface="B Titr" panose="00000700000000000000" pitchFamily="2" charset="-78"/>
            </a:rPr>
            <a:t>رویکرد برنامه درسی ملی :</a:t>
          </a:r>
          <a:r>
            <a:rPr lang="fa-IR" sz="1400" dirty="0" smtClean="0">
              <a:solidFill>
                <a:schemeClr val="tx1"/>
              </a:solidFill>
              <a:cs typeface="B Titr" panose="00000700000000000000" pitchFamily="2" charset="-78"/>
            </a:rPr>
            <a:t> </a:t>
          </a:r>
          <a:r>
            <a:rPr lang="fa-IR" sz="1400" dirty="0" smtClean="0">
              <a:solidFill>
                <a:srgbClr val="C00000"/>
              </a:solidFill>
              <a:cs typeface="B Titr" panose="00000700000000000000" pitchFamily="2" charset="-78"/>
            </a:rPr>
            <a:t>فطرت گرایی توحیدی </a:t>
          </a:r>
          <a:r>
            <a:rPr lang="fa-IR" sz="1400" dirty="0" smtClean="0">
              <a:solidFill>
                <a:schemeClr val="tx1"/>
              </a:solidFill>
              <a:cs typeface="B Titr" panose="00000700000000000000" pitchFamily="2" charset="-78"/>
            </a:rPr>
            <a:t>(شکوفایی فطرت الهی از طریق درک واطلاح مداوم موقعیت فرد  برای دستیابی به مراتبی از حیات طیبه)</a:t>
          </a:r>
          <a:endParaRPr lang="en-US" sz="1400" dirty="0">
            <a:solidFill>
              <a:schemeClr val="tx1"/>
            </a:solidFill>
            <a:cs typeface="B Titr" panose="00000700000000000000" pitchFamily="2" charset="-78"/>
          </a:endParaRPr>
        </a:p>
      </dgm:t>
    </dgm:pt>
    <dgm:pt modelId="{C99F58E8-6EA2-410C-AEF6-D7C332CD90E3}" type="parTrans" cxnId="{C581A871-F3D5-4C7A-BA4A-84466B040A37}">
      <dgm:prSet/>
      <dgm:spPr/>
      <dgm:t>
        <a:bodyPr/>
        <a:lstStyle/>
        <a:p>
          <a:endParaRPr lang="en-US"/>
        </a:p>
      </dgm:t>
    </dgm:pt>
    <dgm:pt modelId="{8172A7D5-9850-4AC9-A9A1-5B756969B67F}" type="sibTrans" cxnId="{C581A871-F3D5-4C7A-BA4A-84466B040A37}">
      <dgm:prSet/>
      <dgm:spPr/>
      <dgm:t>
        <a:bodyPr/>
        <a:lstStyle/>
        <a:p>
          <a:endParaRPr lang="en-US"/>
        </a:p>
      </dgm:t>
    </dgm:pt>
    <dgm:pt modelId="{5E4ECDFF-38F4-499A-BABE-F21BB039834A}">
      <dgm:prSet phldrT="[Text]" custT="1"/>
      <dgm:spPr>
        <a:solidFill>
          <a:srgbClr val="FFC000"/>
        </a:solidFill>
      </dgm:spPr>
      <dgm:t>
        <a:bodyPr/>
        <a:lstStyle/>
        <a:p>
          <a:r>
            <a:rPr lang="fa-IR" sz="1050" b="1" dirty="0" smtClean="0">
              <a:solidFill>
                <a:schemeClr val="tx1"/>
              </a:solidFill>
              <a:cs typeface="B Titr" panose="00000700000000000000" pitchFamily="2" charset="-78"/>
            </a:rPr>
            <a:t>دانش آموز:</a:t>
          </a:r>
        </a:p>
        <a:p>
          <a:r>
            <a:rPr lang="fa-IR" sz="900" b="1" dirty="0" smtClean="0">
              <a:solidFill>
                <a:schemeClr val="tx1"/>
              </a:solidFill>
              <a:cs typeface="B Titr" panose="00000700000000000000" pitchFamily="2" charset="-78"/>
            </a:rPr>
            <a:t>امانت الهی ، دارای کرامت و فطرت الهی ، توانایی درک موقعیت و انتخاب احسن و تصمیم گیری ، دارای توان رابطه تعاملی  با محیط ، با اراده و انگیزه ، فعال در فرایند تربیت پذیری </a:t>
          </a:r>
          <a:endParaRPr lang="en-US" sz="900" b="1" dirty="0">
            <a:solidFill>
              <a:schemeClr val="tx1"/>
            </a:solidFill>
            <a:cs typeface="B Titr" panose="00000700000000000000" pitchFamily="2" charset="-78"/>
          </a:endParaRPr>
        </a:p>
      </dgm:t>
    </dgm:pt>
    <dgm:pt modelId="{BDAA0F49-B471-4C71-8CDB-D55733B8101E}" type="parTrans" cxnId="{66DC7ED1-A5D1-4D81-AFA7-6995140053BE}">
      <dgm:prSet/>
      <dgm:spPr/>
      <dgm:t>
        <a:bodyPr/>
        <a:lstStyle/>
        <a:p>
          <a:endParaRPr lang="en-US"/>
        </a:p>
      </dgm:t>
    </dgm:pt>
    <dgm:pt modelId="{24ACEB69-D817-4261-8859-940B3BE1B8B6}" type="sibTrans" cxnId="{66DC7ED1-A5D1-4D81-AFA7-6995140053BE}">
      <dgm:prSet/>
      <dgm:spPr>
        <a:solidFill>
          <a:srgbClr val="FF0000"/>
        </a:solidFill>
      </dgm:spPr>
      <dgm:t>
        <a:bodyPr/>
        <a:lstStyle/>
        <a:p>
          <a:endParaRPr lang="en-US"/>
        </a:p>
      </dgm:t>
    </dgm:pt>
    <dgm:pt modelId="{3BDFBB38-A57E-436D-B282-5772627478F2}">
      <dgm:prSet phldrT="[Text]" custT="1"/>
      <dgm:spPr>
        <a:solidFill>
          <a:srgbClr val="FFC000"/>
        </a:solidFill>
      </dgm:spPr>
      <dgm:t>
        <a:bodyPr/>
        <a:lstStyle/>
        <a:p>
          <a:r>
            <a:rPr lang="fa-IR" sz="1050" b="1" dirty="0" smtClean="0">
              <a:solidFill>
                <a:schemeClr val="tx1"/>
              </a:solidFill>
            </a:rPr>
            <a:t>محتوا :</a:t>
          </a:r>
        </a:p>
        <a:p>
          <a:r>
            <a:rPr lang="fa-IR" sz="800" b="1" dirty="0" smtClean="0">
              <a:solidFill>
                <a:schemeClr val="tx1"/>
              </a:solidFill>
            </a:rPr>
            <a:t>مبتنی بر ارزشهای فرهنگی و تربیتی ، سازگار با آموزه های دینی و قرآنی ، مجمدعه ای منسجم و هماهنگ از فرصت خا و تجربیات یادگیری  ، در رب گیرنده مفاهیم ، مهارت های اساسی ، برگرفته از یافته های علمی معتبر ، متناسب یا نیاز های حال آینده ، علایق دانش آموز و انتظارات جامعه اسلامی </a:t>
          </a:r>
          <a:endParaRPr lang="en-US" sz="800" b="1" dirty="0">
            <a:solidFill>
              <a:schemeClr val="tx1"/>
            </a:solidFill>
          </a:endParaRPr>
        </a:p>
      </dgm:t>
    </dgm:pt>
    <dgm:pt modelId="{57873B31-B93F-4331-930F-1F63D5D8CCF2}" type="parTrans" cxnId="{3CE9BE11-A564-43A4-9A45-B575E67E0DDD}">
      <dgm:prSet/>
      <dgm:spPr/>
      <dgm:t>
        <a:bodyPr/>
        <a:lstStyle/>
        <a:p>
          <a:endParaRPr lang="en-US"/>
        </a:p>
      </dgm:t>
    </dgm:pt>
    <dgm:pt modelId="{878ACA05-EFD6-4931-BA5C-D190260C6755}" type="sibTrans" cxnId="{3CE9BE11-A564-43A4-9A45-B575E67E0DDD}">
      <dgm:prSet/>
      <dgm:spPr>
        <a:solidFill>
          <a:srgbClr val="FF0000"/>
        </a:solidFill>
      </dgm:spPr>
      <dgm:t>
        <a:bodyPr/>
        <a:lstStyle/>
        <a:p>
          <a:endParaRPr lang="en-US"/>
        </a:p>
      </dgm:t>
    </dgm:pt>
    <dgm:pt modelId="{A6D86874-76B7-446D-812E-294F15835413}">
      <dgm:prSet phldrT="[Text]" custT="1"/>
      <dgm:spPr>
        <a:solidFill>
          <a:srgbClr val="FFC000"/>
        </a:solidFill>
      </dgm:spPr>
      <dgm:t>
        <a:bodyPr/>
        <a:lstStyle/>
        <a:p>
          <a:r>
            <a:rPr lang="fa-IR" sz="1050" b="1" dirty="0" smtClean="0">
              <a:solidFill>
                <a:schemeClr val="tx1"/>
              </a:solidFill>
              <a:cs typeface="B Titr" panose="00000700000000000000" pitchFamily="2" charset="-78"/>
            </a:rPr>
            <a:t>یاددهی – یادگیری :</a:t>
          </a:r>
        </a:p>
        <a:p>
          <a:r>
            <a:rPr lang="fa-IR" sz="900" b="1" dirty="0" smtClean="0">
              <a:solidFill>
                <a:schemeClr val="tx1"/>
              </a:solidFill>
              <a:cs typeface="B Titr" panose="00000700000000000000" pitchFamily="2" charset="-78"/>
            </a:rPr>
            <a:t>فرایندی برای بروز گزایشات فطری و شناخت موقعیت یادگیرنده و اصلاح مداوم آن ، یادگیری حاصل تعامل خلاق و هدفمند و فعال یادگیرنده با محیط ، تاثیر معنی دار بر دیدگاه دانش آموز نسبت به خود ، خالق ، مردم و مخلوق </a:t>
          </a:r>
          <a:endParaRPr lang="en-US" sz="900" b="1" dirty="0">
            <a:solidFill>
              <a:schemeClr val="tx1"/>
            </a:solidFill>
            <a:cs typeface="B Titr" panose="00000700000000000000" pitchFamily="2" charset="-78"/>
          </a:endParaRPr>
        </a:p>
      </dgm:t>
    </dgm:pt>
    <dgm:pt modelId="{C6F220F2-32A5-4013-9B19-780D704C3228}" type="parTrans" cxnId="{A8DF676D-61B9-41DB-BA70-0CAC57DC978D}">
      <dgm:prSet/>
      <dgm:spPr/>
      <dgm:t>
        <a:bodyPr/>
        <a:lstStyle/>
        <a:p>
          <a:endParaRPr lang="en-US"/>
        </a:p>
      </dgm:t>
    </dgm:pt>
    <dgm:pt modelId="{07CCEBBC-7783-43C1-B0C9-04AB7DC53AE1}" type="sibTrans" cxnId="{A8DF676D-61B9-41DB-BA70-0CAC57DC978D}">
      <dgm:prSet/>
      <dgm:spPr>
        <a:solidFill>
          <a:srgbClr val="FF0000"/>
        </a:solidFill>
      </dgm:spPr>
      <dgm:t>
        <a:bodyPr/>
        <a:lstStyle/>
        <a:p>
          <a:endParaRPr lang="en-US"/>
        </a:p>
      </dgm:t>
    </dgm:pt>
    <dgm:pt modelId="{87AC8F1D-B93F-4A26-BADB-DD3F08B10EA9}">
      <dgm:prSet phldrT="[Text]" custT="1"/>
      <dgm:spPr>
        <a:solidFill>
          <a:srgbClr val="FFC000"/>
        </a:solidFill>
      </dgm:spPr>
      <dgm:t>
        <a:bodyPr/>
        <a:lstStyle/>
        <a:p>
          <a:pPr rtl="1"/>
          <a:r>
            <a:rPr lang="fa-IR" sz="1100" b="1" dirty="0" smtClean="0">
              <a:solidFill>
                <a:schemeClr val="tx1"/>
              </a:solidFill>
              <a:cs typeface="B Titr" panose="00000700000000000000" pitchFamily="2" charset="-78"/>
            </a:rPr>
            <a:t>ارزشیابی :</a:t>
          </a:r>
        </a:p>
        <a:p>
          <a:r>
            <a:rPr lang="fa-IR" sz="1000" b="1" dirty="0" smtClean="0">
              <a:solidFill>
                <a:schemeClr val="tx1"/>
              </a:solidFill>
              <a:cs typeface="B Titr" panose="00000700000000000000" pitchFamily="2" charset="-78"/>
            </a:rPr>
            <a:t>فرآیندی مستمر و ارائه تصویر روشن و همه جانبه از موقعیت دانش آموز  ، زمینه ساز برای انتخاب گری ، خود مدیریتی و رشد مداوم ،ایجاد فرصت برای بهبود و اصلاح نظام آموزشی </a:t>
          </a:r>
          <a:endParaRPr lang="en-US" sz="1000" b="1" dirty="0">
            <a:solidFill>
              <a:schemeClr val="tx1"/>
            </a:solidFill>
            <a:cs typeface="B Titr" panose="00000700000000000000" pitchFamily="2" charset="-78"/>
          </a:endParaRPr>
        </a:p>
      </dgm:t>
    </dgm:pt>
    <dgm:pt modelId="{9E012EB9-3A07-4A8C-8CF7-12AB3DE93A69}" type="parTrans" cxnId="{B28B4F47-400C-4BF1-8BA0-959319B36D61}">
      <dgm:prSet/>
      <dgm:spPr/>
      <dgm:t>
        <a:bodyPr/>
        <a:lstStyle/>
        <a:p>
          <a:endParaRPr lang="en-US"/>
        </a:p>
      </dgm:t>
    </dgm:pt>
    <dgm:pt modelId="{E06A5415-F865-4599-823C-30FB79B60130}" type="sibTrans" cxnId="{B28B4F47-400C-4BF1-8BA0-959319B36D61}">
      <dgm:prSet/>
      <dgm:spPr>
        <a:solidFill>
          <a:srgbClr val="FF0000"/>
        </a:solidFill>
      </dgm:spPr>
      <dgm:t>
        <a:bodyPr/>
        <a:lstStyle/>
        <a:p>
          <a:endParaRPr lang="en-US"/>
        </a:p>
      </dgm:t>
    </dgm:pt>
    <dgm:pt modelId="{A0D17845-7B95-4143-B8CB-B12B687367DA}">
      <dgm:prSet custT="1"/>
      <dgm:spPr>
        <a:solidFill>
          <a:srgbClr val="FFC000"/>
        </a:solidFill>
      </dgm:spPr>
      <dgm:t>
        <a:bodyPr/>
        <a:lstStyle/>
        <a:p>
          <a:r>
            <a:rPr lang="fa-IR" sz="1050" b="1" dirty="0" smtClean="0">
              <a:solidFill>
                <a:schemeClr val="tx1"/>
              </a:solidFill>
              <a:cs typeface="B Titr" panose="00000700000000000000" pitchFamily="2" charset="-78"/>
            </a:rPr>
            <a:t>مدبر مدرسه : </a:t>
          </a:r>
        </a:p>
        <a:p>
          <a:r>
            <a:rPr lang="fa-IR" sz="900" b="1" dirty="0" smtClean="0">
              <a:solidFill>
                <a:schemeClr val="tx1"/>
              </a:solidFill>
              <a:cs typeface="B Titr" panose="00000700000000000000" pitchFamily="2" charset="-78"/>
            </a:rPr>
            <a:t>معلمی مومن ، متعهد ، آینده نگر و مشارکت جو ف مسئول تعیین و توسعه محیط یادگیری  ، مسئول خلق موقعیت های تربیتی و آموزشی ، پدید آورنده سازمان یادگیرنده ، دارای احتیار </a:t>
          </a:r>
          <a:endParaRPr lang="en-US" sz="900" b="1" dirty="0">
            <a:solidFill>
              <a:schemeClr val="tx1"/>
            </a:solidFill>
            <a:cs typeface="B Titr" panose="00000700000000000000" pitchFamily="2" charset="-78"/>
          </a:endParaRPr>
        </a:p>
      </dgm:t>
    </dgm:pt>
    <dgm:pt modelId="{B8CC5228-41F5-4A9C-9456-755823F5D2BE}" type="parTrans" cxnId="{7DCB09FA-A130-40E3-BC97-F7546785555A}">
      <dgm:prSet/>
      <dgm:spPr/>
      <dgm:t>
        <a:bodyPr/>
        <a:lstStyle/>
        <a:p>
          <a:endParaRPr lang="en-US"/>
        </a:p>
      </dgm:t>
    </dgm:pt>
    <dgm:pt modelId="{A282821C-77B2-436D-BF6E-1CDA7439D616}" type="sibTrans" cxnId="{7DCB09FA-A130-40E3-BC97-F7546785555A}">
      <dgm:prSet/>
      <dgm:spPr>
        <a:solidFill>
          <a:srgbClr val="FF0000"/>
        </a:solidFill>
      </dgm:spPr>
      <dgm:t>
        <a:bodyPr/>
        <a:lstStyle/>
        <a:p>
          <a:endParaRPr lang="en-US"/>
        </a:p>
      </dgm:t>
    </dgm:pt>
    <dgm:pt modelId="{33DC8297-0DCB-474A-A7CE-9ADDA4886314}">
      <dgm:prSet custT="1"/>
      <dgm:spPr>
        <a:solidFill>
          <a:srgbClr val="FFC000"/>
        </a:solidFill>
      </dgm:spPr>
      <dgm:t>
        <a:bodyPr/>
        <a:lstStyle/>
        <a:p>
          <a:r>
            <a:rPr lang="fa-IR" sz="1050" b="1" dirty="0" smtClean="0">
              <a:solidFill>
                <a:schemeClr val="tx1"/>
              </a:solidFill>
              <a:cs typeface="B Titr" panose="00000700000000000000" pitchFamily="2" charset="-78"/>
            </a:rPr>
            <a:t>محیط یادگیری : </a:t>
          </a:r>
        </a:p>
        <a:p>
          <a:r>
            <a:rPr lang="fa-IR" sz="900" b="1" dirty="0" smtClean="0">
              <a:solidFill>
                <a:schemeClr val="tx1"/>
              </a:solidFill>
              <a:cs typeface="B Titr" panose="00000700000000000000" pitchFamily="2" charset="-78"/>
            </a:rPr>
            <a:t>امن و منعطف ، پویا  ، برانگیزاننده ، غنی  ، مدرسه به عنوان محیط یادگیری اصلی ، بهره گیر از محیط های مجازی و رسانه ها بهره </a:t>
          </a:r>
        </a:p>
        <a:p>
          <a:r>
            <a:rPr lang="fa-IR" sz="900" b="1" dirty="0" smtClean="0">
              <a:solidFill>
                <a:schemeClr val="tx1"/>
              </a:solidFill>
              <a:cs typeface="B Titr" panose="00000700000000000000" pitchFamily="2" charset="-78"/>
            </a:rPr>
            <a:t>یر و مرتبط به خانواده </a:t>
          </a:r>
          <a:endParaRPr lang="en-US" sz="900" b="1" dirty="0">
            <a:solidFill>
              <a:schemeClr val="tx1"/>
            </a:solidFill>
            <a:cs typeface="B Titr" panose="00000700000000000000" pitchFamily="2" charset="-78"/>
          </a:endParaRPr>
        </a:p>
      </dgm:t>
    </dgm:pt>
    <dgm:pt modelId="{D3A1E6B9-7473-46E0-B947-69389961C1FA}" type="parTrans" cxnId="{AEC001AE-1752-4FF7-9F83-2A0181C13038}">
      <dgm:prSet/>
      <dgm:spPr/>
      <dgm:t>
        <a:bodyPr/>
        <a:lstStyle/>
        <a:p>
          <a:endParaRPr lang="en-US"/>
        </a:p>
      </dgm:t>
    </dgm:pt>
    <dgm:pt modelId="{F4FD8E82-2958-437E-8B62-217DF7553D0B}" type="sibTrans" cxnId="{AEC001AE-1752-4FF7-9F83-2A0181C13038}">
      <dgm:prSet/>
      <dgm:spPr>
        <a:solidFill>
          <a:srgbClr val="FF0000"/>
        </a:solidFill>
      </dgm:spPr>
      <dgm:t>
        <a:bodyPr/>
        <a:lstStyle/>
        <a:p>
          <a:endParaRPr lang="en-US"/>
        </a:p>
      </dgm:t>
    </dgm:pt>
    <dgm:pt modelId="{3D071405-DA3C-47BE-9BF2-B75EF2CF499E}">
      <dgm:prSet custT="1"/>
      <dgm:spPr>
        <a:solidFill>
          <a:srgbClr val="FFC000"/>
        </a:solidFill>
      </dgm:spPr>
      <dgm:t>
        <a:bodyPr/>
        <a:lstStyle/>
        <a:p>
          <a:r>
            <a:rPr lang="fa-IR" sz="1000" b="1" dirty="0" smtClean="0">
              <a:solidFill>
                <a:schemeClr val="tx1"/>
              </a:solidFill>
              <a:cs typeface="B Titr" panose="00000700000000000000" pitchFamily="2" charset="-78"/>
            </a:rPr>
            <a:t>معلم : </a:t>
          </a:r>
        </a:p>
        <a:p>
          <a:r>
            <a:rPr lang="fa-IR" sz="800" b="1" dirty="0" smtClean="0">
              <a:solidFill>
                <a:schemeClr val="tx1"/>
              </a:solidFill>
              <a:cs typeface="B Titr" panose="00000700000000000000" pitchFamily="2" charset="-78"/>
            </a:rPr>
            <a:t>اسوه ، امین و بصیر در مسیر انبیا و معصومین ، خالق فرصت های تربیتی و آمورشضی  ، زمینه ساز رشد عقلانی ، ایمانی و اخلاقی ، راهنما و راهبر یادگیری  ، یادگیرنده و پثوهشگر ، مسئول تطبیق و تدوین ، </a:t>
          </a:r>
          <a:r>
            <a:rPr lang="fa-IR" sz="900" b="1" dirty="0" smtClean="0">
              <a:solidFill>
                <a:schemeClr val="tx1"/>
              </a:solidFill>
              <a:cs typeface="B Titr" panose="00000700000000000000" pitchFamily="2" charset="-78"/>
            </a:rPr>
            <a:t>اجرا و ارزشیابی برنامه های ددرسی </a:t>
          </a:r>
          <a:endParaRPr lang="en-US" sz="900" b="1" dirty="0">
            <a:solidFill>
              <a:schemeClr val="tx1"/>
            </a:solidFill>
            <a:cs typeface="B Titr" panose="00000700000000000000" pitchFamily="2" charset="-78"/>
          </a:endParaRPr>
        </a:p>
      </dgm:t>
    </dgm:pt>
    <dgm:pt modelId="{DF1EC211-598E-4C90-AD40-C8A7CF92EF62}" type="parTrans" cxnId="{E84C6BEA-11E7-4A62-8C73-9BB442C05321}">
      <dgm:prSet/>
      <dgm:spPr/>
      <dgm:t>
        <a:bodyPr/>
        <a:lstStyle/>
        <a:p>
          <a:endParaRPr lang="en-US"/>
        </a:p>
      </dgm:t>
    </dgm:pt>
    <dgm:pt modelId="{5396997A-C6BA-4243-81C9-921E66AC038B}" type="sibTrans" cxnId="{E84C6BEA-11E7-4A62-8C73-9BB442C05321}">
      <dgm:prSet/>
      <dgm:spPr>
        <a:solidFill>
          <a:srgbClr val="FF0000"/>
        </a:solidFill>
      </dgm:spPr>
      <dgm:t>
        <a:bodyPr/>
        <a:lstStyle/>
        <a:p>
          <a:endParaRPr lang="en-US"/>
        </a:p>
      </dgm:t>
    </dgm:pt>
    <dgm:pt modelId="{CC720E59-9708-4D00-904F-8D6ABB60EF09}" type="pres">
      <dgm:prSet presAssocID="{15DB125E-07FA-4657-9631-98670FC7D284}" presName="Name0" presStyleCnt="0">
        <dgm:presLayoutVars>
          <dgm:chMax val="1"/>
          <dgm:dir/>
          <dgm:animLvl val="ctr"/>
          <dgm:resizeHandles val="exact"/>
        </dgm:presLayoutVars>
      </dgm:prSet>
      <dgm:spPr/>
      <dgm:t>
        <a:bodyPr/>
        <a:lstStyle/>
        <a:p>
          <a:endParaRPr lang="en-US"/>
        </a:p>
      </dgm:t>
    </dgm:pt>
    <dgm:pt modelId="{01A88A17-C7A8-4346-ADE0-EE11E3D40A57}" type="pres">
      <dgm:prSet presAssocID="{5362AC3E-5D1B-41E2-8495-063A323A886E}" presName="centerShape" presStyleLbl="node0" presStyleIdx="0" presStyleCnt="1" custScaleX="143480" custScaleY="148640"/>
      <dgm:spPr/>
      <dgm:t>
        <a:bodyPr/>
        <a:lstStyle/>
        <a:p>
          <a:endParaRPr lang="en-US"/>
        </a:p>
      </dgm:t>
    </dgm:pt>
    <dgm:pt modelId="{CFDA9E8D-013C-4D72-9055-16F279BB44E0}" type="pres">
      <dgm:prSet presAssocID="{33DC8297-0DCB-474A-A7CE-9ADDA4886314}" presName="node" presStyleLbl="node1" presStyleIdx="0" presStyleCnt="7" custScaleX="126691" custScaleY="128157">
        <dgm:presLayoutVars>
          <dgm:bulletEnabled val="1"/>
        </dgm:presLayoutVars>
      </dgm:prSet>
      <dgm:spPr/>
      <dgm:t>
        <a:bodyPr/>
        <a:lstStyle/>
        <a:p>
          <a:endParaRPr lang="en-US"/>
        </a:p>
      </dgm:t>
    </dgm:pt>
    <dgm:pt modelId="{88243EBE-7598-4437-8B29-44916EAAA84B}" type="pres">
      <dgm:prSet presAssocID="{33DC8297-0DCB-474A-A7CE-9ADDA4886314}" presName="dummy" presStyleCnt="0"/>
      <dgm:spPr/>
      <dgm:t>
        <a:bodyPr/>
        <a:lstStyle/>
        <a:p>
          <a:endParaRPr lang="en-US"/>
        </a:p>
      </dgm:t>
    </dgm:pt>
    <dgm:pt modelId="{39E31F2C-B0DD-463A-8260-2BA0557787DE}" type="pres">
      <dgm:prSet presAssocID="{F4FD8E82-2958-437E-8B62-217DF7553D0B}" presName="sibTrans" presStyleLbl="sibTrans2D1" presStyleIdx="0" presStyleCnt="7"/>
      <dgm:spPr/>
      <dgm:t>
        <a:bodyPr/>
        <a:lstStyle/>
        <a:p>
          <a:endParaRPr lang="en-US"/>
        </a:p>
      </dgm:t>
    </dgm:pt>
    <dgm:pt modelId="{8E431FB7-173F-4AF7-8D38-3EC287334F2B}" type="pres">
      <dgm:prSet presAssocID="{5E4ECDFF-38F4-499A-BABE-F21BB039834A}" presName="node" presStyleLbl="node1" presStyleIdx="1" presStyleCnt="7" custScaleX="130967" custScaleY="126563">
        <dgm:presLayoutVars>
          <dgm:bulletEnabled val="1"/>
        </dgm:presLayoutVars>
      </dgm:prSet>
      <dgm:spPr/>
      <dgm:t>
        <a:bodyPr/>
        <a:lstStyle/>
        <a:p>
          <a:endParaRPr lang="en-US"/>
        </a:p>
      </dgm:t>
    </dgm:pt>
    <dgm:pt modelId="{B39E065A-CBBC-4D4E-907E-839F9A379D9B}" type="pres">
      <dgm:prSet presAssocID="{5E4ECDFF-38F4-499A-BABE-F21BB039834A}" presName="dummy" presStyleCnt="0"/>
      <dgm:spPr/>
      <dgm:t>
        <a:bodyPr/>
        <a:lstStyle/>
        <a:p>
          <a:endParaRPr lang="en-US"/>
        </a:p>
      </dgm:t>
    </dgm:pt>
    <dgm:pt modelId="{66D86880-E99C-4DEF-81BA-4297CAA6ABFC}" type="pres">
      <dgm:prSet presAssocID="{24ACEB69-D817-4261-8859-940B3BE1B8B6}" presName="sibTrans" presStyleLbl="sibTrans2D1" presStyleIdx="1" presStyleCnt="7"/>
      <dgm:spPr/>
      <dgm:t>
        <a:bodyPr/>
        <a:lstStyle/>
        <a:p>
          <a:endParaRPr lang="en-US"/>
        </a:p>
      </dgm:t>
    </dgm:pt>
    <dgm:pt modelId="{DB51DC1F-5DBF-47F8-A50C-E4D74C002D23}" type="pres">
      <dgm:prSet presAssocID="{A0D17845-7B95-4143-B8CB-B12B687367DA}" presName="node" presStyleLbl="node1" presStyleIdx="2" presStyleCnt="7" custScaleX="131089" custScaleY="130344">
        <dgm:presLayoutVars>
          <dgm:bulletEnabled val="1"/>
        </dgm:presLayoutVars>
      </dgm:prSet>
      <dgm:spPr/>
      <dgm:t>
        <a:bodyPr/>
        <a:lstStyle/>
        <a:p>
          <a:endParaRPr lang="en-US"/>
        </a:p>
      </dgm:t>
    </dgm:pt>
    <dgm:pt modelId="{C03849D3-2140-4261-BD6D-9E7FE97A4DED}" type="pres">
      <dgm:prSet presAssocID="{A0D17845-7B95-4143-B8CB-B12B687367DA}" presName="dummy" presStyleCnt="0"/>
      <dgm:spPr/>
      <dgm:t>
        <a:bodyPr/>
        <a:lstStyle/>
        <a:p>
          <a:endParaRPr lang="en-US"/>
        </a:p>
      </dgm:t>
    </dgm:pt>
    <dgm:pt modelId="{3D97B19A-BB6D-4BFE-BD45-69B65058DC0A}" type="pres">
      <dgm:prSet presAssocID="{A282821C-77B2-436D-BF6E-1CDA7439D616}" presName="sibTrans" presStyleLbl="sibTrans2D1" presStyleIdx="2" presStyleCnt="7"/>
      <dgm:spPr/>
      <dgm:t>
        <a:bodyPr/>
        <a:lstStyle/>
        <a:p>
          <a:endParaRPr lang="en-US"/>
        </a:p>
      </dgm:t>
    </dgm:pt>
    <dgm:pt modelId="{24D47AE5-F1FC-4772-AAEA-059193B60D37}" type="pres">
      <dgm:prSet presAssocID="{3BDFBB38-A57E-436D-B282-5772627478F2}" presName="node" presStyleLbl="node1" presStyleIdx="3" presStyleCnt="7" custScaleX="140202" custScaleY="139145">
        <dgm:presLayoutVars>
          <dgm:bulletEnabled val="1"/>
        </dgm:presLayoutVars>
      </dgm:prSet>
      <dgm:spPr/>
      <dgm:t>
        <a:bodyPr/>
        <a:lstStyle/>
        <a:p>
          <a:endParaRPr lang="en-US"/>
        </a:p>
      </dgm:t>
    </dgm:pt>
    <dgm:pt modelId="{205FBA7D-7EDE-4E75-A2AE-212FD6C52F85}" type="pres">
      <dgm:prSet presAssocID="{3BDFBB38-A57E-436D-B282-5772627478F2}" presName="dummy" presStyleCnt="0"/>
      <dgm:spPr/>
      <dgm:t>
        <a:bodyPr/>
        <a:lstStyle/>
        <a:p>
          <a:endParaRPr lang="en-US"/>
        </a:p>
      </dgm:t>
    </dgm:pt>
    <dgm:pt modelId="{AEBFCE52-B06A-46D6-9455-55C69A9B39FE}" type="pres">
      <dgm:prSet presAssocID="{878ACA05-EFD6-4931-BA5C-D190260C6755}" presName="sibTrans" presStyleLbl="sibTrans2D1" presStyleIdx="3" presStyleCnt="7"/>
      <dgm:spPr/>
      <dgm:t>
        <a:bodyPr/>
        <a:lstStyle/>
        <a:p>
          <a:endParaRPr lang="en-US"/>
        </a:p>
      </dgm:t>
    </dgm:pt>
    <dgm:pt modelId="{DB1A5FED-4D96-40EA-BF89-7BEF5761D7C2}" type="pres">
      <dgm:prSet presAssocID="{3D071405-DA3C-47BE-9BF2-B75EF2CF499E}" presName="node" presStyleLbl="node1" presStyleIdx="4" presStyleCnt="7" custScaleX="136030" custScaleY="133992">
        <dgm:presLayoutVars>
          <dgm:bulletEnabled val="1"/>
        </dgm:presLayoutVars>
      </dgm:prSet>
      <dgm:spPr/>
      <dgm:t>
        <a:bodyPr/>
        <a:lstStyle/>
        <a:p>
          <a:endParaRPr lang="en-US"/>
        </a:p>
      </dgm:t>
    </dgm:pt>
    <dgm:pt modelId="{7EB5805A-31F0-4E30-91E7-C26CD91DDE17}" type="pres">
      <dgm:prSet presAssocID="{3D071405-DA3C-47BE-9BF2-B75EF2CF499E}" presName="dummy" presStyleCnt="0"/>
      <dgm:spPr/>
      <dgm:t>
        <a:bodyPr/>
        <a:lstStyle/>
        <a:p>
          <a:endParaRPr lang="en-US"/>
        </a:p>
      </dgm:t>
    </dgm:pt>
    <dgm:pt modelId="{358F8004-8070-4C5D-B4BC-D6D06B4FCBB9}" type="pres">
      <dgm:prSet presAssocID="{5396997A-C6BA-4243-81C9-921E66AC038B}" presName="sibTrans" presStyleLbl="sibTrans2D1" presStyleIdx="4" presStyleCnt="7"/>
      <dgm:spPr/>
      <dgm:t>
        <a:bodyPr/>
        <a:lstStyle/>
        <a:p>
          <a:endParaRPr lang="en-US"/>
        </a:p>
      </dgm:t>
    </dgm:pt>
    <dgm:pt modelId="{D893DDA7-805A-42A8-9297-814854E3C56C}" type="pres">
      <dgm:prSet presAssocID="{A6D86874-76B7-446D-812E-294F15835413}" presName="node" presStyleLbl="node1" presStyleIdx="5" presStyleCnt="7" custScaleX="136398" custScaleY="138486">
        <dgm:presLayoutVars>
          <dgm:bulletEnabled val="1"/>
        </dgm:presLayoutVars>
      </dgm:prSet>
      <dgm:spPr/>
      <dgm:t>
        <a:bodyPr/>
        <a:lstStyle/>
        <a:p>
          <a:endParaRPr lang="en-US"/>
        </a:p>
      </dgm:t>
    </dgm:pt>
    <dgm:pt modelId="{7E7532AA-AD32-4F52-922E-D35B4EF720F9}" type="pres">
      <dgm:prSet presAssocID="{A6D86874-76B7-446D-812E-294F15835413}" presName="dummy" presStyleCnt="0"/>
      <dgm:spPr/>
      <dgm:t>
        <a:bodyPr/>
        <a:lstStyle/>
        <a:p>
          <a:endParaRPr lang="en-US"/>
        </a:p>
      </dgm:t>
    </dgm:pt>
    <dgm:pt modelId="{7260438D-8937-4B0D-94A6-DAD1EA7AC3B5}" type="pres">
      <dgm:prSet presAssocID="{07CCEBBC-7783-43C1-B0C9-04AB7DC53AE1}" presName="sibTrans" presStyleLbl="sibTrans2D1" presStyleIdx="5" presStyleCnt="7" custScaleX="100327"/>
      <dgm:spPr/>
      <dgm:t>
        <a:bodyPr/>
        <a:lstStyle/>
        <a:p>
          <a:endParaRPr lang="en-US"/>
        </a:p>
      </dgm:t>
    </dgm:pt>
    <dgm:pt modelId="{A468981B-DF8F-4A4B-BA0F-94E8810E1229}" type="pres">
      <dgm:prSet presAssocID="{87AC8F1D-B93F-4A26-BADB-DD3F08B10EA9}" presName="node" presStyleLbl="node1" presStyleIdx="6" presStyleCnt="7" custScaleX="131561" custScaleY="138147">
        <dgm:presLayoutVars>
          <dgm:bulletEnabled val="1"/>
        </dgm:presLayoutVars>
      </dgm:prSet>
      <dgm:spPr/>
      <dgm:t>
        <a:bodyPr/>
        <a:lstStyle/>
        <a:p>
          <a:endParaRPr lang="en-US"/>
        </a:p>
      </dgm:t>
    </dgm:pt>
    <dgm:pt modelId="{8E63068E-B58F-4460-A38B-45549B6E8CD8}" type="pres">
      <dgm:prSet presAssocID="{87AC8F1D-B93F-4A26-BADB-DD3F08B10EA9}" presName="dummy" presStyleCnt="0"/>
      <dgm:spPr/>
      <dgm:t>
        <a:bodyPr/>
        <a:lstStyle/>
        <a:p>
          <a:endParaRPr lang="en-US"/>
        </a:p>
      </dgm:t>
    </dgm:pt>
    <dgm:pt modelId="{164EE766-C18A-462E-9826-8212964CBF30}" type="pres">
      <dgm:prSet presAssocID="{E06A5415-F865-4599-823C-30FB79B60130}" presName="sibTrans" presStyleLbl="sibTrans2D1" presStyleIdx="6" presStyleCnt="7"/>
      <dgm:spPr/>
      <dgm:t>
        <a:bodyPr/>
        <a:lstStyle/>
        <a:p>
          <a:endParaRPr lang="en-US"/>
        </a:p>
      </dgm:t>
    </dgm:pt>
  </dgm:ptLst>
  <dgm:cxnLst>
    <dgm:cxn modelId="{63A21E9B-89CD-4756-9131-2CF099CC8871}" type="presOf" srcId="{3BDFBB38-A57E-436D-B282-5772627478F2}" destId="{24D47AE5-F1FC-4772-AAEA-059193B60D37}" srcOrd="0" destOrd="0" presId="urn:microsoft.com/office/officeart/2005/8/layout/radial6"/>
    <dgm:cxn modelId="{C8C7A4D5-3D51-42B4-A09C-A49DBD01CFC2}" type="presOf" srcId="{A0D17845-7B95-4143-B8CB-B12B687367DA}" destId="{DB51DC1F-5DBF-47F8-A50C-E4D74C002D23}" srcOrd="0" destOrd="0" presId="urn:microsoft.com/office/officeart/2005/8/layout/radial6"/>
    <dgm:cxn modelId="{B28B4F47-400C-4BF1-8BA0-959319B36D61}" srcId="{5362AC3E-5D1B-41E2-8495-063A323A886E}" destId="{87AC8F1D-B93F-4A26-BADB-DD3F08B10EA9}" srcOrd="6" destOrd="0" parTransId="{9E012EB9-3A07-4A8C-8CF7-12AB3DE93A69}" sibTransId="{E06A5415-F865-4599-823C-30FB79B60130}"/>
    <dgm:cxn modelId="{3CE9BE11-A564-43A4-9A45-B575E67E0DDD}" srcId="{5362AC3E-5D1B-41E2-8495-063A323A886E}" destId="{3BDFBB38-A57E-436D-B282-5772627478F2}" srcOrd="3" destOrd="0" parTransId="{57873B31-B93F-4331-930F-1F63D5D8CCF2}" sibTransId="{878ACA05-EFD6-4931-BA5C-D190260C6755}"/>
    <dgm:cxn modelId="{E9F580D3-59FF-498D-B6DF-F2435D0D3ABE}" type="presOf" srcId="{A6D86874-76B7-446D-812E-294F15835413}" destId="{D893DDA7-805A-42A8-9297-814854E3C56C}" srcOrd="0" destOrd="0" presId="urn:microsoft.com/office/officeart/2005/8/layout/radial6"/>
    <dgm:cxn modelId="{1735EB44-5E05-4D3D-9E3F-4D50878A9F87}" type="presOf" srcId="{24ACEB69-D817-4261-8859-940B3BE1B8B6}" destId="{66D86880-E99C-4DEF-81BA-4297CAA6ABFC}" srcOrd="0" destOrd="0" presId="urn:microsoft.com/office/officeart/2005/8/layout/radial6"/>
    <dgm:cxn modelId="{AEC001AE-1752-4FF7-9F83-2A0181C13038}" srcId="{5362AC3E-5D1B-41E2-8495-063A323A886E}" destId="{33DC8297-0DCB-474A-A7CE-9ADDA4886314}" srcOrd="0" destOrd="0" parTransId="{D3A1E6B9-7473-46E0-B947-69389961C1FA}" sibTransId="{F4FD8E82-2958-437E-8B62-217DF7553D0B}"/>
    <dgm:cxn modelId="{ABDBE652-7A8E-4B2A-8AD5-55611EB1F16C}" type="presOf" srcId="{F4FD8E82-2958-437E-8B62-217DF7553D0B}" destId="{39E31F2C-B0DD-463A-8260-2BA0557787DE}" srcOrd="0" destOrd="0" presId="urn:microsoft.com/office/officeart/2005/8/layout/radial6"/>
    <dgm:cxn modelId="{BAAD2EED-13B1-4BB5-9E80-B39033B818C5}" type="presOf" srcId="{87AC8F1D-B93F-4A26-BADB-DD3F08B10EA9}" destId="{A468981B-DF8F-4A4B-BA0F-94E8810E1229}" srcOrd="0" destOrd="0" presId="urn:microsoft.com/office/officeart/2005/8/layout/radial6"/>
    <dgm:cxn modelId="{118946F6-401A-4E3C-AB58-63A743D4F063}" type="presOf" srcId="{5E4ECDFF-38F4-499A-BABE-F21BB039834A}" destId="{8E431FB7-173F-4AF7-8D38-3EC287334F2B}" srcOrd="0" destOrd="0" presId="urn:microsoft.com/office/officeart/2005/8/layout/radial6"/>
    <dgm:cxn modelId="{A8DF676D-61B9-41DB-BA70-0CAC57DC978D}" srcId="{5362AC3E-5D1B-41E2-8495-063A323A886E}" destId="{A6D86874-76B7-446D-812E-294F15835413}" srcOrd="5" destOrd="0" parTransId="{C6F220F2-32A5-4013-9B19-780D704C3228}" sibTransId="{07CCEBBC-7783-43C1-B0C9-04AB7DC53AE1}"/>
    <dgm:cxn modelId="{53FF634B-00F0-4967-AA41-8CFA854D7F45}" type="presOf" srcId="{07CCEBBC-7783-43C1-B0C9-04AB7DC53AE1}" destId="{7260438D-8937-4B0D-94A6-DAD1EA7AC3B5}" srcOrd="0" destOrd="0" presId="urn:microsoft.com/office/officeart/2005/8/layout/radial6"/>
    <dgm:cxn modelId="{624E0FE2-C564-47BB-97D4-BC1B2E6B9DE4}" type="presOf" srcId="{5362AC3E-5D1B-41E2-8495-063A323A886E}" destId="{01A88A17-C7A8-4346-ADE0-EE11E3D40A57}" srcOrd="0" destOrd="0" presId="urn:microsoft.com/office/officeart/2005/8/layout/radial6"/>
    <dgm:cxn modelId="{7DCB09FA-A130-40E3-BC97-F7546785555A}" srcId="{5362AC3E-5D1B-41E2-8495-063A323A886E}" destId="{A0D17845-7B95-4143-B8CB-B12B687367DA}" srcOrd="2" destOrd="0" parTransId="{B8CC5228-41F5-4A9C-9456-755823F5D2BE}" sibTransId="{A282821C-77B2-436D-BF6E-1CDA7439D616}"/>
    <dgm:cxn modelId="{F8E49E7C-1000-4518-BD48-EC859C295B94}" type="presOf" srcId="{15DB125E-07FA-4657-9631-98670FC7D284}" destId="{CC720E59-9708-4D00-904F-8D6ABB60EF09}" srcOrd="0" destOrd="0" presId="urn:microsoft.com/office/officeart/2005/8/layout/radial6"/>
    <dgm:cxn modelId="{76FA9FAE-6FB2-4626-B540-0EADE4BD33D0}" type="presOf" srcId="{E06A5415-F865-4599-823C-30FB79B60130}" destId="{164EE766-C18A-462E-9826-8212964CBF30}" srcOrd="0" destOrd="0" presId="urn:microsoft.com/office/officeart/2005/8/layout/radial6"/>
    <dgm:cxn modelId="{C581A871-F3D5-4C7A-BA4A-84466B040A37}" srcId="{15DB125E-07FA-4657-9631-98670FC7D284}" destId="{5362AC3E-5D1B-41E2-8495-063A323A886E}" srcOrd="0" destOrd="0" parTransId="{C99F58E8-6EA2-410C-AEF6-D7C332CD90E3}" sibTransId="{8172A7D5-9850-4AC9-A9A1-5B756969B67F}"/>
    <dgm:cxn modelId="{0D6FECB8-C3A9-420E-B19E-E002885AF9CD}" type="presOf" srcId="{5396997A-C6BA-4243-81C9-921E66AC038B}" destId="{358F8004-8070-4C5D-B4BC-D6D06B4FCBB9}" srcOrd="0" destOrd="0" presId="urn:microsoft.com/office/officeart/2005/8/layout/radial6"/>
    <dgm:cxn modelId="{E84C6BEA-11E7-4A62-8C73-9BB442C05321}" srcId="{5362AC3E-5D1B-41E2-8495-063A323A886E}" destId="{3D071405-DA3C-47BE-9BF2-B75EF2CF499E}" srcOrd="4" destOrd="0" parTransId="{DF1EC211-598E-4C90-AD40-C8A7CF92EF62}" sibTransId="{5396997A-C6BA-4243-81C9-921E66AC038B}"/>
    <dgm:cxn modelId="{0C922E8F-6A43-4915-86CB-27B093378EA4}" type="presOf" srcId="{3D071405-DA3C-47BE-9BF2-B75EF2CF499E}" destId="{DB1A5FED-4D96-40EA-BF89-7BEF5761D7C2}" srcOrd="0" destOrd="0" presId="urn:microsoft.com/office/officeart/2005/8/layout/radial6"/>
    <dgm:cxn modelId="{66DC7ED1-A5D1-4D81-AFA7-6995140053BE}" srcId="{5362AC3E-5D1B-41E2-8495-063A323A886E}" destId="{5E4ECDFF-38F4-499A-BABE-F21BB039834A}" srcOrd="1" destOrd="0" parTransId="{BDAA0F49-B471-4C71-8CDB-D55733B8101E}" sibTransId="{24ACEB69-D817-4261-8859-940B3BE1B8B6}"/>
    <dgm:cxn modelId="{81D4EA3B-1D8E-4651-819B-B5D5741F1994}" type="presOf" srcId="{878ACA05-EFD6-4931-BA5C-D190260C6755}" destId="{AEBFCE52-B06A-46D6-9455-55C69A9B39FE}" srcOrd="0" destOrd="0" presId="urn:microsoft.com/office/officeart/2005/8/layout/radial6"/>
    <dgm:cxn modelId="{74AF10DA-4959-45C6-A0BF-44BFE493E86C}" type="presOf" srcId="{A282821C-77B2-436D-BF6E-1CDA7439D616}" destId="{3D97B19A-BB6D-4BFE-BD45-69B65058DC0A}" srcOrd="0" destOrd="0" presId="urn:microsoft.com/office/officeart/2005/8/layout/radial6"/>
    <dgm:cxn modelId="{1FBC30B9-730E-4FE9-A7C3-E20B04B835C2}" type="presOf" srcId="{33DC8297-0DCB-474A-A7CE-9ADDA4886314}" destId="{CFDA9E8D-013C-4D72-9055-16F279BB44E0}" srcOrd="0" destOrd="0" presId="urn:microsoft.com/office/officeart/2005/8/layout/radial6"/>
    <dgm:cxn modelId="{04D52FE9-6261-4957-B738-A39E4413EFF4}" type="presParOf" srcId="{CC720E59-9708-4D00-904F-8D6ABB60EF09}" destId="{01A88A17-C7A8-4346-ADE0-EE11E3D40A57}" srcOrd="0" destOrd="0" presId="urn:microsoft.com/office/officeart/2005/8/layout/radial6"/>
    <dgm:cxn modelId="{427C2454-DD64-4E1C-98D4-057246768DA8}" type="presParOf" srcId="{CC720E59-9708-4D00-904F-8D6ABB60EF09}" destId="{CFDA9E8D-013C-4D72-9055-16F279BB44E0}" srcOrd="1" destOrd="0" presId="urn:microsoft.com/office/officeart/2005/8/layout/radial6"/>
    <dgm:cxn modelId="{B87451FE-F116-454A-8BAC-70D84DA00091}" type="presParOf" srcId="{CC720E59-9708-4D00-904F-8D6ABB60EF09}" destId="{88243EBE-7598-4437-8B29-44916EAAA84B}" srcOrd="2" destOrd="0" presId="urn:microsoft.com/office/officeart/2005/8/layout/radial6"/>
    <dgm:cxn modelId="{40AF3870-4918-4896-A070-FBCF677C3A65}" type="presParOf" srcId="{CC720E59-9708-4D00-904F-8D6ABB60EF09}" destId="{39E31F2C-B0DD-463A-8260-2BA0557787DE}" srcOrd="3" destOrd="0" presId="urn:microsoft.com/office/officeart/2005/8/layout/radial6"/>
    <dgm:cxn modelId="{19CF2014-2250-48FC-BFB6-1A6482227E3A}" type="presParOf" srcId="{CC720E59-9708-4D00-904F-8D6ABB60EF09}" destId="{8E431FB7-173F-4AF7-8D38-3EC287334F2B}" srcOrd="4" destOrd="0" presId="urn:microsoft.com/office/officeart/2005/8/layout/radial6"/>
    <dgm:cxn modelId="{BA670A59-BC2D-437C-8BA1-04934C3773D5}" type="presParOf" srcId="{CC720E59-9708-4D00-904F-8D6ABB60EF09}" destId="{B39E065A-CBBC-4D4E-907E-839F9A379D9B}" srcOrd="5" destOrd="0" presId="urn:microsoft.com/office/officeart/2005/8/layout/radial6"/>
    <dgm:cxn modelId="{ABBF12DA-51E7-4F99-9ACF-DB358BD72829}" type="presParOf" srcId="{CC720E59-9708-4D00-904F-8D6ABB60EF09}" destId="{66D86880-E99C-4DEF-81BA-4297CAA6ABFC}" srcOrd="6" destOrd="0" presId="urn:microsoft.com/office/officeart/2005/8/layout/radial6"/>
    <dgm:cxn modelId="{A440574F-878B-4D26-A6CE-4D7BDB4C936E}" type="presParOf" srcId="{CC720E59-9708-4D00-904F-8D6ABB60EF09}" destId="{DB51DC1F-5DBF-47F8-A50C-E4D74C002D23}" srcOrd="7" destOrd="0" presId="urn:microsoft.com/office/officeart/2005/8/layout/radial6"/>
    <dgm:cxn modelId="{8D8D7A3F-118D-4CA1-A768-8E5D8FB8FA4B}" type="presParOf" srcId="{CC720E59-9708-4D00-904F-8D6ABB60EF09}" destId="{C03849D3-2140-4261-BD6D-9E7FE97A4DED}" srcOrd="8" destOrd="0" presId="urn:microsoft.com/office/officeart/2005/8/layout/radial6"/>
    <dgm:cxn modelId="{D3484454-E100-47DE-87B9-253EAEA9D13E}" type="presParOf" srcId="{CC720E59-9708-4D00-904F-8D6ABB60EF09}" destId="{3D97B19A-BB6D-4BFE-BD45-69B65058DC0A}" srcOrd="9" destOrd="0" presId="urn:microsoft.com/office/officeart/2005/8/layout/radial6"/>
    <dgm:cxn modelId="{3F2EAB74-A616-43A3-8287-0D57C74D0F98}" type="presParOf" srcId="{CC720E59-9708-4D00-904F-8D6ABB60EF09}" destId="{24D47AE5-F1FC-4772-AAEA-059193B60D37}" srcOrd="10" destOrd="0" presId="urn:microsoft.com/office/officeart/2005/8/layout/radial6"/>
    <dgm:cxn modelId="{86505D57-064E-46C5-A4A8-D28071F6B877}" type="presParOf" srcId="{CC720E59-9708-4D00-904F-8D6ABB60EF09}" destId="{205FBA7D-7EDE-4E75-A2AE-212FD6C52F85}" srcOrd="11" destOrd="0" presId="urn:microsoft.com/office/officeart/2005/8/layout/radial6"/>
    <dgm:cxn modelId="{2819443A-4785-4FD2-94A4-F5EB53B20462}" type="presParOf" srcId="{CC720E59-9708-4D00-904F-8D6ABB60EF09}" destId="{AEBFCE52-B06A-46D6-9455-55C69A9B39FE}" srcOrd="12" destOrd="0" presId="urn:microsoft.com/office/officeart/2005/8/layout/radial6"/>
    <dgm:cxn modelId="{9FD8ACDD-FD52-4E7C-8461-8DBA7DF3054C}" type="presParOf" srcId="{CC720E59-9708-4D00-904F-8D6ABB60EF09}" destId="{DB1A5FED-4D96-40EA-BF89-7BEF5761D7C2}" srcOrd="13" destOrd="0" presId="urn:microsoft.com/office/officeart/2005/8/layout/radial6"/>
    <dgm:cxn modelId="{7ED64550-6DA6-44AC-9454-9D31E1BAB0C0}" type="presParOf" srcId="{CC720E59-9708-4D00-904F-8D6ABB60EF09}" destId="{7EB5805A-31F0-4E30-91E7-C26CD91DDE17}" srcOrd="14" destOrd="0" presId="urn:microsoft.com/office/officeart/2005/8/layout/radial6"/>
    <dgm:cxn modelId="{5C85B9AC-6B78-45A7-ACD6-5FE12FE247B0}" type="presParOf" srcId="{CC720E59-9708-4D00-904F-8D6ABB60EF09}" destId="{358F8004-8070-4C5D-B4BC-D6D06B4FCBB9}" srcOrd="15" destOrd="0" presId="urn:microsoft.com/office/officeart/2005/8/layout/radial6"/>
    <dgm:cxn modelId="{A7A69E68-397C-4145-9172-24521FE63F7B}" type="presParOf" srcId="{CC720E59-9708-4D00-904F-8D6ABB60EF09}" destId="{D893DDA7-805A-42A8-9297-814854E3C56C}" srcOrd="16" destOrd="0" presId="urn:microsoft.com/office/officeart/2005/8/layout/radial6"/>
    <dgm:cxn modelId="{1ABFBFF7-E04F-42BD-8217-E4E2DD840FC5}" type="presParOf" srcId="{CC720E59-9708-4D00-904F-8D6ABB60EF09}" destId="{7E7532AA-AD32-4F52-922E-D35B4EF720F9}" srcOrd="17" destOrd="0" presId="urn:microsoft.com/office/officeart/2005/8/layout/radial6"/>
    <dgm:cxn modelId="{E80945A3-1E37-41BF-8B07-1643CBB10376}" type="presParOf" srcId="{CC720E59-9708-4D00-904F-8D6ABB60EF09}" destId="{7260438D-8937-4B0D-94A6-DAD1EA7AC3B5}" srcOrd="18" destOrd="0" presId="urn:microsoft.com/office/officeart/2005/8/layout/radial6"/>
    <dgm:cxn modelId="{C2571E99-1900-4B38-AD62-84F6B6903919}" type="presParOf" srcId="{CC720E59-9708-4D00-904F-8D6ABB60EF09}" destId="{A468981B-DF8F-4A4B-BA0F-94E8810E1229}" srcOrd="19" destOrd="0" presId="urn:microsoft.com/office/officeart/2005/8/layout/radial6"/>
    <dgm:cxn modelId="{56204937-9FCD-4757-807D-A5A5B7F90E18}" type="presParOf" srcId="{CC720E59-9708-4D00-904F-8D6ABB60EF09}" destId="{8E63068E-B58F-4460-A38B-45549B6E8CD8}" srcOrd="20" destOrd="0" presId="urn:microsoft.com/office/officeart/2005/8/layout/radial6"/>
    <dgm:cxn modelId="{A401C480-2DDD-49AD-B2BB-32EF8DD2BA97}" type="presParOf" srcId="{CC720E59-9708-4D00-904F-8D6ABB60EF09}" destId="{164EE766-C18A-462E-9826-8212964CBF30}"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A9B86B-7CC9-40CD-9402-E28A118FFDC1}" type="doc">
      <dgm:prSet loTypeId="urn:microsoft.com/office/officeart/2005/8/layout/hierarchy4" loCatId="list" qsTypeId="urn:microsoft.com/office/officeart/2005/8/quickstyle/3d1" qsCatId="3D" csTypeId="urn:microsoft.com/office/officeart/2005/8/colors/accent1_2" csCatId="accent1" phldr="1"/>
      <dgm:spPr/>
      <dgm:t>
        <a:bodyPr/>
        <a:lstStyle/>
        <a:p>
          <a:pPr rtl="1"/>
          <a:endParaRPr lang="fa-IR"/>
        </a:p>
      </dgm:t>
    </dgm:pt>
    <dgm:pt modelId="{83F6F051-4511-4C0F-ACB0-9FB9A0EDCF7D}">
      <dgm:prSet phldrT="[Text]" custT="1"/>
      <dgm:spPr>
        <a:solidFill>
          <a:srgbClr val="FFFF00"/>
        </a:solidFill>
      </dgm:spPr>
      <dgm:t>
        <a:bodyPr/>
        <a:lstStyle/>
        <a:p>
          <a:pPr rtl="1"/>
          <a:r>
            <a:rPr lang="fa-IR" sz="4000" b="1" dirty="0" smtClean="0">
              <a:solidFill>
                <a:schemeClr val="tx1"/>
              </a:solidFill>
              <a:cs typeface="B Titr" panose="00000700000000000000" pitchFamily="2" charset="-78"/>
            </a:rPr>
            <a:t>تربیت</a:t>
          </a:r>
          <a:endParaRPr lang="fa-IR" sz="4000" b="1" dirty="0">
            <a:solidFill>
              <a:schemeClr val="tx1"/>
            </a:solidFill>
            <a:cs typeface="B Titr" panose="00000700000000000000" pitchFamily="2" charset="-78"/>
          </a:endParaRPr>
        </a:p>
      </dgm:t>
    </dgm:pt>
    <dgm:pt modelId="{42A16212-43D7-4ECA-8FED-F77719FC1E78}" type="parTrans" cxnId="{0A69A665-7C6F-410B-8C47-777CB98CA5BB}">
      <dgm:prSet/>
      <dgm:spPr/>
      <dgm:t>
        <a:bodyPr/>
        <a:lstStyle/>
        <a:p>
          <a:pPr rtl="1"/>
          <a:endParaRPr lang="fa-IR"/>
        </a:p>
      </dgm:t>
    </dgm:pt>
    <dgm:pt modelId="{C02E9243-11A1-45FA-8506-A24D62952729}" type="sibTrans" cxnId="{0A69A665-7C6F-410B-8C47-777CB98CA5BB}">
      <dgm:prSet/>
      <dgm:spPr/>
      <dgm:t>
        <a:bodyPr/>
        <a:lstStyle/>
        <a:p>
          <a:pPr rtl="1"/>
          <a:endParaRPr lang="fa-IR"/>
        </a:p>
      </dgm:t>
    </dgm:pt>
    <dgm:pt modelId="{0D7700A8-7D0C-4816-B18D-4BF43831ED9E}">
      <dgm:prSet phldrT="[Text]" custT="1"/>
      <dgm:spPr>
        <a:solidFill>
          <a:srgbClr val="FFFF00"/>
        </a:solidFill>
      </dgm:spPr>
      <dgm:t>
        <a:bodyPr/>
        <a:lstStyle/>
        <a:p>
          <a:pPr rtl="1"/>
          <a:r>
            <a:rPr lang="fa-IR" sz="1000" dirty="0" smtClean="0">
              <a:solidFill>
                <a:srgbClr val="FF0000"/>
              </a:solidFill>
              <a:cs typeface="B Titr" panose="00000700000000000000" pitchFamily="2" charset="-78"/>
            </a:rPr>
            <a:t>دورکیم</a:t>
          </a:r>
          <a:endParaRPr lang="fa-IR" sz="1000" dirty="0">
            <a:solidFill>
              <a:srgbClr val="FF0000"/>
            </a:solidFill>
            <a:cs typeface="B Titr" panose="00000700000000000000" pitchFamily="2" charset="-78"/>
          </a:endParaRPr>
        </a:p>
      </dgm:t>
    </dgm:pt>
    <dgm:pt modelId="{44D85190-E40A-45AB-878B-0FF5A85C5907}" type="parTrans" cxnId="{5ABBC9B5-F439-4D86-9DBE-72612B59E125}">
      <dgm:prSet/>
      <dgm:spPr/>
      <dgm:t>
        <a:bodyPr/>
        <a:lstStyle/>
        <a:p>
          <a:pPr rtl="1"/>
          <a:endParaRPr lang="fa-IR"/>
        </a:p>
      </dgm:t>
    </dgm:pt>
    <dgm:pt modelId="{4F4DDD84-2804-46B3-928B-DE23E45CA08D}" type="sibTrans" cxnId="{5ABBC9B5-F439-4D86-9DBE-72612B59E125}">
      <dgm:prSet/>
      <dgm:spPr/>
      <dgm:t>
        <a:bodyPr/>
        <a:lstStyle/>
        <a:p>
          <a:pPr rtl="1"/>
          <a:endParaRPr lang="fa-IR"/>
        </a:p>
      </dgm:t>
    </dgm:pt>
    <dgm:pt modelId="{3A5BB245-58CB-4169-A192-DF75A6C718D6}">
      <dgm:prSet phldrT="[Text]"/>
      <dgm:spPr>
        <a:solidFill>
          <a:srgbClr val="FFFF00"/>
        </a:solidFill>
      </dgm:spPr>
      <dgm:t>
        <a:bodyPr/>
        <a:lstStyle/>
        <a:p>
          <a:pPr rtl="1"/>
          <a:r>
            <a:rPr lang="fa-IR" dirty="0" smtClean="0">
              <a:solidFill>
                <a:srgbClr val="FF0000"/>
              </a:solidFill>
              <a:cs typeface="B Titr" panose="00000700000000000000" pitchFamily="2" charset="-78"/>
            </a:rPr>
            <a:t>جان دیویی</a:t>
          </a:r>
          <a:endParaRPr lang="fa-IR" dirty="0">
            <a:solidFill>
              <a:srgbClr val="FF0000"/>
            </a:solidFill>
            <a:cs typeface="B Titr" panose="00000700000000000000" pitchFamily="2" charset="-78"/>
          </a:endParaRPr>
        </a:p>
      </dgm:t>
    </dgm:pt>
    <dgm:pt modelId="{AB2BC3B4-E53E-48EE-B71C-D99460CBBF15}" type="parTrans" cxnId="{F3BC5893-2023-422B-9DA8-86B94CA1A130}">
      <dgm:prSet/>
      <dgm:spPr/>
      <dgm:t>
        <a:bodyPr/>
        <a:lstStyle/>
        <a:p>
          <a:pPr rtl="1"/>
          <a:endParaRPr lang="fa-IR"/>
        </a:p>
      </dgm:t>
    </dgm:pt>
    <dgm:pt modelId="{5F065B83-0FAA-4F8E-A78E-B22995485E8F}" type="sibTrans" cxnId="{F3BC5893-2023-422B-9DA8-86B94CA1A130}">
      <dgm:prSet/>
      <dgm:spPr/>
      <dgm:t>
        <a:bodyPr/>
        <a:lstStyle/>
        <a:p>
          <a:pPr rtl="1"/>
          <a:endParaRPr lang="fa-IR"/>
        </a:p>
      </dgm:t>
    </dgm:pt>
    <dgm:pt modelId="{D56B92B7-D334-4705-B08E-F2F10DF92370}">
      <dgm:prSet custT="1"/>
      <dgm:spPr/>
      <dgm:t>
        <a:bodyPr/>
        <a:lstStyle/>
        <a:p>
          <a:pPr rtl="1"/>
          <a:r>
            <a:rPr lang="fa-IR" sz="1800" b="0" dirty="0" smtClean="0">
              <a:cs typeface="B Titr" panose="00000700000000000000" pitchFamily="2" charset="-78"/>
            </a:rPr>
            <a:t>تربیت مجموعه فرآیند هایی است که از طریق آن گروه یا جامعه ، قدرتها و مقاصد خویش را منتقل می </a:t>
          </a:r>
          <a:r>
            <a:rPr lang="fa-IR" sz="1800" b="0" dirty="0" smtClean="0">
              <a:cs typeface="B Titr" panose="00000700000000000000" pitchFamily="2" charset="-78"/>
            </a:rPr>
            <a:t>کند تا </a:t>
          </a:r>
          <a:r>
            <a:rPr lang="fa-IR" sz="1800" b="0" dirty="0" smtClean="0">
              <a:cs typeface="B Titr" panose="00000700000000000000" pitchFamily="2" charset="-78"/>
            </a:rPr>
            <a:t>بقا و رشد مداوم خویش را تضمین کرده باشد.</a:t>
          </a:r>
          <a:endParaRPr lang="fa-IR" sz="1800" b="0" dirty="0">
            <a:cs typeface="B Titr" panose="00000700000000000000" pitchFamily="2" charset="-78"/>
          </a:endParaRPr>
        </a:p>
      </dgm:t>
    </dgm:pt>
    <dgm:pt modelId="{5CA04069-C186-4E44-AA52-CD1212866268}" type="parTrans" cxnId="{81D399E4-F388-419D-840C-2C7C318BB0CD}">
      <dgm:prSet/>
      <dgm:spPr/>
      <dgm:t>
        <a:bodyPr/>
        <a:lstStyle/>
        <a:p>
          <a:pPr rtl="1"/>
          <a:endParaRPr lang="fa-IR"/>
        </a:p>
      </dgm:t>
    </dgm:pt>
    <dgm:pt modelId="{1FFC2EF4-1207-4E44-94F4-B088AB3CE1D9}" type="sibTrans" cxnId="{81D399E4-F388-419D-840C-2C7C318BB0CD}">
      <dgm:prSet/>
      <dgm:spPr/>
      <dgm:t>
        <a:bodyPr/>
        <a:lstStyle/>
        <a:p>
          <a:pPr rtl="1"/>
          <a:endParaRPr lang="fa-IR"/>
        </a:p>
      </dgm:t>
    </dgm:pt>
    <dgm:pt modelId="{E5F151A7-29F5-4905-8ADC-0A2A83F9097E}">
      <dgm:prSet custT="1"/>
      <dgm:spPr/>
      <dgm:t>
        <a:bodyPr/>
        <a:lstStyle/>
        <a:p>
          <a:pPr rtl="1"/>
          <a:r>
            <a:rPr lang="fa-IR" sz="1800" dirty="0" smtClean="0">
              <a:cs typeface="B Titr" panose="00000700000000000000" pitchFamily="2" charset="-78"/>
            </a:rPr>
            <a:t>تربیت عملی است که نسل بزرگسال برنسلی که هنوز برای زندگی در جمع پخته نشده اعمال می کند.</a:t>
          </a:r>
          <a:endParaRPr lang="fa-IR" sz="1800" dirty="0">
            <a:cs typeface="B Titr" panose="00000700000000000000" pitchFamily="2" charset="-78"/>
          </a:endParaRPr>
        </a:p>
      </dgm:t>
    </dgm:pt>
    <dgm:pt modelId="{261A5174-EC20-4BCF-880C-AADF4E08E38E}" type="parTrans" cxnId="{B3820321-264E-4494-AAFF-BBC078288D77}">
      <dgm:prSet/>
      <dgm:spPr/>
      <dgm:t>
        <a:bodyPr/>
        <a:lstStyle/>
        <a:p>
          <a:pPr rtl="1"/>
          <a:endParaRPr lang="fa-IR"/>
        </a:p>
      </dgm:t>
    </dgm:pt>
    <dgm:pt modelId="{FB626248-1E1C-411E-81D0-65FD7D7D5308}" type="sibTrans" cxnId="{B3820321-264E-4494-AAFF-BBC078288D77}">
      <dgm:prSet/>
      <dgm:spPr/>
      <dgm:t>
        <a:bodyPr/>
        <a:lstStyle/>
        <a:p>
          <a:pPr rtl="1"/>
          <a:endParaRPr lang="fa-IR"/>
        </a:p>
      </dgm:t>
    </dgm:pt>
    <dgm:pt modelId="{1D1CE353-7127-4CA9-AC3E-5C61F44C023C}">
      <dgm:prSet/>
      <dgm:spPr>
        <a:solidFill>
          <a:srgbClr val="FFFF00"/>
        </a:solidFill>
      </dgm:spPr>
      <dgm:t>
        <a:bodyPr/>
        <a:lstStyle/>
        <a:p>
          <a:pPr rtl="1"/>
          <a:r>
            <a:rPr lang="fa-IR" dirty="0" smtClean="0">
              <a:solidFill>
                <a:srgbClr val="FF0000"/>
              </a:solidFill>
              <a:cs typeface="B Titr" panose="00000700000000000000" pitchFamily="2" charset="-78"/>
            </a:rPr>
            <a:t>کرشن اشتاینر </a:t>
          </a:r>
          <a:endParaRPr lang="fa-IR" dirty="0">
            <a:solidFill>
              <a:srgbClr val="FF0000"/>
            </a:solidFill>
            <a:cs typeface="B Titr" panose="00000700000000000000" pitchFamily="2" charset="-78"/>
          </a:endParaRPr>
        </a:p>
      </dgm:t>
    </dgm:pt>
    <dgm:pt modelId="{6B9979D2-9881-4BA2-BB14-1AA6C6EF5885}" type="parTrans" cxnId="{915A613D-1245-4FE1-8877-9CDFC0E0EFF6}">
      <dgm:prSet/>
      <dgm:spPr/>
      <dgm:t>
        <a:bodyPr/>
        <a:lstStyle/>
        <a:p>
          <a:pPr rtl="1"/>
          <a:endParaRPr lang="fa-IR"/>
        </a:p>
      </dgm:t>
    </dgm:pt>
    <dgm:pt modelId="{D2BD262F-9D5B-449F-A053-A6BBF207F130}" type="sibTrans" cxnId="{915A613D-1245-4FE1-8877-9CDFC0E0EFF6}">
      <dgm:prSet/>
      <dgm:spPr/>
      <dgm:t>
        <a:bodyPr/>
        <a:lstStyle/>
        <a:p>
          <a:pPr rtl="1"/>
          <a:endParaRPr lang="fa-IR"/>
        </a:p>
      </dgm:t>
    </dgm:pt>
    <dgm:pt modelId="{FE12F06E-B24F-4676-9DF9-D4CEE788F429}">
      <dgm:prSet custT="1"/>
      <dgm:spPr/>
      <dgm:t>
        <a:bodyPr/>
        <a:lstStyle/>
        <a:p>
          <a:pPr rtl="1"/>
          <a:r>
            <a:rPr lang="fa-IR" sz="1800" dirty="0" smtClean="0">
              <a:cs typeface="B Titr" panose="00000700000000000000" pitchFamily="2" charset="-78"/>
            </a:rPr>
            <a:t>عمل تربیتی قائم بالذات است که لازمه وجود هر جمعیت انسانی است . </a:t>
          </a:r>
          <a:endParaRPr lang="fa-IR" sz="1800" dirty="0">
            <a:cs typeface="B Titr" panose="00000700000000000000" pitchFamily="2" charset="-78"/>
          </a:endParaRPr>
        </a:p>
      </dgm:t>
    </dgm:pt>
    <dgm:pt modelId="{BFB3526D-415B-4BDE-9715-7314C9D56A7C}" type="parTrans" cxnId="{B1F84D30-F8C9-48C9-B1D7-72BC86CC19AF}">
      <dgm:prSet/>
      <dgm:spPr/>
      <dgm:t>
        <a:bodyPr/>
        <a:lstStyle/>
        <a:p>
          <a:pPr rtl="1"/>
          <a:endParaRPr lang="fa-IR"/>
        </a:p>
      </dgm:t>
    </dgm:pt>
    <dgm:pt modelId="{8E239BD7-FD54-41B8-A4E3-4B7F3F03821E}" type="sibTrans" cxnId="{B1F84D30-F8C9-48C9-B1D7-72BC86CC19AF}">
      <dgm:prSet/>
      <dgm:spPr/>
      <dgm:t>
        <a:bodyPr/>
        <a:lstStyle/>
        <a:p>
          <a:pPr rtl="1"/>
          <a:endParaRPr lang="fa-IR"/>
        </a:p>
      </dgm:t>
    </dgm:pt>
    <dgm:pt modelId="{FCB31E83-00BD-480B-8BF2-641F35EE491E}" type="pres">
      <dgm:prSet presAssocID="{1AA9B86B-7CC9-40CD-9402-E28A118FFDC1}" presName="Name0" presStyleCnt="0">
        <dgm:presLayoutVars>
          <dgm:chPref val="1"/>
          <dgm:dir/>
          <dgm:animOne val="branch"/>
          <dgm:animLvl val="lvl"/>
          <dgm:resizeHandles/>
        </dgm:presLayoutVars>
      </dgm:prSet>
      <dgm:spPr/>
      <dgm:t>
        <a:bodyPr/>
        <a:lstStyle/>
        <a:p>
          <a:pPr rtl="1"/>
          <a:endParaRPr lang="fa-IR"/>
        </a:p>
      </dgm:t>
    </dgm:pt>
    <dgm:pt modelId="{6DDA77E0-0536-470F-9222-D68BF5CD4CA4}" type="pres">
      <dgm:prSet presAssocID="{83F6F051-4511-4C0F-ACB0-9FB9A0EDCF7D}" presName="vertOne" presStyleCnt="0"/>
      <dgm:spPr/>
    </dgm:pt>
    <dgm:pt modelId="{DAEFC893-B5F1-4239-A8CD-16BE958136A1}" type="pres">
      <dgm:prSet presAssocID="{83F6F051-4511-4C0F-ACB0-9FB9A0EDCF7D}" presName="txOne" presStyleLbl="node0" presStyleIdx="0" presStyleCnt="1" custLinFactNeighborX="-5" custLinFactNeighborY="99297">
        <dgm:presLayoutVars>
          <dgm:chPref val="3"/>
        </dgm:presLayoutVars>
      </dgm:prSet>
      <dgm:spPr/>
      <dgm:t>
        <a:bodyPr/>
        <a:lstStyle/>
        <a:p>
          <a:pPr rtl="1"/>
          <a:endParaRPr lang="fa-IR"/>
        </a:p>
      </dgm:t>
    </dgm:pt>
    <dgm:pt modelId="{547E97C5-6E28-4D80-A18B-C363BAADBB30}" type="pres">
      <dgm:prSet presAssocID="{83F6F051-4511-4C0F-ACB0-9FB9A0EDCF7D}" presName="parTransOne" presStyleCnt="0"/>
      <dgm:spPr/>
    </dgm:pt>
    <dgm:pt modelId="{CEA68D14-85B5-4779-89B0-C73FC4A8BFA8}" type="pres">
      <dgm:prSet presAssocID="{83F6F051-4511-4C0F-ACB0-9FB9A0EDCF7D}" presName="horzOne" presStyleCnt="0"/>
      <dgm:spPr/>
    </dgm:pt>
    <dgm:pt modelId="{90697EB2-8AD6-43DD-9C88-C4CE97A291AC}" type="pres">
      <dgm:prSet presAssocID="{E5F151A7-29F5-4905-8ADC-0A2A83F9097E}" presName="vertTwo" presStyleCnt="0"/>
      <dgm:spPr/>
    </dgm:pt>
    <dgm:pt modelId="{8F6DDE76-247D-445B-9B24-27417ACE366E}" type="pres">
      <dgm:prSet presAssocID="{E5F151A7-29F5-4905-8ADC-0A2A83F9097E}" presName="txTwo" presStyleLbl="node2" presStyleIdx="0" presStyleCnt="2">
        <dgm:presLayoutVars>
          <dgm:chPref val="3"/>
        </dgm:presLayoutVars>
      </dgm:prSet>
      <dgm:spPr/>
      <dgm:t>
        <a:bodyPr/>
        <a:lstStyle/>
        <a:p>
          <a:pPr rtl="1"/>
          <a:endParaRPr lang="fa-IR"/>
        </a:p>
      </dgm:t>
    </dgm:pt>
    <dgm:pt modelId="{C0D8FCB9-638A-4C40-9396-9F2938CA3738}" type="pres">
      <dgm:prSet presAssocID="{E5F151A7-29F5-4905-8ADC-0A2A83F9097E}" presName="parTransTwo" presStyleCnt="0"/>
      <dgm:spPr/>
    </dgm:pt>
    <dgm:pt modelId="{573B18D6-63C4-45EF-8A56-6E409E572614}" type="pres">
      <dgm:prSet presAssocID="{E5F151A7-29F5-4905-8ADC-0A2A83F9097E}" presName="horzTwo" presStyleCnt="0"/>
      <dgm:spPr/>
    </dgm:pt>
    <dgm:pt modelId="{C524A645-F629-44A8-82A4-41131522F1C0}" type="pres">
      <dgm:prSet presAssocID="{D56B92B7-D334-4705-B08E-F2F10DF92370}" presName="vertThree" presStyleCnt="0"/>
      <dgm:spPr/>
    </dgm:pt>
    <dgm:pt modelId="{91528C70-574F-4BF8-8C7F-C0DF97394A05}" type="pres">
      <dgm:prSet presAssocID="{D56B92B7-D334-4705-B08E-F2F10DF92370}" presName="txThree" presStyleLbl="node3" presStyleIdx="0" presStyleCnt="2" custLinFactNeighborX="20" custLinFactNeighborY="39719">
        <dgm:presLayoutVars>
          <dgm:chPref val="3"/>
        </dgm:presLayoutVars>
      </dgm:prSet>
      <dgm:spPr/>
      <dgm:t>
        <a:bodyPr/>
        <a:lstStyle/>
        <a:p>
          <a:pPr rtl="1"/>
          <a:endParaRPr lang="fa-IR"/>
        </a:p>
      </dgm:t>
    </dgm:pt>
    <dgm:pt modelId="{6CDA5701-5F6E-4E68-921C-5BD077050793}" type="pres">
      <dgm:prSet presAssocID="{D56B92B7-D334-4705-B08E-F2F10DF92370}" presName="parTransThree" presStyleCnt="0"/>
      <dgm:spPr/>
    </dgm:pt>
    <dgm:pt modelId="{F537E187-AF9A-4EF9-AA5B-FACC89CC6FDE}" type="pres">
      <dgm:prSet presAssocID="{D56B92B7-D334-4705-B08E-F2F10DF92370}" presName="horzThree" presStyleCnt="0"/>
      <dgm:spPr/>
    </dgm:pt>
    <dgm:pt modelId="{D1A1F8E7-C5C5-44E1-B69D-6913EAEB7003}" type="pres">
      <dgm:prSet presAssocID="{FE12F06E-B24F-4676-9DF9-D4CEE788F429}" presName="vertFour" presStyleCnt="0">
        <dgm:presLayoutVars>
          <dgm:chPref val="3"/>
        </dgm:presLayoutVars>
      </dgm:prSet>
      <dgm:spPr/>
    </dgm:pt>
    <dgm:pt modelId="{DFBF2F33-D304-472D-94E2-870C9A853896}" type="pres">
      <dgm:prSet presAssocID="{FE12F06E-B24F-4676-9DF9-D4CEE788F429}" presName="txFour" presStyleLbl="node4" presStyleIdx="0" presStyleCnt="2" custScaleX="1527115" custScaleY="114480" custLinFactNeighborX="41643" custLinFactNeighborY="445">
        <dgm:presLayoutVars>
          <dgm:chPref val="3"/>
        </dgm:presLayoutVars>
      </dgm:prSet>
      <dgm:spPr/>
      <dgm:t>
        <a:bodyPr/>
        <a:lstStyle/>
        <a:p>
          <a:pPr rtl="1"/>
          <a:endParaRPr lang="fa-IR"/>
        </a:p>
      </dgm:t>
    </dgm:pt>
    <dgm:pt modelId="{134BDBB8-6422-4704-9683-7487E9E5C0E4}" type="pres">
      <dgm:prSet presAssocID="{FE12F06E-B24F-4676-9DF9-D4CEE788F429}" presName="horzFour" presStyleCnt="0"/>
      <dgm:spPr/>
    </dgm:pt>
    <dgm:pt modelId="{7BF1F9C5-F61C-4741-B54F-DE3B1D3B5FED}" type="pres">
      <dgm:prSet presAssocID="{8E239BD7-FD54-41B8-A4E3-4B7F3F03821E}" presName="sibSpaceFour" presStyleCnt="0"/>
      <dgm:spPr/>
    </dgm:pt>
    <dgm:pt modelId="{DFC324A4-8834-4093-ABA4-C2B610B7A916}" type="pres">
      <dgm:prSet presAssocID="{1D1CE353-7127-4CA9-AC3E-5C61F44C023C}" presName="vertFour" presStyleCnt="0">
        <dgm:presLayoutVars>
          <dgm:chPref val="3"/>
        </dgm:presLayoutVars>
      </dgm:prSet>
      <dgm:spPr/>
    </dgm:pt>
    <dgm:pt modelId="{0A289689-5131-4CE2-961C-7EE915CFC895}" type="pres">
      <dgm:prSet presAssocID="{1D1CE353-7127-4CA9-AC3E-5C61F44C023C}" presName="txFour" presStyleLbl="node4" presStyleIdx="1" presStyleCnt="2" custScaleY="123441" custLinFactX="11249" custLinFactNeighborX="100000" custLinFactNeighborY="-7091">
        <dgm:presLayoutVars>
          <dgm:chPref val="3"/>
        </dgm:presLayoutVars>
      </dgm:prSet>
      <dgm:spPr/>
      <dgm:t>
        <a:bodyPr/>
        <a:lstStyle/>
        <a:p>
          <a:pPr rtl="1"/>
          <a:endParaRPr lang="fa-IR"/>
        </a:p>
      </dgm:t>
    </dgm:pt>
    <dgm:pt modelId="{346EDAD6-D1C6-4CDE-9644-237EB922D779}" type="pres">
      <dgm:prSet presAssocID="{1D1CE353-7127-4CA9-AC3E-5C61F44C023C}" presName="horzFour" presStyleCnt="0"/>
      <dgm:spPr/>
    </dgm:pt>
    <dgm:pt modelId="{59877264-BF06-44CF-ACAB-0C70C5D98299}" type="pres">
      <dgm:prSet presAssocID="{FB626248-1E1C-411E-81D0-65FD7D7D5308}" presName="sibSpaceTwo" presStyleCnt="0"/>
      <dgm:spPr/>
    </dgm:pt>
    <dgm:pt modelId="{AC11427C-D2E1-4239-AE1C-75AAAF140CA5}" type="pres">
      <dgm:prSet presAssocID="{0D7700A8-7D0C-4816-B18D-4BF43831ED9E}" presName="vertTwo" presStyleCnt="0"/>
      <dgm:spPr/>
    </dgm:pt>
    <dgm:pt modelId="{0AA6AF92-FC4B-4B52-A916-44BB3E1FB4B0}" type="pres">
      <dgm:prSet presAssocID="{0D7700A8-7D0C-4816-B18D-4BF43831ED9E}" presName="txTwo" presStyleLbl="node2" presStyleIdx="1" presStyleCnt="2">
        <dgm:presLayoutVars>
          <dgm:chPref val="3"/>
        </dgm:presLayoutVars>
      </dgm:prSet>
      <dgm:spPr/>
      <dgm:t>
        <a:bodyPr/>
        <a:lstStyle/>
        <a:p>
          <a:pPr rtl="1"/>
          <a:endParaRPr lang="fa-IR"/>
        </a:p>
      </dgm:t>
    </dgm:pt>
    <dgm:pt modelId="{8DE025A6-0701-41A7-8B74-A754C145C7AD}" type="pres">
      <dgm:prSet presAssocID="{0D7700A8-7D0C-4816-B18D-4BF43831ED9E}" presName="parTransTwo" presStyleCnt="0"/>
      <dgm:spPr/>
    </dgm:pt>
    <dgm:pt modelId="{119799EB-3A0C-4EAB-939F-67608CB5CEF3}" type="pres">
      <dgm:prSet presAssocID="{0D7700A8-7D0C-4816-B18D-4BF43831ED9E}" presName="horzTwo" presStyleCnt="0"/>
      <dgm:spPr/>
    </dgm:pt>
    <dgm:pt modelId="{41E07594-0070-4519-93A8-CFD642569AB1}" type="pres">
      <dgm:prSet presAssocID="{3A5BB245-58CB-4169-A192-DF75A6C718D6}" presName="vertThree" presStyleCnt="0"/>
      <dgm:spPr/>
    </dgm:pt>
    <dgm:pt modelId="{DC368797-92C0-4861-8ECC-8153448EC4B5}" type="pres">
      <dgm:prSet presAssocID="{3A5BB245-58CB-4169-A192-DF75A6C718D6}" presName="txThree" presStyleLbl="node3" presStyleIdx="1" presStyleCnt="2">
        <dgm:presLayoutVars>
          <dgm:chPref val="3"/>
        </dgm:presLayoutVars>
      </dgm:prSet>
      <dgm:spPr/>
      <dgm:t>
        <a:bodyPr/>
        <a:lstStyle/>
        <a:p>
          <a:pPr rtl="1"/>
          <a:endParaRPr lang="fa-IR"/>
        </a:p>
      </dgm:t>
    </dgm:pt>
    <dgm:pt modelId="{78DAFDCF-77D8-4F96-8D13-84A4528BC682}" type="pres">
      <dgm:prSet presAssocID="{3A5BB245-58CB-4169-A192-DF75A6C718D6}" presName="horzThree" presStyleCnt="0"/>
      <dgm:spPr/>
    </dgm:pt>
  </dgm:ptLst>
  <dgm:cxnLst>
    <dgm:cxn modelId="{B77B6189-CACC-485A-83E5-9BB81AC6F6EE}" type="presOf" srcId="{1AA9B86B-7CC9-40CD-9402-E28A118FFDC1}" destId="{FCB31E83-00BD-480B-8BF2-641F35EE491E}" srcOrd="0" destOrd="0" presId="urn:microsoft.com/office/officeart/2005/8/layout/hierarchy4"/>
    <dgm:cxn modelId="{70903E3D-4622-4C00-A2CB-0B66564C9EC5}" type="presOf" srcId="{0D7700A8-7D0C-4816-B18D-4BF43831ED9E}" destId="{0AA6AF92-FC4B-4B52-A916-44BB3E1FB4B0}" srcOrd="0" destOrd="0" presId="urn:microsoft.com/office/officeart/2005/8/layout/hierarchy4"/>
    <dgm:cxn modelId="{915A613D-1245-4FE1-8877-9CDFC0E0EFF6}" srcId="{D56B92B7-D334-4705-B08E-F2F10DF92370}" destId="{1D1CE353-7127-4CA9-AC3E-5C61F44C023C}" srcOrd="1" destOrd="0" parTransId="{6B9979D2-9881-4BA2-BB14-1AA6C6EF5885}" sibTransId="{D2BD262F-9D5B-449F-A053-A6BBF207F130}"/>
    <dgm:cxn modelId="{B3820321-264E-4494-AAFF-BBC078288D77}" srcId="{83F6F051-4511-4C0F-ACB0-9FB9A0EDCF7D}" destId="{E5F151A7-29F5-4905-8ADC-0A2A83F9097E}" srcOrd="0" destOrd="0" parTransId="{261A5174-EC20-4BCF-880C-AADF4E08E38E}" sibTransId="{FB626248-1E1C-411E-81D0-65FD7D7D5308}"/>
    <dgm:cxn modelId="{21A8EF2D-3670-4964-89C0-86374AC32904}" type="presOf" srcId="{1D1CE353-7127-4CA9-AC3E-5C61F44C023C}" destId="{0A289689-5131-4CE2-961C-7EE915CFC895}" srcOrd="0" destOrd="0" presId="urn:microsoft.com/office/officeart/2005/8/layout/hierarchy4"/>
    <dgm:cxn modelId="{5ABBC9B5-F439-4D86-9DBE-72612B59E125}" srcId="{83F6F051-4511-4C0F-ACB0-9FB9A0EDCF7D}" destId="{0D7700A8-7D0C-4816-B18D-4BF43831ED9E}" srcOrd="1" destOrd="0" parTransId="{44D85190-E40A-45AB-878B-0FF5A85C5907}" sibTransId="{4F4DDD84-2804-46B3-928B-DE23E45CA08D}"/>
    <dgm:cxn modelId="{0A69A665-7C6F-410B-8C47-777CB98CA5BB}" srcId="{1AA9B86B-7CC9-40CD-9402-E28A118FFDC1}" destId="{83F6F051-4511-4C0F-ACB0-9FB9A0EDCF7D}" srcOrd="0" destOrd="0" parTransId="{42A16212-43D7-4ECA-8FED-F77719FC1E78}" sibTransId="{C02E9243-11A1-45FA-8506-A24D62952729}"/>
    <dgm:cxn modelId="{F3BC5893-2023-422B-9DA8-86B94CA1A130}" srcId="{0D7700A8-7D0C-4816-B18D-4BF43831ED9E}" destId="{3A5BB245-58CB-4169-A192-DF75A6C718D6}" srcOrd="0" destOrd="0" parTransId="{AB2BC3B4-E53E-48EE-B71C-D99460CBBF15}" sibTransId="{5F065B83-0FAA-4F8E-A78E-B22995485E8F}"/>
    <dgm:cxn modelId="{EFA05E19-471B-4344-BE7A-0F6DD5834656}" type="presOf" srcId="{D56B92B7-D334-4705-B08E-F2F10DF92370}" destId="{91528C70-574F-4BF8-8C7F-C0DF97394A05}" srcOrd="0" destOrd="0" presId="urn:microsoft.com/office/officeart/2005/8/layout/hierarchy4"/>
    <dgm:cxn modelId="{746DDCE5-B809-4413-9686-79BFA33EE444}" type="presOf" srcId="{E5F151A7-29F5-4905-8ADC-0A2A83F9097E}" destId="{8F6DDE76-247D-445B-9B24-27417ACE366E}" srcOrd="0" destOrd="0" presId="urn:microsoft.com/office/officeart/2005/8/layout/hierarchy4"/>
    <dgm:cxn modelId="{B1F84D30-F8C9-48C9-B1D7-72BC86CC19AF}" srcId="{D56B92B7-D334-4705-B08E-F2F10DF92370}" destId="{FE12F06E-B24F-4676-9DF9-D4CEE788F429}" srcOrd="0" destOrd="0" parTransId="{BFB3526D-415B-4BDE-9715-7314C9D56A7C}" sibTransId="{8E239BD7-FD54-41B8-A4E3-4B7F3F03821E}"/>
    <dgm:cxn modelId="{03F6869F-D2C6-4B40-9480-9B9E3C07F869}" type="presOf" srcId="{FE12F06E-B24F-4676-9DF9-D4CEE788F429}" destId="{DFBF2F33-D304-472D-94E2-870C9A853896}" srcOrd="0" destOrd="0" presId="urn:microsoft.com/office/officeart/2005/8/layout/hierarchy4"/>
    <dgm:cxn modelId="{81D399E4-F388-419D-840C-2C7C318BB0CD}" srcId="{E5F151A7-29F5-4905-8ADC-0A2A83F9097E}" destId="{D56B92B7-D334-4705-B08E-F2F10DF92370}" srcOrd="0" destOrd="0" parTransId="{5CA04069-C186-4E44-AA52-CD1212866268}" sibTransId="{1FFC2EF4-1207-4E44-94F4-B088AB3CE1D9}"/>
    <dgm:cxn modelId="{918D8425-5440-4AA5-97AA-B9DDF580455A}" type="presOf" srcId="{3A5BB245-58CB-4169-A192-DF75A6C718D6}" destId="{DC368797-92C0-4861-8ECC-8153448EC4B5}" srcOrd="0" destOrd="0" presId="urn:microsoft.com/office/officeart/2005/8/layout/hierarchy4"/>
    <dgm:cxn modelId="{D5F4C936-2B6C-4CE1-B957-0F57B971BC49}" type="presOf" srcId="{83F6F051-4511-4C0F-ACB0-9FB9A0EDCF7D}" destId="{DAEFC893-B5F1-4239-A8CD-16BE958136A1}" srcOrd="0" destOrd="0" presId="urn:microsoft.com/office/officeart/2005/8/layout/hierarchy4"/>
    <dgm:cxn modelId="{99F80939-3E98-4ECC-97AF-F1EFACC097A8}" type="presParOf" srcId="{FCB31E83-00BD-480B-8BF2-641F35EE491E}" destId="{6DDA77E0-0536-470F-9222-D68BF5CD4CA4}" srcOrd="0" destOrd="0" presId="urn:microsoft.com/office/officeart/2005/8/layout/hierarchy4"/>
    <dgm:cxn modelId="{E2B05281-85AA-473E-A3C1-0B9BA441FF11}" type="presParOf" srcId="{6DDA77E0-0536-470F-9222-D68BF5CD4CA4}" destId="{DAEFC893-B5F1-4239-A8CD-16BE958136A1}" srcOrd="0" destOrd="0" presId="urn:microsoft.com/office/officeart/2005/8/layout/hierarchy4"/>
    <dgm:cxn modelId="{87FC9FCC-45E8-488B-B838-3A6E276ADE65}" type="presParOf" srcId="{6DDA77E0-0536-470F-9222-D68BF5CD4CA4}" destId="{547E97C5-6E28-4D80-A18B-C363BAADBB30}" srcOrd="1" destOrd="0" presId="urn:microsoft.com/office/officeart/2005/8/layout/hierarchy4"/>
    <dgm:cxn modelId="{90751773-2C8C-4E9F-8501-DBE6F7B46F0B}" type="presParOf" srcId="{6DDA77E0-0536-470F-9222-D68BF5CD4CA4}" destId="{CEA68D14-85B5-4779-89B0-C73FC4A8BFA8}" srcOrd="2" destOrd="0" presId="urn:microsoft.com/office/officeart/2005/8/layout/hierarchy4"/>
    <dgm:cxn modelId="{CCB126BC-3047-49D3-9B00-63A4A938D547}" type="presParOf" srcId="{CEA68D14-85B5-4779-89B0-C73FC4A8BFA8}" destId="{90697EB2-8AD6-43DD-9C88-C4CE97A291AC}" srcOrd="0" destOrd="0" presId="urn:microsoft.com/office/officeart/2005/8/layout/hierarchy4"/>
    <dgm:cxn modelId="{0CED51FA-AC68-4A45-9E8E-DEE17FDFE4F1}" type="presParOf" srcId="{90697EB2-8AD6-43DD-9C88-C4CE97A291AC}" destId="{8F6DDE76-247D-445B-9B24-27417ACE366E}" srcOrd="0" destOrd="0" presId="urn:microsoft.com/office/officeart/2005/8/layout/hierarchy4"/>
    <dgm:cxn modelId="{88691948-A4B0-4FA8-910C-CA379D96E775}" type="presParOf" srcId="{90697EB2-8AD6-43DD-9C88-C4CE97A291AC}" destId="{C0D8FCB9-638A-4C40-9396-9F2938CA3738}" srcOrd="1" destOrd="0" presId="urn:microsoft.com/office/officeart/2005/8/layout/hierarchy4"/>
    <dgm:cxn modelId="{01510CDD-0AF4-4C69-89CA-6C281A7667FF}" type="presParOf" srcId="{90697EB2-8AD6-43DD-9C88-C4CE97A291AC}" destId="{573B18D6-63C4-45EF-8A56-6E409E572614}" srcOrd="2" destOrd="0" presId="urn:microsoft.com/office/officeart/2005/8/layout/hierarchy4"/>
    <dgm:cxn modelId="{E735B4EE-6BFD-4684-B710-AAB9928339B4}" type="presParOf" srcId="{573B18D6-63C4-45EF-8A56-6E409E572614}" destId="{C524A645-F629-44A8-82A4-41131522F1C0}" srcOrd="0" destOrd="0" presId="urn:microsoft.com/office/officeart/2005/8/layout/hierarchy4"/>
    <dgm:cxn modelId="{3688DB65-1372-41D4-93BE-6B2A6AA814E3}" type="presParOf" srcId="{C524A645-F629-44A8-82A4-41131522F1C0}" destId="{91528C70-574F-4BF8-8C7F-C0DF97394A05}" srcOrd="0" destOrd="0" presId="urn:microsoft.com/office/officeart/2005/8/layout/hierarchy4"/>
    <dgm:cxn modelId="{ABBC9DF2-8556-4C9E-8C44-BEC0656C74EF}" type="presParOf" srcId="{C524A645-F629-44A8-82A4-41131522F1C0}" destId="{6CDA5701-5F6E-4E68-921C-5BD077050793}" srcOrd="1" destOrd="0" presId="urn:microsoft.com/office/officeart/2005/8/layout/hierarchy4"/>
    <dgm:cxn modelId="{C6C799C4-9911-4E6F-A726-98607042FAEB}" type="presParOf" srcId="{C524A645-F629-44A8-82A4-41131522F1C0}" destId="{F537E187-AF9A-4EF9-AA5B-FACC89CC6FDE}" srcOrd="2" destOrd="0" presId="urn:microsoft.com/office/officeart/2005/8/layout/hierarchy4"/>
    <dgm:cxn modelId="{C5B84354-D0A3-4995-B5E9-15BD1B661857}" type="presParOf" srcId="{F537E187-AF9A-4EF9-AA5B-FACC89CC6FDE}" destId="{D1A1F8E7-C5C5-44E1-B69D-6913EAEB7003}" srcOrd="0" destOrd="0" presId="urn:microsoft.com/office/officeart/2005/8/layout/hierarchy4"/>
    <dgm:cxn modelId="{6AEF5317-554D-44B7-80DA-A2D678DC9F5A}" type="presParOf" srcId="{D1A1F8E7-C5C5-44E1-B69D-6913EAEB7003}" destId="{DFBF2F33-D304-472D-94E2-870C9A853896}" srcOrd="0" destOrd="0" presId="urn:microsoft.com/office/officeart/2005/8/layout/hierarchy4"/>
    <dgm:cxn modelId="{19EDDA3E-1789-43CA-BB20-8BE5C018B445}" type="presParOf" srcId="{D1A1F8E7-C5C5-44E1-B69D-6913EAEB7003}" destId="{134BDBB8-6422-4704-9683-7487E9E5C0E4}" srcOrd="1" destOrd="0" presId="urn:microsoft.com/office/officeart/2005/8/layout/hierarchy4"/>
    <dgm:cxn modelId="{A4409157-8598-4B9E-8E0A-7A443304FDB9}" type="presParOf" srcId="{F537E187-AF9A-4EF9-AA5B-FACC89CC6FDE}" destId="{7BF1F9C5-F61C-4741-B54F-DE3B1D3B5FED}" srcOrd="1" destOrd="0" presId="urn:microsoft.com/office/officeart/2005/8/layout/hierarchy4"/>
    <dgm:cxn modelId="{17798E6B-8A82-4B26-AE52-F50774E8E969}" type="presParOf" srcId="{F537E187-AF9A-4EF9-AA5B-FACC89CC6FDE}" destId="{DFC324A4-8834-4093-ABA4-C2B610B7A916}" srcOrd="2" destOrd="0" presId="urn:microsoft.com/office/officeart/2005/8/layout/hierarchy4"/>
    <dgm:cxn modelId="{DB181A80-4905-415B-96F8-8DC27A582733}" type="presParOf" srcId="{DFC324A4-8834-4093-ABA4-C2B610B7A916}" destId="{0A289689-5131-4CE2-961C-7EE915CFC895}" srcOrd="0" destOrd="0" presId="urn:microsoft.com/office/officeart/2005/8/layout/hierarchy4"/>
    <dgm:cxn modelId="{AA6D2CDC-8078-4CDA-A4BB-D1716ADFB15B}" type="presParOf" srcId="{DFC324A4-8834-4093-ABA4-C2B610B7A916}" destId="{346EDAD6-D1C6-4CDE-9644-237EB922D779}" srcOrd="1" destOrd="0" presId="urn:microsoft.com/office/officeart/2005/8/layout/hierarchy4"/>
    <dgm:cxn modelId="{B790BFD6-9CF2-463B-8592-BF37E26298CD}" type="presParOf" srcId="{CEA68D14-85B5-4779-89B0-C73FC4A8BFA8}" destId="{59877264-BF06-44CF-ACAB-0C70C5D98299}" srcOrd="1" destOrd="0" presId="urn:microsoft.com/office/officeart/2005/8/layout/hierarchy4"/>
    <dgm:cxn modelId="{1A28902E-8847-4172-9FFE-A04674182BEB}" type="presParOf" srcId="{CEA68D14-85B5-4779-89B0-C73FC4A8BFA8}" destId="{AC11427C-D2E1-4239-AE1C-75AAAF140CA5}" srcOrd="2" destOrd="0" presId="urn:microsoft.com/office/officeart/2005/8/layout/hierarchy4"/>
    <dgm:cxn modelId="{72B1E564-637A-4F48-A9B0-37D148EEAE4B}" type="presParOf" srcId="{AC11427C-D2E1-4239-AE1C-75AAAF140CA5}" destId="{0AA6AF92-FC4B-4B52-A916-44BB3E1FB4B0}" srcOrd="0" destOrd="0" presId="urn:microsoft.com/office/officeart/2005/8/layout/hierarchy4"/>
    <dgm:cxn modelId="{60DEDFF2-B164-4C5B-8D28-A1AAEA3B4535}" type="presParOf" srcId="{AC11427C-D2E1-4239-AE1C-75AAAF140CA5}" destId="{8DE025A6-0701-41A7-8B74-A754C145C7AD}" srcOrd="1" destOrd="0" presId="urn:microsoft.com/office/officeart/2005/8/layout/hierarchy4"/>
    <dgm:cxn modelId="{1F1E5658-4581-4C4A-81A2-28EFEB8EEC60}" type="presParOf" srcId="{AC11427C-D2E1-4239-AE1C-75AAAF140CA5}" destId="{119799EB-3A0C-4EAB-939F-67608CB5CEF3}" srcOrd="2" destOrd="0" presId="urn:microsoft.com/office/officeart/2005/8/layout/hierarchy4"/>
    <dgm:cxn modelId="{24C00CA1-9DBC-43C9-81DF-69C0D5D2BEF1}" type="presParOf" srcId="{119799EB-3A0C-4EAB-939F-67608CB5CEF3}" destId="{41E07594-0070-4519-93A8-CFD642569AB1}" srcOrd="0" destOrd="0" presId="urn:microsoft.com/office/officeart/2005/8/layout/hierarchy4"/>
    <dgm:cxn modelId="{17ED96D9-9460-464E-9B5A-3079028C17B3}" type="presParOf" srcId="{41E07594-0070-4519-93A8-CFD642569AB1}" destId="{DC368797-92C0-4861-8ECC-8153448EC4B5}" srcOrd="0" destOrd="0" presId="urn:microsoft.com/office/officeart/2005/8/layout/hierarchy4"/>
    <dgm:cxn modelId="{A29697B2-F53A-4CC0-95B3-A77520142E81}" type="presParOf" srcId="{41E07594-0070-4519-93A8-CFD642569AB1}" destId="{78DAFDCF-77D8-4F96-8D13-84A4528BC682}"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BDEC85E-F9EE-42B9-B3CD-2B6F86BF0234}" type="doc">
      <dgm:prSet loTypeId="urn:microsoft.com/office/officeart/2005/8/layout/list1" loCatId="list" qsTypeId="urn:microsoft.com/office/officeart/2005/8/quickstyle/3d2" qsCatId="3D" csTypeId="urn:microsoft.com/office/officeart/2005/8/colors/accent1_2" csCatId="accent1" phldr="1"/>
      <dgm:spPr/>
      <dgm:t>
        <a:bodyPr/>
        <a:lstStyle/>
        <a:p>
          <a:pPr rtl="1"/>
          <a:endParaRPr lang="fa-IR"/>
        </a:p>
      </dgm:t>
    </dgm:pt>
    <dgm:pt modelId="{F69DCA46-333E-4AEC-9694-9321F9CC5D0B}">
      <dgm:prSet phldrT="[Text]" custT="1"/>
      <dgm:spPr>
        <a:solidFill>
          <a:schemeClr val="tx1"/>
        </a:solidFill>
      </dgm:spPr>
      <dgm:t>
        <a:bodyPr/>
        <a:lstStyle/>
        <a:p>
          <a:pPr algn="r" rtl="1"/>
          <a:r>
            <a:rPr lang="fa-IR" sz="2400" dirty="0" smtClean="0">
              <a:solidFill>
                <a:srgbClr val="FFFF00"/>
              </a:solidFill>
              <a:cs typeface="B Titr" panose="00000700000000000000" pitchFamily="2" charset="-78"/>
            </a:rPr>
            <a:t>الف – تربیت منحصر به نوع بشراست </a:t>
          </a:r>
          <a:r>
            <a:rPr lang="fa-IR" sz="600" dirty="0" smtClean="0">
              <a:solidFill>
                <a:srgbClr val="FFFF00"/>
              </a:solidFill>
            </a:rPr>
            <a:t>. </a:t>
          </a:r>
          <a:endParaRPr lang="fa-IR" sz="600" dirty="0">
            <a:solidFill>
              <a:srgbClr val="FFFF00"/>
            </a:solidFill>
          </a:endParaRPr>
        </a:p>
      </dgm:t>
    </dgm:pt>
    <dgm:pt modelId="{F2C3E2B1-9F3D-4DC1-8068-CB5009EDA859}" type="parTrans" cxnId="{D0601951-8218-44E2-9107-FACA50589BD5}">
      <dgm:prSet/>
      <dgm:spPr/>
      <dgm:t>
        <a:bodyPr/>
        <a:lstStyle/>
        <a:p>
          <a:pPr rtl="1"/>
          <a:endParaRPr lang="fa-IR" sz="1400">
            <a:solidFill>
              <a:srgbClr val="FFFF00"/>
            </a:solidFill>
          </a:endParaRPr>
        </a:p>
      </dgm:t>
    </dgm:pt>
    <dgm:pt modelId="{30A7CF9C-29B5-4C44-BB6E-D6EC3D743677}" type="sibTrans" cxnId="{D0601951-8218-44E2-9107-FACA50589BD5}">
      <dgm:prSet/>
      <dgm:spPr/>
      <dgm:t>
        <a:bodyPr/>
        <a:lstStyle/>
        <a:p>
          <a:pPr rtl="1"/>
          <a:endParaRPr lang="fa-IR" sz="1400">
            <a:solidFill>
              <a:srgbClr val="FFFF00"/>
            </a:solidFill>
          </a:endParaRPr>
        </a:p>
      </dgm:t>
    </dgm:pt>
    <dgm:pt modelId="{09F3EB55-65A9-44CD-B0C4-0F50A6F39E4D}">
      <dgm:prSet phldrT="[Text]" custT="1"/>
      <dgm:spPr>
        <a:solidFill>
          <a:schemeClr val="tx1"/>
        </a:solidFill>
      </dgm:spPr>
      <dgm:t>
        <a:bodyPr/>
        <a:lstStyle/>
        <a:p>
          <a:pPr algn="r" rtl="1"/>
          <a:r>
            <a:rPr lang="fa-IR" sz="1400" dirty="0" smtClean="0">
              <a:solidFill>
                <a:srgbClr val="FFFF00"/>
              </a:solidFill>
              <a:cs typeface="B Titr" panose="00000700000000000000" pitchFamily="2" charset="-78"/>
            </a:rPr>
            <a:t>ج - تربیت فعالیتی عمدی و هدفدار است و ابید به هدف خود برسد .</a:t>
          </a:r>
          <a:endParaRPr lang="fa-IR" sz="1400" dirty="0">
            <a:solidFill>
              <a:srgbClr val="FFFF00"/>
            </a:solidFill>
            <a:cs typeface="B Titr" panose="00000700000000000000" pitchFamily="2" charset="-78"/>
          </a:endParaRPr>
        </a:p>
      </dgm:t>
    </dgm:pt>
    <dgm:pt modelId="{D9367E68-1BD7-498F-93E3-1478B675B12C}" type="parTrans" cxnId="{1548CF75-FDF4-43FC-A0F4-B9F6316DE5B7}">
      <dgm:prSet/>
      <dgm:spPr/>
      <dgm:t>
        <a:bodyPr/>
        <a:lstStyle/>
        <a:p>
          <a:pPr rtl="1"/>
          <a:endParaRPr lang="fa-IR" sz="1400">
            <a:solidFill>
              <a:srgbClr val="FFFF00"/>
            </a:solidFill>
          </a:endParaRPr>
        </a:p>
      </dgm:t>
    </dgm:pt>
    <dgm:pt modelId="{8FC7CC87-56D1-4CE2-84B1-689255ACB573}" type="sibTrans" cxnId="{1548CF75-FDF4-43FC-A0F4-B9F6316DE5B7}">
      <dgm:prSet/>
      <dgm:spPr/>
      <dgm:t>
        <a:bodyPr/>
        <a:lstStyle/>
        <a:p>
          <a:pPr rtl="1"/>
          <a:endParaRPr lang="fa-IR" sz="1400">
            <a:solidFill>
              <a:srgbClr val="FFFF00"/>
            </a:solidFill>
          </a:endParaRPr>
        </a:p>
      </dgm:t>
    </dgm:pt>
    <dgm:pt modelId="{028B3D71-7E29-492E-84BD-6DE7CF2ACC7A}">
      <dgm:prSet phldrT="[Text]" custT="1"/>
      <dgm:spPr>
        <a:solidFill>
          <a:schemeClr val="tx1"/>
        </a:solidFill>
      </dgm:spPr>
      <dgm:t>
        <a:bodyPr/>
        <a:lstStyle/>
        <a:p>
          <a:pPr algn="r" rtl="1"/>
          <a:r>
            <a:rPr lang="fa-IR" sz="1400" dirty="0" smtClean="0">
              <a:solidFill>
                <a:srgbClr val="FFFF00"/>
              </a:solidFill>
              <a:cs typeface="B Titr" panose="00000700000000000000" pitchFamily="2" charset="-78"/>
            </a:rPr>
            <a:t>د -هدف تربیت بیشتر کسب آمادگی هایی است برای تحصیل سرمایه ای مثبت </a:t>
          </a:r>
          <a:endParaRPr lang="fa-IR" sz="1100" dirty="0">
            <a:solidFill>
              <a:srgbClr val="FFFF00"/>
            </a:solidFill>
            <a:cs typeface="B Titr" panose="00000700000000000000" pitchFamily="2" charset="-78"/>
          </a:endParaRPr>
        </a:p>
      </dgm:t>
    </dgm:pt>
    <dgm:pt modelId="{0381E438-6EDE-47E4-AC2D-B809671E0A91}" type="parTrans" cxnId="{F1A13EDC-7C50-4470-8992-B894E49F50A7}">
      <dgm:prSet/>
      <dgm:spPr/>
      <dgm:t>
        <a:bodyPr/>
        <a:lstStyle/>
        <a:p>
          <a:pPr rtl="1"/>
          <a:endParaRPr lang="fa-IR" sz="1400">
            <a:solidFill>
              <a:srgbClr val="FFFF00"/>
            </a:solidFill>
          </a:endParaRPr>
        </a:p>
      </dgm:t>
    </dgm:pt>
    <dgm:pt modelId="{8BAE3C0C-D30F-4410-BE8C-A122FD98EFA1}" type="sibTrans" cxnId="{F1A13EDC-7C50-4470-8992-B894E49F50A7}">
      <dgm:prSet/>
      <dgm:spPr/>
      <dgm:t>
        <a:bodyPr/>
        <a:lstStyle/>
        <a:p>
          <a:pPr rtl="1"/>
          <a:endParaRPr lang="fa-IR" sz="1400">
            <a:solidFill>
              <a:srgbClr val="FFFF00"/>
            </a:solidFill>
          </a:endParaRPr>
        </a:p>
      </dgm:t>
    </dgm:pt>
    <dgm:pt modelId="{40F274A6-4AFD-4E1D-812A-E87C8F542218}">
      <dgm:prSet custT="1"/>
      <dgm:spPr>
        <a:solidFill>
          <a:schemeClr val="tx1"/>
        </a:solidFill>
      </dgm:spPr>
      <dgm:t>
        <a:bodyPr/>
        <a:lstStyle/>
        <a:p>
          <a:pPr algn="r" rtl="1"/>
          <a:r>
            <a:rPr lang="fa-IR" sz="1200" dirty="0" smtClean="0">
              <a:solidFill>
                <a:srgbClr val="FFFF00"/>
              </a:solidFill>
              <a:cs typeface="B Titr" panose="00000700000000000000" pitchFamily="2" charset="-78"/>
            </a:rPr>
            <a:t>ب – تربیت عبارت است از : عملی که از طریق فردی روی فرد دیگر و مخصوصا از سوی بزرگسال یا از طرف نسل بالغ روی نسل نابالغ اعمال می شود</a:t>
          </a:r>
          <a:r>
            <a:rPr lang="fa-IR" sz="1400" dirty="0" smtClean="0">
              <a:solidFill>
                <a:srgbClr val="FFFF00"/>
              </a:solidFill>
            </a:rPr>
            <a:t> </a:t>
          </a:r>
          <a:endParaRPr lang="fa-IR" sz="700" dirty="0">
            <a:solidFill>
              <a:srgbClr val="FFFF00"/>
            </a:solidFill>
          </a:endParaRPr>
        </a:p>
      </dgm:t>
    </dgm:pt>
    <dgm:pt modelId="{A2E37535-1B8F-43FE-8259-FDA379EE4716}" type="parTrans" cxnId="{94FD09BB-5384-40ED-9FA4-43D304F9752D}">
      <dgm:prSet/>
      <dgm:spPr/>
      <dgm:t>
        <a:bodyPr/>
        <a:lstStyle/>
        <a:p>
          <a:pPr rtl="1"/>
          <a:endParaRPr lang="fa-IR" sz="1400">
            <a:solidFill>
              <a:srgbClr val="FFFF00"/>
            </a:solidFill>
          </a:endParaRPr>
        </a:p>
      </dgm:t>
    </dgm:pt>
    <dgm:pt modelId="{DA5822E9-9FBC-4A56-A80C-FC16929C480F}" type="sibTrans" cxnId="{94FD09BB-5384-40ED-9FA4-43D304F9752D}">
      <dgm:prSet/>
      <dgm:spPr/>
      <dgm:t>
        <a:bodyPr/>
        <a:lstStyle/>
        <a:p>
          <a:pPr rtl="1"/>
          <a:endParaRPr lang="fa-IR" sz="1400">
            <a:solidFill>
              <a:srgbClr val="FFFF00"/>
            </a:solidFill>
          </a:endParaRPr>
        </a:p>
      </dgm:t>
    </dgm:pt>
    <dgm:pt modelId="{D3B3CD50-49D2-410E-9223-44083B009938}" type="pres">
      <dgm:prSet presAssocID="{7BDEC85E-F9EE-42B9-B3CD-2B6F86BF0234}" presName="linear" presStyleCnt="0">
        <dgm:presLayoutVars>
          <dgm:dir/>
          <dgm:animLvl val="lvl"/>
          <dgm:resizeHandles val="exact"/>
        </dgm:presLayoutVars>
      </dgm:prSet>
      <dgm:spPr/>
      <dgm:t>
        <a:bodyPr/>
        <a:lstStyle/>
        <a:p>
          <a:pPr rtl="1"/>
          <a:endParaRPr lang="fa-IR"/>
        </a:p>
      </dgm:t>
    </dgm:pt>
    <dgm:pt modelId="{FD5FE19B-5AE0-4E1B-9535-814DA0988B0C}" type="pres">
      <dgm:prSet presAssocID="{F69DCA46-333E-4AEC-9694-9321F9CC5D0B}" presName="parentLin" presStyleCnt="0"/>
      <dgm:spPr/>
    </dgm:pt>
    <dgm:pt modelId="{1454A02A-2880-490B-BD26-F60AE1D53C14}" type="pres">
      <dgm:prSet presAssocID="{F69DCA46-333E-4AEC-9694-9321F9CC5D0B}" presName="parentLeftMargin" presStyleLbl="node1" presStyleIdx="0" presStyleCnt="4"/>
      <dgm:spPr/>
      <dgm:t>
        <a:bodyPr/>
        <a:lstStyle/>
        <a:p>
          <a:pPr rtl="1"/>
          <a:endParaRPr lang="fa-IR"/>
        </a:p>
      </dgm:t>
    </dgm:pt>
    <dgm:pt modelId="{CA6C0C3B-2099-470A-9B34-AD2B1117D2F0}" type="pres">
      <dgm:prSet presAssocID="{F69DCA46-333E-4AEC-9694-9321F9CC5D0B}" presName="parentText" presStyleLbl="node1" presStyleIdx="0" presStyleCnt="4" custLinFactX="7322" custLinFactNeighborX="100000" custLinFactNeighborY="19696">
        <dgm:presLayoutVars>
          <dgm:chMax val="0"/>
          <dgm:bulletEnabled val="1"/>
        </dgm:presLayoutVars>
      </dgm:prSet>
      <dgm:spPr/>
      <dgm:t>
        <a:bodyPr/>
        <a:lstStyle/>
        <a:p>
          <a:pPr rtl="1"/>
          <a:endParaRPr lang="fa-IR"/>
        </a:p>
      </dgm:t>
    </dgm:pt>
    <dgm:pt modelId="{0EFBAF0B-6E63-4F1F-84BC-24F1139DC648}" type="pres">
      <dgm:prSet presAssocID="{F69DCA46-333E-4AEC-9694-9321F9CC5D0B}" presName="negativeSpace" presStyleCnt="0"/>
      <dgm:spPr/>
    </dgm:pt>
    <dgm:pt modelId="{74423D4C-D178-4E5D-A89F-509753FD2631}" type="pres">
      <dgm:prSet presAssocID="{F69DCA46-333E-4AEC-9694-9321F9CC5D0B}" presName="childText" presStyleLbl="conFgAcc1" presStyleIdx="0" presStyleCnt="4">
        <dgm:presLayoutVars>
          <dgm:bulletEnabled val="1"/>
        </dgm:presLayoutVars>
      </dgm:prSet>
      <dgm:spPr>
        <a:solidFill>
          <a:srgbClr val="FF0000">
            <a:alpha val="90000"/>
          </a:srgbClr>
        </a:solidFill>
      </dgm:spPr>
      <dgm:t>
        <a:bodyPr/>
        <a:lstStyle/>
        <a:p>
          <a:pPr rtl="1"/>
          <a:endParaRPr lang="fa-IR"/>
        </a:p>
      </dgm:t>
    </dgm:pt>
    <dgm:pt modelId="{EA7FF631-14AB-4E0D-8A3B-5BACF0D5F082}" type="pres">
      <dgm:prSet presAssocID="{30A7CF9C-29B5-4C44-BB6E-D6EC3D743677}" presName="spaceBetweenRectangles" presStyleCnt="0"/>
      <dgm:spPr/>
    </dgm:pt>
    <dgm:pt modelId="{4583FF7C-B5CC-4F46-9667-2165A3B6A116}" type="pres">
      <dgm:prSet presAssocID="{40F274A6-4AFD-4E1D-812A-E87C8F542218}" presName="parentLin" presStyleCnt="0"/>
      <dgm:spPr/>
    </dgm:pt>
    <dgm:pt modelId="{5EB878F1-F28C-4783-B448-23F35096C4FE}" type="pres">
      <dgm:prSet presAssocID="{40F274A6-4AFD-4E1D-812A-E87C8F542218}" presName="parentLeftMargin" presStyleLbl="node1" presStyleIdx="0" presStyleCnt="4"/>
      <dgm:spPr/>
      <dgm:t>
        <a:bodyPr/>
        <a:lstStyle/>
        <a:p>
          <a:pPr rtl="1"/>
          <a:endParaRPr lang="fa-IR"/>
        </a:p>
      </dgm:t>
    </dgm:pt>
    <dgm:pt modelId="{11BBC8CC-8992-436E-8688-3BABAB33DA83}" type="pres">
      <dgm:prSet presAssocID="{40F274A6-4AFD-4E1D-812A-E87C8F542218}" presName="parentText" presStyleLbl="node1" presStyleIdx="1" presStyleCnt="4" custLinFactX="8929" custLinFactNeighborX="100000" custLinFactNeighborY="9526">
        <dgm:presLayoutVars>
          <dgm:chMax val="0"/>
          <dgm:bulletEnabled val="1"/>
        </dgm:presLayoutVars>
      </dgm:prSet>
      <dgm:spPr/>
      <dgm:t>
        <a:bodyPr/>
        <a:lstStyle/>
        <a:p>
          <a:pPr rtl="1"/>
          <a:endParaRPr lang="fa-IR"/>
        </a:p>
      </dgm:t>
    </dgm:pt>
    <dgm:pt modelId="{5770C003-E326-4200-975A-29D61478A3D0}" type="pres">
      <dgm:prSet presAssocID="{40F274A6-4AFD-4E1D-812A-E87C8F542218}" presName="negativeSpace" presStyleCnt="0"/>
      <dgm:spPr/>
    </dgm:pt>
    <dgm:pt modelId="{A4FED020-C4C8-4412-8CDB-BBDD0B4639B3}" type="pres">
      <dgm:prSet presAssocID="{40F274A6-4AFD-4E1D-812A-E87C8F542218}" presName="childText" presStyleLbl="conFgAcc1" presStyleIdx="1" presStyleCnt="4">
        <dgm:presLayoutVars>
          <dgm:bulletEnabled val="1"/>
        </dgm:presLayoutVars>
      </dgm:prSet>
      <dgm:spPr>
        <a:solidFill>
          <a:srgbClr val="FF0000">
            <a:alpha val="90000"/>
          </a:srgbClr>
        </a:solidFill>
      </dgm:spPr>
      <dgm:t>
        <a:bodyPr/>
        <a:lstStyle/>
        <a:p>
          <a:pPr rtl="1"/>
          <a:endParaRPr lang="fa-IR"/>
        </a:p>
      </dgm:t>
    </dgm:pt>
    <dgm:pt modelId="{F2587DAA-5988-40A7-B815-D2456331856C}" type="pres">
      <dgm:prSet presAssocID="{DA5822E9-9FBC-4A56-A80C-FC16929C480F}" presName="spaceBetweenRectangles" presStyleCnt="0"/>
      <dgm:spPr/>
    </dgm:pt>
    <dgm:pt modelId="{D1F5A518-7148-4941-ABBC-E4A3A1191C26}" type="pres">
      <dgm:prSet presAssocID="{09F3EB55-65A9-44CD-B0C4-0F50A6F39E4D}" presName="parentLin" presStyleCnt="0"/>
      <dgm:spPr/>
    </dgm:pt>
    <dgm:pt modelId="{D30B0952-9FD9-4BAB-A479-017D35788D28}" type="pres">
      <dgm:prSet presAssocID="{09F3EB55-65A9-44CD-B0C4-0F50A6F39E4D}" presName="parentLeftMargin" presStyleLbl="node1" presStyleIdx="1" presStyleCnt="4"/>
      <dgm:spPr/>
      <dgm:t>
        <a:bodyPr/>
        <a:lstStyle/>
        <a:p>
          <a:pPr rtl="1"/>
          <a:endParaRPr lang="fa-IR"/>
        </a:p>
      </dgm:t>
    </dgm:pt>
    <dgm:pt modelId="{32A4455B-F365-4460-8236-A2BF8CC7B91D}" type="pres">
      <dgm:prSet presAssocID="{09F3EB55-65A9-44CD-B0C4-0F50A6F39E4D}" presName="parentText" presStyleLbl="node1" presStyleIdx="2" presStyleCnt="4" custLinFactX="10536" custLinFactNeighborX="100000" custLinFactNeighborY="-645">
        <dgm:presLayoutVars>
          <dgm:chMax val="0"/>
          <dgm:bulletEnabled val="1"/>
        </dgm:presLayoutVars>
      </dgm:prSet>
      <dgm:spPr/>
      <dgm:t>
        <a:bodyPr/>
        <a:lstStyle/>
        <a:p>
          <a:pPr rtl="1"/>
          <a:endParaRPr lang="fa-IR"/>
        </a:p>
      </dgm:t>
    </dgm:pt>
    <dgm:pt modelId="{C62AFBA6-A0A3-4F78-B40C-CF00E8456755}" type="pres">
      <dgm:prSet presAssocID="{09F3EB55-65A9-44CD-B0C4-0F50A6F39E4D}" presName="negativeSpace" presStyleCnt="0"/>
      <dgm:spPr/>
    </dgm:pt>
    <dgm:pt modelId="{26E21DC6-EC73-4000-BA48-FA88B244D35B}" type="pres">
      <dgm:prSet presAssocID="{09F3EB55-65A9-44CD-B0C4-0F50A6F39E4D}" presName="childText" presStyleLbl="conFgAcc1" presStyleIdx="2" presStyleCnt="4">
        <dgm:presLayoutVars>
          <dgm:bulletEnabled val="1"/>
        </dgm:presLayoutVars>
      </dgm:prSet>
      <dgm:spPr>
        <a:solidFill>
          <a:srgbClr val="FF0000">
            <a:alpha val="90000"/>
          </a:srgbClr>
        </a:solidFill>
      </dgm:spPr>
      <dgm:t>
        <a:bodyPr/>
        <a:lstStyle/>
        <a:p>
          <a:pPr rtl="1"/>
          <a:endParaRPr lang="fa-IR"/>
        </a:p>
      </dgm:t>
    </dgm:pt>
    <dgm:pt modelId="{86F65AF4-B67F-44DB-9FA6-F32CC4DDE402}" type="pres">
      <dgm:prSet presAssocID="{8FC7CC87-56D1-4CE2-84B1-689255ACB573}" presName="spaceBetweenRectangles" presStyleCnt="0"/>
      <dgm:spPr/>
    </dgm:pt>
    <dgm:pt modelId="{9A1A21AF-E11D-42DD-8170-79D6E78B88AA}" type="pres">
      <dgm:prSet presAssocID="{028B3D71-7E29-492E-84BD-6DE7CF2ACC7A}" presName="parentLin" presStyleCnt="0"/>
      <dgm:spPr/>
    </dgm:pt>
    <dgm:pt modelId="{91DBD4B0-BF17-44F2-9B01-F4C246A4ADFC}" type="pres">
      <dgm:prSet presAssocID="{028B3D71-7E29-492E-84BD-6DE7CF2ACC7A}" presName="parentLeftMargin" presStyleLbl="node1" presStyleIdx="2" presStyleCnt="4"/>
      <dgm:spPr/>
      <dgm:t>
        <a:bodyPr/>
        <a:lstStyle/>
        <a:p>
          <a:pPr rtl="1"/>
          <a:endParaRPr lang="fa-IR"/>
        </a:p>
      </dgm:t>
    </dgm:pt>
    <dgm:pt modelId="{89A16EFB-47FE-4B4D-94E3-0400C5588E12}" type="pres">
      <dgm:prSet presAssocID="{028B3D71-7E29-492E-84BD-6DE7CF2ACC7A}" presName="parentText" presStyleLbl="node1" presStyleIdx="3" presStyleCnt="4" custLinFactX="10536" custLinFactNeighborX="100000" custLinFactNeighborY="3533">
        <dgm:presLayoutVars>
          <dgm:chMax val="0"/>
          <dgm:bulletEnabled val="1"/>
        </dgm:presLayoutVars>
      </dgm:prSet>
      <dgm:spPr/>
      <dgm:t>
        <a:bodyPr/>
        <a:lstStyle/>
        <a:p>
          <a:pPr rtl="1"/>
          <a:endParaRPr lang="fa-IR"/>
        </a:p>
      </dgm:t>
    </dgm:pt>
    <dgm:pt modelId="{79B9BF9F-A46B-4267-AB20-7A7E9CBF8121}" type="pres">
      <dgm:prSet presAssocID="{028B3D71-7E29-492E-84BD-6DE7CF2ACC7A}" presName="negativeSpace" presStyleCnt="0"/>
      <dgm:spPr/>
    </dgm:pt>
    <dgm:pt modelId="{FD1F2F93-AC43-4BE5-BFCB-29CC1DA1D447}" type="pres">
      <dgm:prSet presAssocID="{028B3D71-7E29-492E-84BD-6DE7CF2ACC7A}" presName="childText" presStyleLbl="conFgAcc1" presStyleIdx="3" presStyleCnt="4">
        <dgm:presLayoutVars>
          <dgm:bulletEnabled val="1"/>
        </dgm:presLayoutVars>
      </dgm:prSet>
      <dgm:spPr>
        <a:solidFill>
          <a:srgbClr val="FF0000">
            <a:alpha val="90000"/>
          </a:srgbClr>
        </a:solidFill>
      </dgm:spPr>
      <dgm:t>
        <a:bodyPr/>
        <a:lstStyle/>
        <a:p>
          <a:pPr rtl="1"/>
          <a:endParaRPr lang="fa-IR"/>
        </a:p>
      </dgm:t>
    </dgm:pt>
  </dgm:ptLst>
  <dgm:cxnLst>
    <dgm:cxn modelId="{A5EDA110-5073-4DE3-B17D-ACEB887C2E35}" type="presOf" srcId="{7BDEC85E-F9EE-42B9-B3CD-2B6F86BF0234}" destId="{D3B3CD50-49D2-410E-9223-44083B009938}" srcOrd="0" destOrd="0" presId="urn:microsoft.com/office/officeart/2005/8/layout/list1"/>
    <dgm:cxn modelId="{F1A13EDC-7C50-4470-8992-B894E49F50A7}" srcId="{7BDEC85E-F9EE-42B9-B3CD-2B6F86BF0234}" destId="{028B3D71-7E29-492E-84BD-6DE7CF2ACC7A}" srcOrd="3" destOrd="0" parTransId="{0381E438-6EDE-47E4-AC2D-B809671E0A91}" sibTransId="{8BAE3C0C-D30F-4410-BE8C-A122FD98EFA1}"/>
    <dgm:cxn modelId="{C161DA15-7B3C-4A2E-9601-C6FE66F9D975}" type="presOf" srcId="{09F3EB55-65A9-44CD-B0C4-0F50A6F39E4D}" destId="{D30B0952-9FD9-4BAB-A479-017D35788D28}" srcOrd="0" destOrd="0" presId="urn:microsoft.com/office/officeart/2005/8/layout/list1"/>
    <dgm:cxn modelId="{C744303F-BB5F-4ACA-9A96-4412E490325B}" type="presOf" srcId="{028B3D71-7E29-492E-84BD-6DE7CF2ACC7A}" destId="{91DBD4B0-BF17-44F2-9B01-F4C246A4ADFC}" srcOrd="0" destOrd="0" presId="urn:microsoft.com/office/officeart/2005/8/layout/list1"/>
    <dgm:cxn modelId="{25349F2E-7959-452C-8137-747BE22AC42F}" type="presOf" srcId="{09F3EB55-65A9-44CD-B0C4-0F50A6F39E4D}" destId="{32A4455B-F365-4460-8236-A2BF8CC7B91D}" srcOrd="1" destOrd="0" presId="urn:microsoft.com/office/officeart/2005/8/layout/list1"/>
    <dgm:cxn modelId="{FF365606-648E-4A3F-A0FA-46A4823EAFDE}" type="presOf" srcId="{40F274A6-4AFD-4E1D-812A-E87C8F542218}" destId="{5EB878F1-F28C-4783-B448-23F35096C4FE}" srcOrd="0" destOrd="0" presId="urn:microsoft.com/office/officeart/2005/8/layout/list1"/>
    <dgm:cxn modelId="{139CFD9A-5439-4166-86C9-A0561E487BAC}" type="presOf" srcId="{F69DCA46-333E-4AEC-9694-9321F9CC5D0B}" destId="{1454A02A-2880-490B-BD26-F60AE1D53C14}" srcOrd="0" destOrd="0" presId="urn:microsoft.com/office/officeart/2005/8/layout/list1"/>
    <dgm:cxn modelId="{CA544827-A1CF-41A1-A870-2926D2EB0F3B}" type="presOf" srcId="{028B3D71-7E29-492E-84BD-6DE7CF2ACC7A}" destId="{89A16EFB-47FE-4B4D-94E3-0400C5588E12}" srcOrd="1" destOrd="0" presId="urn:microsoft.com/office/officeart/2005/8/layout/list1"/>
    <dgm:cxn modelId="{FBCBAEA1-5A91-43FF-9C4D-C8F0B839C641}" type="presOf" srcId="{F69DCA46-333E-4AEC-9694-9321F9CC5D0B}" destId="{CA6C0C3B-2099-470A-9B34-AD2B1117D2F0}" srcOrd="1" destOrd="0" presId="urn:microsoft.com/office/officeart/2005/8/layout/list1"/>
    <dgm:cxn modelId="{1548CF75-FDF4-43FC-A0F4-B9F6316DE5B7}" srcId="{7BDEC85E-F9EE-42B9-B3CD-2B6F86BF0234}" destId="{09F3EB55-65A9-44CD-B0C4-0F50A6F39E4D}" srcOrd="2" destOrd="0" parTransId="{D9367E68-1BD7-498F-93E3-1478B675B12C}" sibTransId="{8FC7CC87-56D1-4CE2-84B1-689255ACB573}"/>
    <dgm:cxn modelId="{94FD09BB-5384-40ED-9FA4-43D304F9752D}" srcId="{7BDEC85E-F9EE-42B9-B3CD-2B6F86BF0234}" destId="{40F274A6-4AFD-4E1D-812A-E87C8F542218}" srcOrd="1" destOrd="0" parTransId="{A2E37535-1B8F-43FE-8259-FDA379EE4716}" sibTransId="{DA5822E9-9FBC-4A56-A80C-FC16929C480F}"/>
    <dgm:cxn modelId="{D0601951-8218-44E2-9107-FACA50589BD5}" srcId="{7BDEC85E-F9EE-42B9-B3CD-2B6F86BF0234}" destId="{F69DCA46-333E-4AEC-9694-9321F9CC5D0B}" srcOrd="0" destOrd="0" parTransId="{F2C3E2B1-9F3D-4DC1-8068-CB5009EDA859}" sibTransId="{30A7CF9C-29B5-4C44-BB6E-D6EC3D743677}"/>
    <dgm:cxn modelId="{D0F0DE48-FDB3-4667-8640-DBF717E1A186}" type="presOf" srcId="{40F274A6-4AFD-4E1D-812A-E87C8F542218}" destId="{11BBC8CC-8992-436E-8688-3BABAB33DA83}" srcOrd="1" destOrd="0" presId="urn:microsoft.com/office/officeart/2005/8/layout/list1"/>
    <dgm:cxn modelId="{998B28B3-13E4-457B-8E74-EB117D3C01F2}" type="presParOf" srcId="{D3B3CD50-49D2-410E-9223-44083B009938}" destId="{FD5FE19B-5AE0-4E1B-9535-814DA0988B0C}" srcOrd="0" destOrd="0" presId="urn:microsoft.com/office/officeart/2005/8/layout/list1"/>
    <dgm:cxn modelId="{764A0B74-D22D-4C09-8EF8-3CC79ADCC47B}" type="presParOf" srcId="{FD5FE19B-5AE0-4E1B-9535-814DA0988B0C}" destId="{1454A02A-2880-490B-BD26-F60AE1D53C14}" srcOrd="0" destOrd="0" presId="urn:microsoft.com/office/officeart/2005/8/layout/list1"/>
    <dgm:cxn modelId="{D06B5D70-9121-4F47-957F-0366BF0311E2}" type="presParOf" srcId="{FD5FE19B-5AE0-4E1B-9535-814DA0988B0C}" destId="{CA6C0C3B-2099-470A-9B34-AD2B1117D2F0}" srcOrd="1" destOrd="0" presId="urn:microsoft.com/office/officeart/2005/8/layout/list1"/>
    <dgm:cxn modelId="{AB4DC5A4-0ED7-41C3-9E22-6F5C80C14638}" type="presParOf" srcId="{D3B3CD50-49D2-410E-9223-44083B009938}" destId="{0EFBAF0B-6E63-4F1F-84BC-24F1139DC648}" srcOrd="1" destOrd="0" presId="urn:microsoft.com/office/officeart/2005/8/layout/list1"/>
    <dgm:cxn modelId="{399EDF42-592E-4AB1-A93A-F0F97253712B}" type="presParOf" srcId="{D3B3CD50-49D2-410E-9223-44083B009938}" destId="{74423D4C-D178-4E5D-A89F-509753FD2631}" srcOrd="2" destOrd="0" presId="urn:microsoft.com/office/officeart/2005/8/layout/list1"/>
    <dgm:cxn modelId="{E511B74C-AA43-4DDD-919A-2BA74421E0DF}" type="presParOf" srcId="{D3B3CD50-49D2-410E-9223-44083B009938}" destId="{EA7FF631-14AB-4E0D-8A3B-5BACF0D5F082}" srcOrd="3" destOrd="0" presId="urn:microsoft.com/office/officeart/2005/8/layout/list1"/>
    <dgm:cxn modelId="{EB078C3A-344A-429C-8854-944D74A60044}" type="presParOf" srcId="{D3B3CD50-49D2-410E-9223-44083B009938}" destId="{4583FF7C-B5CC-4F46-9667-2165A3B6A116}" srcOrd="4" destOrd="0" presId="urn:microsoft.com/office/officeart/2005/8/layout/list1"/>
    <dgm:cxn modelId="{73298640-2CA8-4FBC-9648-E623EEC9DBA7}" type="presParOf" srcId="{4583FF7C-B5CC-4F46-9667-2165A3B6A116}" destId="{5EB878F1-F28C-4783-B448-23F35096C4FE}" srcOrd="0" destOrd="0" presId="urn:microsoft.com/office/officeart/2005/8/layout/list1"/>
    <dgm:cxn modelId="{63A43E7D-F277-4754-9098-2E32F128D40D}" type="presParOf" srcId="{4583FF7C-B5CC-4F46-9667-2165A3B6A116}" destId="{11BBC8CC-8992-436E-8688-3BABAB33DA83}" srcOrd="1" destOrd="0" presId="urn:microsoft.com/office/officeart/2005/8/layout/list1"/>
    <dgm:cxn modelId="{EFCBCED0-623F-46DF-AD79-2C84D631229B}" type="presParOf" srcId="{D3B3CD50-49D2-410E-9223-44083B009938}" destId="{5770C003-E326-4200-975A-29D61478A3D0}" srcOrd="5" destOrd="0" presId="urn:microsoft.com/office/officeart/2005/8/layout/list1"/>
    <dgm:cxn modelId="{AEF0F3A1-43B0-4276-91D5-DB2B4407AA5E}" type="presParOf" srcId="{D3B3CD50-49D2-410E-9223-44083B009938}" destId="{A4FED020-C4C8-4412-8CDB-BBDD0B4639B3}" srcOrd="6" destOrd="0" presId="urn:microsoft.com/office/officeart/2005/8/layout/list1"/>
    <dgm:cxn modelId="{57964398-9A9E-423F-86B2-01C62733B2E3}" type="presParOf" srcId="{D3B3CD50-49D2-410E-9223-44083B009938}" destId="{F2587DAA-5988-40A7-B815-D2456331856C}" srcOrd="7" destOrd="0" presId="urn:microsoft.com/office/officeart/2005/8/layout/list1"/>
    <dgm:cxn modelId="{8E31B39A-93BC-4A19-86F6-B7D61C886932}" type="presParOf" srcId="{D3B3CD50-49D2-410E-9223-44083B009938}" destId="{D1F5A518-7148-4941-ABBC-E4A3A1191C26}" srcOrd="8" destOrd="0" presId="urn:microsoft.com/office/officeart/2005/8/layout/list1"/>
    <dgm:cxn modelId="{C6DBF9A0-83E3-4EDC-B236-B966F534D4D9}" type="presParOf" srcId="{D1F5A518-7148-4941-ABBC-E4A3A1191C26}" destId="{D30B0952-9FD9-4BAB-A479-017D35788D28}" srcOrd="0" destOrd="0" presId="urn:microsoft.com/office/officeart/2005/8/layout/list1"/>
    <dgm:cxn modelId="{486CB875-7621-4032-9345-B84FE8664AA5}" type="presParOf" srcId="{D1F5A518-7148-4941-ABBC-E4A3A1191C26}" destId="{32A4455B-F365-4460-8236-A2BF8CC7B91D}" srcOrd="1" destOrd="0" presId="urn:microsoft.com/office/officeart/2005/8/layout/list1"/>
    <dgm:cxn modelId="{48884C16-7AE5-4C85-AB95-15E3395F782B}" type="presParOf" srcId="{D3B3CD50-49D2-410E-9223-44083B009938}" destId="{C62AFBA6-A0A3-4F78-B40C-CF00E8456755}" srcOrd="9" destOrd="0" presId="urn:microsoft.com/office/officeart/2005/8/layout/list1"/>
    <dgm:cxn modelId="{7B1C77BA-5C95-4E93-B1D6-DDA6E84025E3}" type="presParOf" srcId="{D3B3CD50-49D2-410E-9223-44083B009938}" destId="{26E21DC6-EC73-4000-BA48-FA88B244D35B}" srcOrd="10" destOrd="0" presId="urn:microsoft.com/office/officeart/2005/8/layout/list1"/>
    <dgm:cxn modelId="{1078989A-FDF6-4675-B877-4676370D006B}" type="presParOf" srcId="{D3B3CD50-49D2-410E-9223-44083B009938}" destId="{86F65AF4-B67F-44DB-9FA6-F32CC4DDE402}" srcOrd="11" destOrd="0" presId="urn:microsoft.com/office/officeart/2005/8/layout/list1"/>
    <dgm:cxn modelId="{D6ED45A0-F8D4-4ADC-B917-C82104D122B0}" type="presParOf" srcId="{D3B3CD50-49D2-410E-9223-44083B009938}" destId="{9A1A21AF-E11D-42DD-8170-79D6E78B88AA}" srcOrd="12" destOrd="0" presId="urn:microsoft.com/office/officeart/2005/8/layout/list1"/>
    <dgm:cxn modelId="{833529F8-FBE6-4017-A124-75E9E96FA9FE}" type="presParOf" srcId="{9A1A21AF-E11D-42DD-8170-79D6E78B88AA}" destId="{91DBD4B0-BF17-44F2-9B01-F4C246A4ADFC}" srcOrd="0" destOrd="0" presId="urn:microsoft.com/office/officeart/2005/8/layout/list1"/>
    <dgm:cxn modelId="{34614AF7-2FA5-4262-8472-D811B5166FB7}" type="presParOf" srcId="{9A1A21AF-E11D-42DD-8170-79D6E78B88AA}" destId="{89A16EFB-47FE-4B4D-94E3-0400C5588E12}" srcOrd="1" destOrd="0" presId="urn:microsoft.com/office/officeart/2005/8/layout/list1"/>
    <dgm:cxn modelId="{566D914C-E724-42FA-BE05-36920A1829AC}" type="presParOf" srcId="{D3B3CD50-49D2-410E-9223-44083B009938}" destId="{79B9BF9F-A46B-4267-AB20-7A7E9CBF8121}" srcOrd="13" destOrd="0" presId="urn:microsoft.com/office/officeart/2005/8/layout/list1"/>
    <dgm:cxn modelId="{C2B87D08-244F-4E4C-B5A3-DC7DCB4C04A5}" type="presParOf" srcId="{D3B3CD50-49D2-410E-9223-44083B009938}" destId="{FD1F2F93-AC43-4BE5-BFCB-29CC1DA1D44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7A0DE-F64C-447C-964D-5A28339C6251}">
      <dsp:nvSpPr>
        <dsp:cNvPr id="0" name=""/>
        <dsp:cNvSpPr/>
      </dsp:nvSpPr>
      <dsp:spPr>
        <a:xfrm>
          <a:off x="650734" y="0"/>
          <a:ext cx="7374987" cy="4697412"/>
        </a:xfrm>
        <a:prstGeom prst="rightArrow">
          <a:avLst/>
        </a:prstGeom>
        <a:solidFill>
          <a:srgbClr val="FFC000"/>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sp>
    <dsp:sp modelId="{A8B3E3F6-A773-4770-B041-43F3156DDE05}">
      <dsp:nvSpPr>
        <dsp:cNvPr id="0" name=""/>
        <dsp:cNvSpPr/>
      </dsp:nvSpPr>
      <dsp:spPr>
        <a:xfrm>
          <a:off x="3360" y="1409223"/>
          <a:ext cx="1367109" cy="1878964"/>
        </a:xfrm>
        <a:prstGeom prst="roundRect">
          <a:avLst/>
        </a:prstGeom>
        <a:solidFill>
          <a:schemeClr val="dk2">
            <a:hueOff val="0"/>
            <a:satOff val="0"/>
            <a:lumOff val="0"/>
            <a:alphaOff val="0"/>
          </a:schemeClr>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cs typeface="B Titr" panose="00000700000000000000" pitchFamily="2" charset="-78"/>
            </a:rPr>
            <a:t>استقراء اصول</a:t>
          </a:r>
          <a:endParaRPr lang="fa-IR" sz="2400" b="1" kern="1200" dirty="0">
            <a:cs typeface="B Titr" panose="00000700000000000000" pitchFamily="2" charset="-78"/>
          </a:endParaRPr>
        </a:p>
      </dsp:txBody>
      <dsp:txXfrm>
        <a:off x="70097" y="1475960"/>
        <a:ext cx="1233635" cy="1745490"/>
      </dsp:txXfrm>
    </dsp:sp>
    <dsp:sp modelId="{BBB5DCDE-17A5-4615-8644-2707B9F63714}">
      <dsp:nvSpPr>
        <dsp:cNvPr id="0" name=""/>
        <dsp:cNvSpPr/>
      </dsp:nvSpPr>
      <dsp:spPr>
        <a:xfrm>
          <a:off x="1463885" y="1409223"/>
          <a:ext cx="1367109" cy="1878964"/>
        </a:xfrm>
        <a:prstGeom prst="roundRect">
          <a:avLst/>
        </a:prstGeom>
        <a:solidFill>
          <a:schemeClr val="dk2">
            <a:hueOff val="0"/>
            <a:satOff val="0"/>
            <a:lumOff val="0"/>
            <a:alphaOff val="0"/>
          </a:schemeClr>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cs typeface="B Titr" panose="00000700000000000000" pitchFamily="2" charset="-78"/>
            </a:rPr>
            <a:t>جلوگیری از انحراف</a:t>
          </a:r>
          <a:endParaRPr lang="fa-IR" sz="2400" b="1" kern="1200" dirty="0">
            <a:cs typeface="B Titr" panose="00000700000000000000" pitchFamily="2" charset="-78"/>
          </a:endParaRPr>
        </a:p>
      </dsp:txBody>
      <dsp:txXfrm>
        <a:off x="1530622" y="1475960"/>
        <a:ext cx="1233635" cy="1745490"/>
      </dsp:txXfrm>
    </dsp:sp>
    <dsp:sp modelId="{8AD8460C-77A0-49C2-8D6B-53B6A02E1493}">
      <dsp:nvSpPr>
        <dsp:cNvPr id="0" name=""/>
        <dsp:cNvSpPr/>
      </dsp:nvSpPr>
      <dsp:spPr>
        <a:xfrm>
          <a:off x="2924410" y="1409223"/>
          <a:ext cx="1367109" cy="1878964"/>
        </a:xfrm>
        <a:prstGeom prst="roundRect">
          <a:avLst/>
        </a:prstGeom>
        <a:solidFill>
          <a:schemeClr val="dk2">
            <a:hueOff val="0"/>
            <a:satOff val="0"/>
            <a:lumOff val="0"/>
            <a:alphaOff val="0"/>
          </a:schemeClr>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cs typeface="B Titr" panose="00000700000000000000" pitchFamily="2" charset="-78"/>
            </a:rPr>
            <a:t>اصول باید کشف شوند</a:t>
          </a:r>
          <a:endParaRPr lang="fa-IR" sz="2400" b="1" kern="1200" dirty="0">
            <a:cs typeface="B Titr" panose="00000700000000000000" pitchFamily="2" charset="-78"/>
          </a:endParaRPr>
        </a:p>
      </dsp:txBody>
      <dsp:txXfrm>
        <a:off x="2991147" y="1475960"/>
        <a:ext cx="1233635" cy="1745490"/>
      </dsp:txXfrm>
    </dsp:sp>
    <dsp:sp modelId="{C0E6CF31-85E1-461F-9799-6A2A1571D372}">
      <dsp:nvSpPr>
        <dsp:cNvPr id="0" name=""/>
        <dsp:cNvSpPr/>
      </dsp:nvSpPr>
      <dsp:spPr>
        <a:xfrm>
          <a:off x="4384935" y="1409223"/>
          <a:ext cx="1367109" cy="1878964"/>
        </a:xfrm>
        <a:prstGeom prst="roundRect">
          <a:avLst/>
        </a:prstGeom>
        <a:solidFill>
          <a:schemeClr val="dk2">
            <a:hueOff val="0"/>
            <a:satOff val="0"/>
            <a:lumOff val="0"/>
            <a:alphaOff val="0"/>
          </a:schemeClr>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fa-IR" sz="3200" b="1" kern="1200" dirty="0" smtClean="0">
              <a:cs typeface="B Titr" panose="00000700000000000000" pitchFamily="2" charset="-78"/>
            </a:rPr>
            <a:t>تعقل</a:t>
          </a:r>
          <a:endParaRPr lang="fa-IR" sz="2200" b="1" kern="1200" dirty="0">
            <a:cs typeface="B Titr" panose="00000700000000000000" pitchFamily="2" charset="-78"/>
          </a:endParaRPr>
        </a:p>
      </dsp:txBody>
      <dsp:txXfrm>
        <a:off x="4451672" y="1475960"/>
        <a:ext cx="1233635" cy="1745490"/>
      </dsp:txXfrm>
    </dsp:sp>
    <dsp:sp modelId="{B9EC634D-BF79-4150-92D1-6542841A44A8}">
      <dsp:nvSpPr>
        <dsp:cNvPr id="0" name=""/>
        <dsp:cNvSpPr/>
      </dsp:nvSpPr>
      <dsp:spPr>
        <a:xfrm>
          <a:off x="5845460" y="1409223"/>
          <a:ext cx="1367109" cy="1878964"/>
        </a:xfrm>
        <a:prstGeom prst="roundRect">
          <a:avLst/>
        </a:prstGeom>
        <a:solidFill>
          <a:schemeClr val="dk2">
            <a:hueOff val="0"/>
            <a:satOff val="0"/>
            <a:lumOff val="0"/>
            <a:alphaOff val="0"/>
          </a:schemeClr>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cs typeface="B Titr" panose="00000700000000000000" pitchFamily="2" charset="-78"/>
            </a:rPr>
            <a:t>روش آزمایشی</a:t>
          </a:r>
          <a:endParaRPr lang="fa-IR" sz="2000" kern="1200" dirty="0">
            <a:cs typeface="B Titr" panose="00000700000000000000" pitchFamily="2" charset="-78"/>
          </a:endParaRPr>
        </a:p>
      </dsp:txBody>
      <dsp:txXfrm>
        <a:off x="5912197" y="1475960"/>
        <a:ext cx="1233635" cy="1745490"/>
      </dsp:txXfrm>
    </dsp:sp>
    <dsp:sp modelId="{913969BE-E9F6-4468-912A-CF0FC802FE1E}">
      <dsp:nvSpPr>
        <dsp:cNvPr id="0" name=""/>
        <dsp:cNvSpPr/>
      </dsp:nvSpPr>
      <dsp:spPr>
        <a:xfrm>
          <a:off x="7305985" y="1409223"/>
          <a:ext cx="1367109" cy="1878964"/>
        </a:xfrm>
        <a:prstGeom prst="roundRect">
          <a:avLst/>
        </a:prstGeom>
        <a:solidFill>
          <a:schemeClr val="dk2">
            <a:hueOff val="0"/>
            <a:satOff val="0"/>
            <a:lumOff val="0"/>
            <a:alphaOff val="0"/>
          </a:schemeClr>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b="1" kern="1200" dirty="0" smtClean="0">
              <a:solidFill>
                <a:srgbClr val="FFFF00"/>
              </a:solidFill>
              <a:cs typeface="B Titr" panose="00000700000000000000" pitchFamily="2" charset="-78"/>
            </a:rPr>
            <a:t>کمال مطلوب</a:t>
          </a:r>
          <a:endParaRPr lang="fa-IR" sz="2800" b="1" kern="1200" dirty="0">
            <a:solidFill>
              <a:srgbClr val="FFFF00"/>
            </a:solidFill>
            <a:cs typeface="B Titr" panose="00000700000000000000" pitchFamily="2" charset="-78"/>
          </a:endParaRPr>
        </a:p>
      </dsp:txBody>
      <dsp:txXfrm>
        <a:off x="7372722" y="1475960"/>
        <a:ext cx="1233635" cy="17454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19C81-9939-437A-9C94-21C64439A223}">
      <dsp:nvSpPr>
        <dsp:cNvPr id="0" name=""/>
        <dsp:cNvSpPr/>
      </dsp:nvSpPr>
      <dsp:spPr>
        <a:xfrm>
          <a:off x="1440206" y="2628580"/>
          <a:ext cx="1305443" cy="783266"/>
        </a:xfrm>
        <a:prstGeom prst="rect">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kern="1200" dirty="0" smtClean="0">
              <a:solidFill>
                <a:srgbClr val="FFC000"/>
              </a:solidFill>
            </a:rPr>
            <a:t>عمل یا تأثیر</a:t>
          </a:r>
          <a:endParaRPr lang="fa-IR" sz="2200" kern="1200" dirty="0">
            <a:solidFill>
              <a:srgbClr val="FFC000"/>
            </a:solidFill>
          </a:endParaRPr>
        </a:p>
      </dsp:txBody>
      <dsp:txXfrm>
        <a:off x="1440206" y="2628580"/>
        <a:ext cx="1305443" cy="783266"/>
      </dsp:txXfrm>
    </dsp:sp>
    <dsp:sp modelId="{BAF7EC5B-36C7-421C-A2CC-A109ED63C7C7}">
      <dsp:nvSpPr>
        <dsp:cNvPr id="0" name=""/>
        <dsp:cNvSpPr/>
      </dsp:nvSpPr>
      <dsp:spPr>
        <a:xfrm>
          <a:off x="792132" y="1764481"/>
          <a:ext cx="5692922" cy="783266"/>
        </a:xfrm>
        <a:prstGeom prst="rect">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t>کاربرد کلمه </a:t>
          </a:r>
          <a:r>
            <a:rPr lang="en-US" sz="2400" kern="1200" dirty="0" smtClean="0">
              <a:solidFill>
                <a:srgbClr val="FFC000"/>
              </a:solidFill>
            </a:rPr>
            <a:t>Education</a:t>
          </a:r>
          <a:r>
            <a:rPr lang="fa-IR" sz="2400" kern="1200" dirty="0" smtClean="0"/>
            <a:t> در سطح بین الملل در زمان معاصردر معانی :</a:t>
          </a:r>
          <a:endParaRPr lang="fa-IR" sz="2400" kern="1200" dirty="0"/>
        </a:p>
      </dsp:txBody>
      <dsp:txXfrm>
        <a:off x="792132" y="1764481"/>
        <a:ext cx="5692922" cy="783266"/>
      </dsp:txXfrm>
    </dsp:sp>
    <dsp:sp modelId="{0E19BE2F-A345-46A6-BD08-3F0A971EBFD1}">
      <dsp:nvSpPr>
        <dsp:cNvPr id="0" name=""/>
        <dsp:cNvSpPr/>
      </dsp:nvSpPr>
      <dsp:spPr>
        <a:xfrm>
          <a:off x="1440213" y="3564682"/>
          <a:ext cx="1305443" cy="783266"/>
        </a:xfrm>
        <a:prstGeom prst="rect">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kern="1200" dirty="0" smtClean="0">
              <a:solidFill>
                <a:srgbClr val="FFC000"/>
              </a:solidFill>
            </a:rPr>
            <a:t>نتیجه یا محصول</a:t>
          </a:r>
          <a:endParaRPr lang="fa-IR" sz="2200" kern="1200" dirty="0">
            <a:solidFill>
              <a:srgbClr val="FFC000"/>
            </a:solidFill>
          </a:endParaRPr>
        </a:p>
      </dsp:txBody>
      <dsp:txXfrm>
        <a:off x="1440213" y="3564682"/>
        <a:ext cx="1305443" cy="783266"/>
      </dsp:txXfrm>
    </dsp:sp>
    <dsp:sp modelId="{748D9784-F075-43E9-A26B-F80DEF252646}">
      <dsp:nvSpPr>
        <dsp:cNvPr id="0" name=""/>
        <dsp:cNvSpPr/>
      </dsp:nvSpPr>
      <dsp:spPr>
        <a:xfrm>
          <a:off x="4464547" y="3564682"/>
          <a:ext cx="1305443" cy="783266"/>
        </a:xfrm>
        <a:prstGeom prst="rect">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kern="1200" dirty="0" smtClean="0">
              <a:solidFill>
                <a:srgbClr val="FFC000"/>
              </a:solidFill>
            </a:rPr>
            <a:t>محتوا</a:t>
          </a:r>
          <a:endParaRPr lang="fa-IR" sz="2200" kern="1200" dirty="0">
            <a:solidFill>
              <a:srgbClr val="FFC000"/>
            </a:solidFill>
          </a:endParaRPr>
        </a:p>
      </dsp:txBody>
      <dsp:txXfrm>
        <a:off x="4464547" y="3564682"/>
        <a:ext cx="1305443" cy="783266"/>
      </dsp:txXfrm>
    </dsp:sp>
    <dsp:sp modelId="{703BBC1C-8654-4638-8964-4BA0C605918F}">
      <dsp:nvSpPr>
        <dsp:cNvPr id="0" name=""/>
        <dsp:cNvSpPr/>
      </dsp:nvSpPr>
      <dsp:spPr>
        <a:xfrm>
          <a:off x="4464547" y="2628577"/>
          <a:ext cx="1305443" cy="783266"/>
        </a:xfrm>
        <a:prstGeom prst="rect">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1">
            <a:lnSpc>
              <a:spcPct val="90000"/>
            </a:lnSpc>
            <a:spcBef>
              <a:spcPct val="0"/>
            </a:spcBef>
            <a:spcAft>
              <a:spcPct val="35000"/>
            </a:spcAft>
          </a:pPr>
          <a:r>
            <a:rPr lang="fa-IR" sz="2200" kern="1200" dirty="0" smtClean="0">
              <a:solidFill>
                <a:srgbClr val="FFC000"/>
              </a:solidFill>
            </a:rPr>
            <a:t>مؤسسه یا نهاد</a:t>
          </a:r>
          <a:endParaRPr lang="fa-IR" sz="2200" kern="1200" dirty="0">
            <a:solidFill>
              <a:srgbClr val="FFC000"/>
            </a:solidFill>
          </a:endParaRPr>
        </a:p>
      </dsp:txBody>
      <dsp:txXfrm>
        <a:off x="4464547" y="2628577"/>
        <a:ext cx="1305443" cy="78326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8F208-9650-43F3-A76D-0F791437BB9D}">
      <dsp:nvSpPr>
        <dsp:cNvPr id="0" name=""/>
        <dsp:cNvSpPr/>
      </dsp:nvSpPr>
      <dsp:spPr>
        <a:xfrm>
          <a:off x="2378251" y="1252151"/>
          <a:ext cx="1591539" cy="1376745"/>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fa-IR" sz="3200" kern="1200" dirty="0" smtClean="0">
              <a:solidFill>
                <a:srgbClr val="FF0000"/>
              </a:solidFill>
              <a:cs typeface="B Titr" panose="00000700000000000000" pitchFamily="2" charset="-78"/>
            </a:rPr>
            <a:t>تربیت</a:t>
          </a:r>
          <a:r>
            <a:rPr lang="fa-IR" sz="3200" kern="1200" dirty="0" smtClean="0">
              <a:solidFill>
                <a:srgbClr val="FF0000"/>
              </a:solidFill>
            </a:rPr>
            <a:t> </a:t>
          </a:r>
          <a:endParaRPr lang="fa-IR" sz="3200" kern="1200" dirty="0">
            <a:solidFill>
              <a:srgbClr val="FF0000"/>
            </a:solidFill>
          </a:endParaRPr>
        </a:p>
      </dsp:txBody>
      <dsp:txXfrm>
        <a:off x="2641991" y="1480297"/>
        <a:ext cx="1064059" cy="920453"/>
      </dsp:txXfrm>
    </dsp:sp>
    <dsp:sp modelId="{F97AECA7-C0F5-4037-859C-362F224D9581}">
      <dsp:nvSpPr>
        <dsp:cNvPr id="0" name=""/>
        <dsp:cNvSpPr/>
      </dsp:nvSpPr>
      <dsp:spPr>
        <a:xfrm>
          <a:off x="3374861" y="593471"/>
          <a:ext cx="600482" cy="51739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4121D0-B904-411E-AA12-8A5715FF9EA9}">
      <dsp:nvSpPr>
        <dsp:cNvPr id="0" name=""/>
        <dsp:cNvSpPr/>
      </dsp:nvSpPr>
      <dsp:spPr>
        <a:xfrm>
          <a:off x="2524855" y="0"/>
          <a:ext cx="1304254" cy="1128333"/>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b="1" kern="1200" dirty="0" smtClean="0">
              <a:solidFill>
                <a:srgbClr val="FF0000"/>
              </a:solidFill>
              <a:cs typeface="B Titr" panose="00000700000000000000" pitchFamily="2" charset="-78"/>
            </a:rPr>
            <a:t>نشو و</a:t>
          </a:r>
          <a:r>
            <a:rPr lang="en-US" sz="1600" b="1" kern="1200" dirty="0" smtClean="0">
              <a:solidFill>
                <a:srgbClr val="FF0000"/>
              </a:solidFill>
              <a:cs typeface="B Titr" panose="00000700000000000000" pitchFamily="2" charset="-78"/>
            </a:rPr>
            <a:t> </a:t>
          </a:r>
          <a:r>
            <a:rPr lang="fa-IR" sz="1600" b="1" kern="1200" dirty="0" smtClean="0">
              <a:solidFill>
                <a:srgbClr val="FF0000"/>
              </a:solidFill>
              <a:cs typeface="B Titr" panose="00000700000000000000" pitchFamily="2" charset="-78"/>
            </a:rPr>
            <a:t>نما و برتر نهادن </a:t>
          </a:r>
          <a:endParaRPr lang="fa-IR" sz="1600" b="1" kern="1200" dirty="0">
            <a:solidFill>
              <a:srgbClr val="FF0000"/>
            </a:solidFill>
            <a:cs typeface="B Titr" panose="00000700000000000000" pitchFamily="2" charset="-78"/>
          </a:endParaRPr>
        </a:p>
      </dsp:txBody>
      <dsp:txXfrm>
        <a:off x="2740998" y="186989"/>
        <a:ext cx="871968" cy="754355"/>
      </dsp:txXfrm>
    </dsp:sp>
    <dsp:sp modelId="{0C786ED2-7E6B-4617-AC6A-F3CB344A1F52}">
      <dsp:nvSpPr>
        <dsp:cNvPr id="0" name=""/>
        <dsp:cNvSpPr/>
      </dsp:nvSpPr>
      <dsp:spPr>
        <a:xfrm>
          <a:off x="4075671" y="1560725"/>
          <a:ext cx="600482" cy="51739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9AC9BE-B1DE-4690-BD38-D8FCA87FD609}">
      <dsp:nvSpPr>
        <dsp:cNvPr id="0" name=""/>
        <dsp:cNvSpPr/>
      </dsp:nvSpPr>
      <dsp:spPr>
        <a:xfrm>
          <a:off x="3721008" y="694000"/>
          <a:ext cx="1304254" cy="1128333"/>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dirty="0" smtClean="0">
              <a:solidFill>
                <a:srgbClr val="FF0000"/>
              </a:solidFill>
              <a:cs typeface="B Titr" panose="00000700000000000000" pitchFamily="2" charset="-78"/>
            </a:rPr>
            <a:t>زیاد کردن </a:t>
          </a:r>
          <a:endParaRPr lang="fa-IR" sz="1600" kern="1200" dirty="0">
            <a:solidFill>
              <a:srgbClr val="FF0000"/>
            </a:solidFill>
            <a:cs typeface="B Titr" panose="00000700000000000000" pitchFamily="2" charset="-78"/>
          </a:endParaRPr>
        </a:p>
      </dsp:txBody>
      <dsp:txXfrm>
        <a:off x="3937151" y="880989"/>
        <a:ext cx="871968" cy="754355"/>
      </dsp:txXfrm>
    </dsp:sp>
    <dsp:sp modelId="{8DFE1EA0-8755-40F9-8C61-A4E75F97708B}">
      <dsp:nvSpPr>
        <dsp:cNvPr id="0" name=""/>
        <dsp:cNvSpPr/>
      </dsp:nvSpPr>
      <dsp:spPr>
        <a:xfrm>
          <a:off x="3588843" y="2652574"/>
          <a:ext cx="600482" cy="51739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273CE0-F6BE-4C23-8B4F-14829184E613}">
      <dsp:nvSpPr>
        <dsp:cNvPr id="0" name=""/>
        <dsp:cNvSpPr/>
      </dsp:nvSpPr>
      <dsp:spPr>
        <a:xfrm>
          <a:off x="3721008" y="2058326"/>
          <a:ext cx="1304254" cy="1128333"/>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kern="1200" dirty="0" smtClean="0">
              <a:solidFill>
                <a:srgbClr val="FF0000"/>
              </a:solidFill>
              <a:cs typeface="B Titr" panose="00000700000000000000" pitchFamily="2" charset="-78"/>
            </a:rPr>
            <a:t>برکشیدن</a:t>
          </a:r>
          <a:endParaRPr lang="fa-IR" sz="1800" kern="1200" dirty="0">
            <a:solidFill>
              <a:srgbClr val="FF0000"/>
            </a:solidFill>
            <a:cs typeface="B Titr" panose="00000700000000000000" pitchFamily="2" charset="-78"/>
          </a:endParaRPr>
        </a:p>
      </dsp:txBody>
      <dsp:txXfrm>
        <a:off x="3937151" y="2245315"/>
        <a:ext cx="871968" cy="754355"/>
      </dsp:txXfrm>
    </dsp:sp>
    <dsp:sp modelId="{D373E6A5-958E-4095-8CBB-D7458B151C0B}">
      <dsp:nvSpPr>
        <dsp:cNvPr id="0" name=""/>
        <dsp:cNvSpPr/>
      </dsp:nvSpPr>
      <dsp:spPr>
        <a:xfrm>
          <a:off x="2381213" y="2765912"/>
          <a:ext cx="600482" cy="51739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44E402-97BA-4FC3-B232-1C784D98A794}">
      <dsp:nvSpPr>
        <dsp:cNvPr id="0" name=""/>
        <dsp:cNvSpPr/>
      </dsp:nvSpPr>
      <dsp:spPr>
        <a:xfrm>
          <a:off x="2524855" y="2753103"/>
          <a:ext cx="1304254" cy="1128333"/>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kern="1200" dirty="0" smtClean="0">
              <a:solidFill>
                <a:srgbClr val="FF0000"/>
              </a:solidFill>
              <a:cs typeface="B Titr" panose="00000700000000000000" pitchFamily="2" charset="-78"/>
            </a:rPr>
            <a:t>پروردن</a:t>
          </a:r>
          <a:endParaRPr lang="fa-IR" sz="2000" kern="1200" dirty="0">
            <a:solidFill>
              <a:srgbClr val="FF0000"/>
            </a:solidFill>
            <a:cs typeface="B Titr" panose="00000700000000000000" pitchFamily="2" charset="-78"/>
          </a:endParaRPr>
        </a:p>
      </dsp:txBody>
      <dsp:txXfrm>
        <a:off x="2740998" y="2940092"/>
        <a:ext cx="871968" cy="754355"/>
      </dsp:txXfrm>
    </dsp:sp>
    <dsp:sp modelId="{18D79479-86C6-467F-BD32-E9ABED72695A}">
      <dsp:nvSpPr>
        <dsp:cNvPr id="0" name=""/>
        <dsp:cNvSpPr/>
      </dsp:nvSpPr>
      <dsp:spPr>
        <a:xfrm>
          <a:off x="1668926" y="1799046"/>
          <a:ext cx="600482" cy="51739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51A2D8-A4FE-4275-BFDD-1F836FB2D23C}">
      <dsp:nvSpPr>
        <dsp:cNvPr id="0" name=""/>
        <dsp:cNvSpPr/>
      </dsp:nvSpPr>
      <dsp:spPr>
        <a:xfrm>
          <a:off x="1323149" y="2059102"/>
          <a:ext cx="1304254" cy="1128333"/>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kern="1200" dirty="0" smtClean="0">
              <a:solidFill>
                <a:srgbClr val="FF0000"/>
              </a:solidFill>
              <a:cs typeface="B Titr" panose="00000700000000000000" pitchFamily="2" charset="-78"/>
            </a:rPr>
            <a:t>بزرگ داشتن</a:t>
          </a:r>
          <a:endParaRPr lang="fa-IR" sz="1800" kern="1200" dirty="0">
            <a:solidFill>
              <a:srgbClr val="FF0000"/>
            </a:solidFill>
            <a:cs typeface="B Titr" panose="00000700000000000000" pitchFamily="2" charset="-78"/>
          </a:endParaRPr>
        </a:p>
      </dsp:txBody>
      <dsp:txXfrm>
        <a:off x="1539292" y="2246091"/>
        <a:ext cx="871968" cy="754355"/>
      </dsp:txXfrm>
    </dsp:sp>
    <dsp:sp modelId="{23596634-4D59-45EB-9117-C4374B84DC13}">
      <dsp:nvSpPr>
        <dsp:cNvPr id="0" name=""/>
        <dsp:cNvSpPr/>
      </dsp:nvSpPr>
      <dsp:spPr>
        <a:xfrm>
          <a:off x="1323149" y="692448"/>
          <a:ext cx="1304254" cy="1128333"/>
        </a:xfrm>
        <a:prstGeom prst="hexagon">
          <a:avLst>
            <a:gd name="adj" fmla="val 28570"/>
            <a:gd name="vf" fmla="val 1154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dirty="0" smtClean="0">
              <a:solidFill>
                <a:srgbClr val="FF0000"/>
              </a:solidFill>
              <a:cs typeface="B Titr" panose="00000700000000000000" pitchFamily="2" charset="-78"/>
            </a:rPr>
            <a:t>ارزنده ساختن</a:t>
          </a:r>
          <a:endParaRPr lang="fa-IR" sz="1600" kern="1200" dirty="0">
            <a:solidFill>
              <a:srgbClr val="FF0000"/>
            </a:solidFill>
            <a:cs typeface="B Titr" panose="00000700000000000000" pitchFamily="2" charset="-78"/>
          </a:endParaRPr>
        </a:p>
      </dsp:txBody>
      <dsp:txXfrm>
        <a:off x="1539292" y="879437"/>
        <a:ext cx="871968" cy="7543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B6560-C0EB-481B-860E-BE9373A07339}">
      <dsp:nvSpPr>
        <dsp:cNvPr id="0" name=""/>
        <dsp:cNvSpPr/>
      </dsp:nvSpPr>
      <dsp:spPr>
        <a:xfrm>
          <a:off x="2169867" y="13"/>
          <a:ext cx="2008677" cy="1004338"/>
        </a:xfrm>
        <a:prstGeom prst="roundRect">
          <a:avLst>
            <a:gd name="adj" fmla="val 10000"/>
          </a:avLst>
        </a:prstGeom>
        <a:solidFill>
          <a:srgbClr val="FFFF0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fa-IR" sz="2600" kern="1200" dirty="0" smtClean="0"/>
            <a:t>بالفعل شدن امر بالقوه</a:t>
          </a:r>
          <a:endParaRPr lang="fa-IR" sz="2600" kern="1200" dirty="0"/>
        </a:p>
      </dsp:txBody>
      <dsp:txXfrm>
        <a:off x="2199283" y="29429"/>
        <a:ext cx="1949845" cy="945506"/>
      </dsp:txXfrm>
    </dsp:sp>
    <dsp:sp modelId="{47CB42D5-684F-4C14-9105-ABC02CD5E268}">
      <dsp:nvSpPr>
        <dsp:cNvPr id="0" name=""/>
        <dsp:cNvSpPr/>
      </dsp:nvSpPr>
      <dsp:spPr>
        <a:xfrm rot="3600000">
          <a:off x="3479354" y="1764959"/>
          <a:ext cx="1050783" cy="351518"/>
        </a:xfrm>
        <a:prstGeom prst="leftRightArrow">
          <a:avLst>
            <a:gd name="adj1" fmla="val 60000"/>
            <a:gd name="adj2" fmla="val 50000"/>
          </a:avLst>
        </a:prstGeom>
        <a:solidFill>
          <a:srgbClr val="00B0F0"/>
        </a:solidFill>
        <a:ln>
          <a:noFill/>
        </a:ln>
        <a:effectLst>
          <a:outerShdw blurRad="38100" dist="254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fa-IR" sz="1500" kern="1200"/>
        </a:p>
      </dsp:txBody>
      <dsp:txXfrm>
        <a:off x="3584809" y="1835263"/>
        <a:ext cx="839873" cy="210910"/>
      </dsp:txXfrm>
    </dsp:sp>
    <dsp:sp modelId="{30B1BA90-1DAB-4228-9A65-1129630A371E}">
      <dsp:nvSpPr>
        <dsp:cNvPr id="0" name=""/>
        <dsp:cNvSpPr/>
      </dsp:nvSpPr>
      <dsp:spPr>
        <a:xfrm>
          <a:off x="3830945" y="2877084"/>
          <a:ext cx="2008677" cy="1004338"/>
        </a:xfrm>
        <a:prstGeom prst="roundRect">
          <a:avLst>
            <a:gd name="adj" fmla="val 10000"/>
          </a:avLst>
        </a:prstGeom>
        <a:solidFill>
          <a:srgbClr val="FFFF0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fa-IR" sz="2600" kern="1200" dirty="0" smtClean="0"/>
            <a:t>دفعی</a:t>
          </a:r>
          <a:endParaRPr lang="fa-IR" sz="2600" kern="1200" dirty="0"/>
        </a:p>
      </dsp:txBody>
      <dsp:txXfrm>
        <a:off x="3860361" y="2906500"/>
        <a:ext cx="1949845" cy="945506"/>
      </dsp:txXfrm>
    </dsp:sp>
    <dsp:sp modelId="{0E172BFF-C5AC-4D95-BDF9-06B9BA22CB28}">
      <dsp:nvSpPr>
        <dsp:cNvPr id="0" name=""/>
        <dsp:cNvSpPr/>
      </dsp:nvSpPr>
      <dsp:spPr>
        <a:xfrm rot="10800000">
          <a:off x="2648814" y="3203495"/>
          <a:ext cx="1050783" cy="351518"/>
        </a:xfrm>
        <a:prstGeom prst="leftRightArrow">
          <a:avLst>
            <a:gd name="adj1" fmla="val 60000"/>
            <a:gd name="adj2" fmla="val 50000"/>
          </a:avLst>
        </a:prstGeom>
        <a:solidFill>
          <a:srgbClr val="00B0F0"/>
        </a:solidFill>
        <a:ln>
          <a:noFill/>
        </a:ln>
        <a:effectLst>
          <a:outerShdw blurRad="38100" dist="254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fa-IR" sz="1500" kern="1200"/>
        </a:p>
      </dsp:txBody>
      <dsp:txXfrm rot="10800000">
        <a:off x="2754269" y="3273799"/>
        <a:ext cx="839873" cy="210910"/>
      </dsp:txXfrm>
    </dsp:sp>
    <dsp:sp modelId="{FD5BB1AC-BBC8-4A7C-A4D1-208FAAF67D6F}">
      <dsp:nvSpPr>
        <dsp:cNvPr id="0" name=""/>
        <dsp:cNvSpPr/>
      </dsp:nvSpPr>
      <dsp:spPr>
        <a:xfrm>
          <a:off x="508789" y="2877084"/>
          <a:ext cx="2008677" cy="1004338"/>
        </a:xfrm>
        <a:prstGeom prst="roundRect">
          <a:avLst>
            <a:gd name="adj" fmla="val 10000"/>
          </a:avLst>
        </a:prstGeom>
        <a:solidFill>
          <a:srgbClr val="FFFF0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fa-IR" sz="2600" kern="1200" dirty="0" smtClean="0"/>
            <a:t>تدریجی</a:t>
          </a:r>
          <a:endParaRPr lang="fa-IR" sz="2600" kern="1200" dirty="0"/>
        </a:p>
      </dsp:txBody>
      <dsp:txXfrm>
        <a:off x="538205" y="2906500"/>
        <a:ext cx="1949845" cy="945506"/>
      </dsp:txXfrm>
    </dsp:sp>
    <dsp:sp modelId="{3B02B7D7-974E-4D6D-9ED9-281ACB84190F}">
      <dsp:nvSpPr>
        <dsp:cNvPr id="0" name=""/>
        <dsp:cNvSpPr/>
      </dsp:nvSpPr>
      <dsp:spPr>
        <a:xfrm rot="18000000">
          <a:off x="1818275" y="1764959"/>
          <a:ext cx="1050783" cy="351518"/>
        </a:xfrm>
        <a:prstGeom prst="leftRightArrow">
          <a:avLst>
            <a:gd name="adj1" fmla="val 60000"/>
            <a:gd name="adj2" fmla="val 50000"/>
          </a:avLst>
        </a:prstGeom>
        <a:solidFill>
          <a:srgbClr val="00B0F0"/>
        </a:solidFill>
        <a:ln>
          <a:noFill/>
        </a:ln>
        <a:effectLst>
          <a:outerShdw blurRad="38100" dist="254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666750" rtl="1">
            <a:lnSpc>
              <a:spcPct val="90000"/>
            </a:lnSpc>
            <a:spcBef>
              <a:spcPct val="0"/>
            </a:spcBef>
            <a:spcAft>
              <a:spcPct val="35000"/>
            </a:spcAft>
          </a:pPr>
          <a:endParaRPr lang="fa-IR" sz="1500" kern="1200"/>
        </a:p>
      </dsp:txBody>
      <dsp:txXfrm>
        <a:off x="1923730" y="1835263"/>
        <a:ext cx="839873" cy="2109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3B647-ED03-46F3-BB34-E75D311D5037}">
      <dsp:nvSpPr>
        <dsp:cNvPr id="0" name=""/>
        <dsp:cNvSpPr/>
      </dsp:nvSpPr>
      <dsp:spPr>
        <a:xfrm>
          <a:off x="153621" y="850640"/>
          <a:ext cx="2280636" cy="751573"/>
        </a:xfrm>
        <a:prstGeom prst="rect">
          <a:avLst/>
        </a:prstGeom>
        <a:solidFill>
          <a:srgbClr val="FF0000"/>
        </a:solidFill>
        <a:ln>
          <a:noFill/>
        </a:ln>
        <a:effectLst/>
      </dsp:spPr>
      <dsp:style>
        <a:lnRef idx="0">
          <a:scrgbClr r="0" g="0" b="0"/>
        </a:lnRef>
        <a:fillRef idx="0">
          <a:scrgbClr r="0" g="0" b="0"/>
        </a:fillRef>
        <a:effectRef idx="0">
          <a:scrgbClr r="0" g="0" b="0"/>
        </a:effectRef>
        <a:fontRef idx="minor"/>
      </dsp:style>
      <dsp:txBody>
        <a:bodyPr spcFirstLastPara="0" vert="horz" wrap="square" lIns="58420" tIns="58420" rIns="58420" bIns="58420" numCol="1" spcCol="1270" anchor="ctr" anchorCtr="0">
          <a:noAutofit/>
        </a:bodyPr>
        <a:lstStyle/>
        <a:p>
          <a:pPr lvl="0" algn="ctr" defTabSz="2044700" rtl="1">
            <a:lnSpc>
              <a:spcPct val="90000"/>
            </a:lnSpc>
            <a:spcBef>
              <a:spcPct val="0"/>
            </a:spcBef>
            <a:spcAft>
              <a:spcPct val="35000"/>
            </a:spcAft>
          </a:pPr>
          <a:r>
            <a:rPr lang="fa-IR" sz="4600" kern="1200" dirty="0" smtClean="0"/>
            <a:t>وجود</a:t>
          </a:r>
          <a:endParaRPr lang="fa-IR" sz="4600" kern="1200" dirty="0"/>
        </a:p>
      </dsp:txBody>
      <dsp:txXfrm>
        <a:off x="153621" y="850640"/>
        <a:ext cx="2280636" cy="751573"/>
      </dsp:txXfrm>
    </dsp:sp>
    <dsp:sp modelId="{A2C93803-4427-469A-95BF-79B60D589583}">
      <dsp:nvSpPr>
        <dsp:cNvPr id="0" name=""/>
        <dsp:cNvSpPr/>
      </dsp:nvSpPr>
      <dsp:spPr>
        <a:xfrm>
          <a:off x="153621" y="2435450"/>
          <a:ext cx="2280636" cy="1408082"/>
        </a:xfrm>
        <a:prstGeom prst="rect">
          <a:avLst/>
        </a:prstGeom>
        <a:solidFill>
          <a:srgbClr val="FF0000"/>
        </a:solid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kern="1200" dirty="0" smtClean="0"/>
            <a:t>انسان کمال او از وجودش متأخّراست</a:t>
          </a:r>
          <a:endParaRPr lang="fa-IR" sz="2400" kern="1200" dirty="0"/>
        </a:p>
      </dsp:txBody>
      <dsp:txXfrm>
        <a:off x="153621" y="2435450"/>
        <a:ext cx="2280636" cy="1408082"/>
      </dsp:txXfrm>
    </dsp:sp>
    <dsp:sp modelId="{135D1238-C6C6-4962-9062-5AF88AD27247}">
      <dsp:nvSpPr>
        <dsp:cNvPr id="0" name=""/>
        <dsp:cNvSpPr/>
      </dsp:nvSpPr>
      <dsp:spPr>
        <a:xfrm>
          <a:off x="151029" y="622058"/>
          <a:ext cx="181414" cy="181414"/>
        </a:xfrm>
        <a:prstGeom prst="ellipse">
          <a:avLst/>
        </a:prstGeom>
        <a:solidFill>
          <a:srgbClr val="00B050"/>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F95B9A9-0034-4874-9C14-197091E91C6F}">
      <dsp:nvSpPr>
        <dsp:cNvPr id="0" name=""/>
        <dsp:cNvSpPr/>
      </dsp:nvSpPr>
      <dsp:spPr>
        <a:xfrm>
          <a:off x="278019" y="368078"/>
          <a:ext cx="181414" cy="181414"/>
        </a:xfrm>
        <a:prstGeom prst="ellipse">
          <a:avLst/>
        </a:prstGeom>
        <a:solidFill>
          <a:srgbClr val="00B050"/>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25C5AB8-0793-4840-A84A-B0F0BE578FDD}">
      <dsp:nvSpPr>
        <dsp:cNvPr id="0" name=""/>
        <dsp:cNvSpPr/>
      </dsp:nvSpPr>
      <dsp:spPr>
        <a:xfrm>
          <a:off x="582795" y="418874"/>
          <a:ext cx="285079" cy="285079"/>
        </a:xfrm>
        <a:prstGeom prst="ellipse">
          <a:avLst/>
        </a:prstGeom>
        <a:solidFill>
          <a:srgbClr val="FFC000"/>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7A694CA-99D4-417F-ABE1-366FFB67AB51}">
      <dsp:nvSpPr>
        <dsp:cNvPr id="0" name=""/>
        <dsp:cNvSpPr/>
      </dsp:nvSpPr>
      <dsp:spPr>
        <a:xfrm>
          <a:off x="836775" y="139496"/>
          <a:ext cx="181414" cy="181414"/>
        </a:xfrm>
        <a:prstGeom prst="ellipse">
          <a:avLst/>
        </a:prstGeom>
        <a:solidFill>
          <a:srgbClr val="00B050"/>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4C7F64F-6F6F-4C28-A407-709996B1DB40}">
      <dsp:nvSpPr>
        <dsp:cNvPr id="0" name=""/>
        <dsp:cNvSpPr/>
      </dsp:nvSpPr>
      <dsp:spPr>
        <a:xfrm>
          <a:off x="1166949" y="37904"/>
          <a:ext cx="181414" cy="181414"/>
        </a:xfrm>
        <a:prstGeom prst="ellipse">
          <a:avLst/>
        </a:prstGeom>
        <a:solidFill>
          <a:srgbClr val="00B050"/>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C160141-6F50-422F-8435-153CCA50270B}">
      <dsp:nvSpPr>
        <dsp:cNvPr id="0" name=""/>
        <dsp:cNvSpPr/>
      </dsp:nvSpPr>
      <dsp:spPr>
        <a:xfrm>
          <a:off x="1573317" y="215690"/>
          <a:ext cx="181414" cy="181414"/>
        </a:xfrm>
        <a:prstGeom prst="ellipse">
          <a:avLst/>
        </a:prstGeom>
        <a:solidFill>
          <a:srgbClr val="00B050"/>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6564759-E178-48A0-BB5B-182C2871F38F}">
      <dsp:nvSpPr>
        <dsp:cNvPr id="0" name=""/>
        <dsp:cNvSpPr/>
      </dsp:nvSpPr>
      <dsp:spPr>
        <a:xfrm>
          <a:off x="1827297" y="342680"/>
          <a:ext cx="285079" cy="285079"/>
        </a:xfrm>
        <a:prstGeom prst="ellipse">
          <a:avLst/>
        </a:prstGeom>
        <a:solidFill>
          <a:srgbClr val="FFC000"/>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60A060A-D63A-434D-AACC-AA0BB798E6DD}">
      <dsp:nvSpPr>
        <dsp:cNvPr id="0" name=""/>
        <dsp:cNvSpPr/>
      </dsp:nvSpPr>
      <dsp:spPr>
        <a:xfrm>
          <a:off x="2182869" y="622058"/>
          <a:ext cx="181414" cy="181414"/>
        </a:xfrm>
        <a:prstGeom prst="ellipse">
          <a:avLst/>
        </a:prstGeom>
        <a:solidFill>
          <a:srgbClr val="00B050"/>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2FBB50B-A718-4B26-8600-88458D81401C}">
      <dsp:nvSpPr>
        <dsp:cNvPr id="0" name=""/>
        <dsp:cNvSpPr/>
      </dsp:nvSpPr>
      <dsp:spPr>
        <a:xfrm>
          <a:off x="2335257" y="901436"/>
          <a:ext cx="181414" cy="181414"/>
        </a:xfrm>
        <a:prstGeom prst="ellipse">
          <a:avLst/>
        </a:prstGeom>
        <a:solidFill>
          <a:srgbClr val="7030A0"/>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65D5B45-B10B-4BE1-A837-4936486663BA}">
      <dsp:nvSpPr>
        <dsp:cNvPr id="0" name=""/>
        <dsp:cNvSpPr/>
      </dsp:nvSpPr>
      <dsp:spPr>
        <a:xfrm>
          <a:off x="1014561" y="368078"/>
          <a:ext cx="466493" cy="466493"/>
        </a:xfrm>
        <a:prstGeom prst="ellipse">
          <a:avLst/>
        </a:prstGeom>
        <a:solidFill>
          <a:srgbClr val="FF0000"/>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F65DE21-ACA3-4961-9669-1189F1169C4B}">
      <dsp:nvSpPr>
        <dsp:cNvPr id="0" name=""/>
        <dsp:cNvSpPr/>
      </dsp:nvSpPr>
      <dsp:spPr>
        <a:xfrm>
          <a:off x="24039" y="1333202"/>
          <a:ext cx="181414" cy="181414"/>
        </a:xfrm>
        <a:prstGeom prst="ellipse">
          <a:avLst/>
        </a:prstGeom>
        <a:solidFill>
          <a:srgbClr val="7030A0"/>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EB0CAB0-18E5-4F3D-8E56-51B3D6EC1AA8}">
      <dsp:nvSpPr>
        <dsp:cNvPr id="0" name=""/>
        <dsp:cNvSpPr/>
      </dsp:nvSpPr>
      <dsp:spPr>
        <a:xfrm>
          <a:off x="176427" y="1561784"/>
          <a:ext cx="285079" cy="285079"/>
        </a:xfrm>
        <a:prstGeom prst="ellipse">
          <a:avLst/>
        </a:prstGeom>
        <a:solidFill>
          <a:srgbClr val="FFC000"/>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0C6150A-4FB6-40B4-B50D-5D99E818F648}">
      <dsp:nvSpPr>
        <dsp:cNvPr id="0" name=""/>
        <dsp:cNvSpPr/>
      </dsp:nvSpPr>
      <dsp:spPr>
        <a:xfrm>
          <a:off x="557397" y="1764968"/>
          <a:ext cx="414661" cy="414661"/>
        </a:xfrm>
        <a:prstGeom prst="ellipse">
          <a:avLst/>
        </a:prstGeom>
        <a:solidFill>
          <a:srgbClr val="FF0000"/>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FF08D34-A0FB-4F6D-B70D-A24BE66720B5}">
      <dsp:nvSpPr>
        <dsp:cNvPr id="0" name=""/>
        <dsp:cNvSpPr/>
      </dsp:nvSpPr>
      <dsp:spPr>
        <a:xfrm>
          <a:off x="1090755" y="2095142"/>
          <a:ext cx="181414" cy="181414"/>
        </a:xfrm>
        <a:prstGeom prst="ellipse">
          <a:avLst/>
        </a:prstGeom>
        <a:solidFill>
          <a:srgbClr val="7030A0"/>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AF7274D-E831-4B08-BBB5-5D14293464E4}">
      <dsp:nvSpPr>
        <dsp:cNvPr id="0" name=""/>
        <dsp:cNvSpPr/>
      </dsp:nvSpPr>
      <dsp:spPr>
        <a:xfrm>
          <a:off x="1192347" y="1764968"/>
          <a:ext cx="285079" cy="285079"/>
        </a:xfrm>
        <a:prstGeom prst="ellipse">
          <a:avLst/>
        </a:prstGeom>
        <a:solidFill>
          <a:srgbClr val="FFC000"/>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81C73F9-94A3-4793-AB46-B8360F40DC81}">
      <dsp:nvSpPr>
        <dsp:cNvPr id="0" name=""/>
        <dsp:cNvSpPr/>
      </dsp:nvSpPr>
      <dsp:spPr>
        <a:xfrm>
          <a:off x="1446327" y="2120540"/>
          <a:ext cx="181414" cy="181414"/>
        </a:xfrm>
        <a:prstGeom prst="ellipse">
          <a:avLst/>
        </a:prstGeom>
        <a:solidFill>
          <a:srgbClr val="7030A0"/>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1CCC3E2-6E91-4951-BDA2-EE17EEAD7E89}">
      <dsp:nvSpPr>
        <dsp:cNvPr id="0" name=""/>
        <dsp:cNvSpPr/>
      </dsp:nvSpPr>
      <dsp:spPr>
        <a:xfrm>
          <a:off x="1674909" y="1714172"/>
          <a:ext cx="414661" cy="414661"/>
        </a:xfrm>
        <a:prstGeom prst="ellipse">
          <a:avLst/>
        </a:prstGeom>
        <a:solidFill>
          <a:srgbClr val="FF0000"/>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3415D64-F377-47F2-A284-60F765668C7A}">
      <dsp:nvSpPr>
        <dsp:cNvPr id="0" name=""/>
        <dsp:cNvSpPr/>
      </dsp:nvSpPr>
      <dsp:spPr>
        <a:xfrm>
          <a:off x="2233665" y="1612580"/>
          <a:ext cx="285079" cy="285079"/>
        </a:xfrm>
        <a:prstGeom prst="ellipse">
          <a:avLst/>
        </a:prstGeom>
        <a:solidFill>
          <a:srgbClr val="FFC000"/>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0BCE721-C706-4449-BD81-5569DC6A06BD}">
      <dsp:nvSpPr>
        <dsp:cNvPr id="0" name=""/>
        <dsp:cNvSpPr/>
      </dsp:nvSpPr>
      <dsp:spPr>
        <a:xfrm>
          <a:off x="2518745" y="418452"/>
          <a:ext cx="837238" cy="1598378"/>
        </a:xfrm>
        <a:prstGeom prst="chevron">
          <a:avLst>
            <a:gd name="adj" fmla="val 62310"/>
          </a:avLst>
        </a:prstGeom>
        <a:solidFill>
          <a:srgbClr val="00B0F0"/>
        </a:solidFill>
        <a:ln>
          <a:noFill/>
        </a:ln>
        <a:effectLst>
          <a:outerShdw blurRad="38100" dist="254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0EFB7B9-F70A-46DD-A4A8-48F07BC2D90F}">
      <dsp:nvSpPr>
        <dsp:cNvPr id="0" name=""/>
        <dsp:cNvSpPr/>
      </dsp:nvSpPr>
      <dsp:spPr>
        <a:xfrm>
          <a:off x="3203758" y="418452"/>
          <a:ext cx="837238" cy="1598378"/>
        </a:xfrm>
        <a:prstGeom prst="chevron">
          <a:avLst>
            <a:gd name="adj" fmla="val 62310"/>
          </a:avLst>
        </a:prstGeom>
        <a:solidFill>
          <a:srgbClr val="00B0F0"/>
        </a:solidFill>
        <a:ln>
          <a:noFill/>
        </a:ln>
        <a:effectLst>
          <a:outerShdw blurRad="38100" dist="254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A8A2032-941E-447F-999C-EE45BA068573}">
      <dsp:nvSpPr>
        <dsp:cNvPr id="0" name=""/>
        <dsp:cNvSpPr/>
      </dsp:nvSpPr>
      <dsp:spPr>
        <a:xfrm>
          <a:off x="4212249" y="305059"/>
          <a:ext cx="1940870" cy="1940870"/>
        </a:xfrm>
        <a:prstGeom prst="ellipse">
          <a:avLst/>
        </a:prstGeom>
        <a:solidFill>
          <a:srgbClr val="FF0000"/>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133600" rtl="1">
            <a:lnSpc>
              <a:spcPct val="90000"/>
            </a:lnSpc>
            <a:spcBef>
              <a:spcPct val="0"/>
            </a:spcBef>
            <a:spcAft>
              <a:spcPct val="35000"/>
            </a:spcAft>
          </a:pPr>
          <a:r>
            <a:rPr lang="fa-IR" sz="4800" kern="1200" dirty="0" smtClean="0"/>
            <a:t>کمال</a:t>
          </a:r>
          <a:endParaRPr lang="fa-IR" sz="4800" kern="1200" dirty="0"/>
        </a:p>
      </dsp:txBody>
      <dsp:txXfrm>
        <a:off x="4496483" y="589293"/>
        <a:ext cx="1372402" cy="1372402"/>
      </dsp:txXfrm>
    </dsp:sp>
    <dsp:sp modelId="{2621CB5C-8EF0-408F-B4DE-3DDC2E143D83}">
      <dsp:nvSpPr>
        <dsp:cNvPr id="0" name=""/>
        <dsp:cNvSpPr/>
      </dsp:nvSpPr>
      <dsp:spPr>
        <a:xfrm>
          <a:off x="4040996" y="2435450"/>
          <a:ext cx="2283376" cy="1408082"/>
        </a:xfrm>
        <a:prstGeom prst="rect">
          <a:avLst/>
        </a:prstGeom>
        <a:solidFill>
          <a:srgbClr val="FF0000"/>
        </a:solid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kern="1200" dirty="0" smtClean="0"/>
            <a:t>او در حرکت از نقص به کمال نیاز به اسباب دارد</a:t>
          </a:r>
          <a:endParaRPr lang="fa-IR" sz="2400" kern="1200" dirty="0"/>
        </a:p>
      </dsp:txBody>
      <dsp:txXfrm>
        <a:off x="4040996" y="2435450"/>
        <a:ext cx="2283376" cy="140808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50575-EFE5-43F0-A290-C266CE419CBA}">
      <dsp:nvSpPr>
        <dsp:cNvPr id="0" name=""/>
        <dsp:cNvSpPr/>
      </dsp:nvSpPr>
      <dsp:spPr>
        <a:xfrm>
          <a:off x="2202724" y="140415"/>
          <a:ext cx="2786709" cy="967787"/>
        </a:xfrm>
        <a:prstGeom prst="ellipse">
          <a:avLst/>
        </a:prstGeom>
        <a:solidFill>
          <a:schemeClr val="accent1">
            <a:tint val="50000"/>
            <a:alpha val="40000"/>
            <a:hueOff val="0"/>
            <a:satOff val="0"/>
            <a:lumOff val="0"/>
            <a:alphaOff val="0"/>
          </a:schemeClr>
        </a:solidFill>
        <a:ln w="12700" cap="rnd"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E656290E-1D74-4C41-9876-A258787CA9E4}">
      <dsp:nvSpPr>
        <dsp:cNvPr id="0" name=""/>
        <dsp:cNvSpPr/>
      </dsp:nvSpPr>
      <dsp:spPr>
        <a:xfrm>
          <a:off x="3368719" y="2452446"/>
          <a:ext cx="540060" cy="345638"/>
        </a:xfrm>
        <a:prstGeom prst="downArrow">
          <a:avLst/>
        </a:prstGeom>
        <a:solidFill>
          <a:srgbClr val="00B050"/>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B7BF773-B683-49FD-BB13-B170252EC47B}">
      <dsp:nvSpPr>
        <dsp:cNvPr id="0" name=""/>
        <dsp:cNvSpPr/>
      </dsp:nvSpPr>
      <dsp:spPr>
        <a:xfrm>
          <a:off x="2304255" y="2786709"/>
          <a:ext cx="2592288" cy="648072"/>
        </a:xfrm>
        <a:prstGeom prst="rect">
          <a:avLst/>
        </a:prstGeom>
        <a:solidFill>
          <a:srgbClr val="FF9900"/>
        </a:solid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fa-IR" sz="1600" kern="1200" dirty="0" smtClean="0">
              <a:cs typeface="B Titr" panose="00000700000000000000" pitchFamily="2" charset="-78"/>
            </a:rPr>
            <a:t>هدف خلقت هر موجود </a:t>
          </a:r>
          <a:r>
            <a:rPr lang="fa-IR" sz="1600" kern="1200" dirty="0" smtClean="0">
              <a:solidFill>
                <a:srgbClr val="0070C0"/>
              </a:solidFill>
              <a:cs typeface="B Titr" panose="00000700000000000000" pitchFamily="2" charset="-78"/>
            </a:rPr>
            <a:t>کمال</a:t>
          </a:r>
          <a:r>
            <a:rPr lang="fa-IR" sz="1600" kern="1200" dirty="0" smtClean="0">
              <a:cs typeface="B Titr" panose="00000700000000000000" pitchFamily="2" charset="-78"/>
            </a:rPr>
            <a:t> است</a:t>
          </a:r>
          <a:endParaRPr lang="fa-IR" sz="1600" kern="1200" dirty="0">
            <a:cs typeface="B Titr" panose="00000700000000000000" pitchFamily="2" charset="-78"/>
          </a:endParaRPr>
        </a:p>
      </dsp:txBody>
      <dsp:txXfrm>
        <a:off x="2304255" y="2786709"/>
        <a:ext cx="2592288" cy="648072"/>
      </dsp:txXfrm>
    </dsp:sp>
    <dsp:sp modelId="{329FC2E4-E849-4525-BBB5-4D1B5613AC23}">
      <dsp:nvSpPr>
        <dsp:cNvPr id="0" name=""/>
        <dsp:cNvSpPr/>
      </dsp:nvSpPr>
      <dsp:spPr>
        <a:xfrm>
          <a:off x="3215877" y="1182947"/>
          <a:ext cx="972108" cy="972108"/>
        </a:xfrm>
        <a:prstGeom prst="ellipse">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1">
            <a:lnSpc>
              <a:spcPct val="90000"/>
            </a:lnSpc>
            <a:spcBef>
              <a:spcPct val="0"/>
            </a:spcBef>
            <a:spcAft>
              <a:spcPct val="35000"/>
            </a:spcAft>
          </a:pPr>
          <a:r>
            <a:rPr lang="fa-IR" sz="1000" kern="1200" dirty="0" smtClean="0">
              <a:cs typeface="B Titr" panose="00000700000000000000" pitchFamily="2" charset="-78"/>
            </a:rPr>
            <a:t>وسیله لازم برای حرکت از نقص به کمال</a:t>
          </a:r>
          <a:endParaRPr lang="fa-IR" sz="1000" kern="1200" dirty="0">
            <a:cs typeface="B Titr" panose="00000700000000000000" pitchFamily="2" charset="-78"/>
          </a:endParaRPr>
        </a:p>
      </dsp:txBody>
      <dsp:txXfrm>
        <a:off x="3358239" y="1325309"/>
        <a:ext cx="687384" cy="687384"/>
      </dsp:txXfrm>
    </dsp:sp>
    <dsp:sp modelId="{3A7AC202-7B6D-49BA-8F61-2AA361B3BAC2}">
      <dsp:nvSpPr>
        <dsp:cNvPr id="0" name=""/>
        <dsp:cNvSpPr/>
      </dsp:nvSpPr>
      <dsp:spPr>
        <a:xfrm>
          <a:off x="2520279" y="453650"/>
          <a:ext cx="972108" cy="972108"/>
        </a:xfrm>
        <a:prstGeom prst="ellipse">
          <a:avLst/>
        </a:prstGeom>
        <a:solidFill>
          <a:srgbClr val="FF0000"/>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1">
            <a:lnSpc>
              <a:spcPct val="90000"/>
            </a:lnSpc>
            <a:spcBef>
              <a:spcPct val="0"/>
            </a:spcBef>
            <a:spcAft>
              <a:spcPct val="35000"/>
            </a:spcAft>
          </a:pPr>
          <a:r>
            <a:rPr lang="fa-IR" sz="1000" kern="1200" dirty="0" smtClean="0">
              <a:cs typeface="B Titr" panose="00000700000000000000" pitchFamily="2" charset="-78"/>
            </a:rPr>
            <a:t>کمال متأخّر از وجود </a:t>
          </a:r>
          <a:endParaRPr lang="fa-IR" sz="1000" kern="1200" dirty="0">
            <a:cs typeface="B Titr" panose="00000700000000000000" pitchFamily="2" charset="-78"/>
          </a:endParaRPr>
        </a:p>
      </dsp:txBody>
      <dsp:txXfrm>
        <a:off x="2662641" y="596012"/>
        <a:ext cx="687384" cy="687384"/>
      </dsp:txXfrm>
    </dsp:sp>
    <dsp:sp modelId="{A7D2453A-036B-40BA-95BF-6B33307B8DE8}">
      <dsp:nvSpPr>
        <dsp:cNvPr id="0" name=""/>
        <dsp:cNvSpPr/>
      </dsp:nvSpPr>
      <dsp:spPr>
        <a:xfrm>
          <a:off x="3513990" y="218616"/>
          <a:ext cx="972108" cy="972108"/>
        </a:xfrm>
        <a:prstGeom prst="ellipse">
          <a:avLst/>
        </a:prstGeom>
        <a:solidFill>
          <a:srgbClr val="FFC000"/>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rtl="1">
            <a:lnSpc>
              <a:spcPct val="90000"/>
            </a:lnSpc>
            <a:spcBef>
              <a:spcPct val="0"/>
            </a:spcBef>
            <a:spcAft>
              <a:spcPct val="35000"/>
            </a:spcAft>
          </a:pPr>
          <a:r>
            <a:rPr lang="fa-IR" sz="1000" kern="1200" dirty="0" smtClean="0">
              <a:solidFill>
                <a:schemeClr val="tx1"/>
              </a:solidFill>
              <a:cs typeface="B Titr" panose="00000700000000000000" pitchFamily="2" charset="-78"/>
            </a:rPr>
            <a:t>کمال مقارن با وجود</a:t>
          </a:r>
          <a:endParaRPr lang="fa-IR" sz="1000" kern="1200" dirty="0">
            <a:solidFill>
              <a:schemeClr val="tx1"/>
            </a:solidFill>
            <a:cs typeface="B Titr" panose="00000700000000000000" pitchFamily="2" charset="-78"/>
          </a:endParaRPr>
        </a:p>
      </dsp:txBody>
      <dsp:txXfrm>
        <a:off x="3656352" y="360978"/>
        <a:ext cx="687384" cy="687384"/>
      </dsp:txXfrm>
    </dsp:sp>
    <dsp:sp modelId="{B89D6781-3EBC-42BB-8D77-CFC400BE49D4}">
      <dsp:nvSpPr>
        <dsp:cNvPr id="0" name=""/>
        <dsp:cNvSpPr/>
      </dsp:nvSpPr>
      <dsp:spPr>
        <a:xfrm>
          <a:off x="2088231" y="21602"/>
          <a:ext cx="3024336" cy="2419468"/>
        </a:xfrm>
        <a:prstGeom prst="funnel">
          <a:avLst/>
        </a:prstGeom>
        <a:solidFill>
          <a:srgbClr val="00B050">
            <a:alpha val="4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70CB1-FD84-491F-ABAC-7E9739BECEA7}">
      <dsp:nvSpPr>
        <dsp:cNvPr id="0" name=""/>
        <dsp:cNvSpPr/>
      </dsp:nvSpPr>
      <dsp:spPr>
        <a:xfrm>
          <a:off x="0" y="298995"/>
          <a:ext cx="7416824" cy="504000"/>
        </a:xfrm>
        <a:prstGeom prst="rect">
          <a:avLst/>
        </a:prstGeom>
        <a:solidFill>
          <a:srgbClr val="92D050">
            <a:alpha val="90000"/>
          </a:srgbClr>
        </a:solidFill>
        <a:ln w="12700" cap="rnd" cmpd="sng" algn="ctr">
          <a:solidFill>
            <a:schemeClr val="accent1">
              <a:hueOff val="0"/>
              <a:satOff val="0"/>
              <a:lumOff val="0"/>
              <a:alphaOff val="0"/>
            </a:schemeClr>
          </a:solidFill>
          <a:prstDash val="solid"/>
        </a:ln>
        <a:effectLst/>
        <a:sp3d z="-227350" prstMaterial="matte"/>
      </dsp:spPr>
      <dsp:style>
        <a:lnRef idx="1">
          <a:scrgbClr r="0" g="0" b="0"/>
        </a:lnRef>
        <a:fillRef idx="1">
          <a:scrgbClr r="0" g="0" b="0"/>
        </a:fillRef>
        <a:effectRef idx="0">
          <a:scrgbClr r="0" g="0" b="0"/>
        </a:effectRef>
        <a:fontRef idx="minor"/>
      </dsp:style>
    </dsp:sp>
    <dsp:sp modelId="{B6A02686-76E6-4411-ABE8-1EFA0A839AA6}">
      <dsp:nvSpPr>
        <dsp:cNvPr id="0" name=""/>
        <dsp:cNvSpPr/>
      </dsp:nvSpPr>
      <dsp:spPr>
        <a:xfrm>
          <a:off x="1296164" y="360043"/>
          <a:ext cx="5191776" cy="590400"/>
        </a:xfrm>
        <a:prstGeom prst="roundRect">
          <a:avLst/>
        </a:prstGeom>
        <a:solidFill>
          <a:srgbClr val="00B0F0"/>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6237" tIns="0" rIns="196237" bIns="0" numCol="1" spcCol="1270" anchor="ctr" anchorCtr="0">
          <a:noAutofit/>
          <a:sp3d extrusionH="28000" prstMaterial="matte"/>
        </a:bodyPr>
        <a:lstStyle/>
        <a:p>
          <a:pPr lvl="0" algn="l" defTabSz="889000" rtl="1">
            <a:lnSpc>
              <a:spcPct val="90000"/>
            </a:lnSpc>
            <a:spcBef>
              <a:spcPct val="0"/>
            </a:spcBef>
            <a:spcAft>
              <a:spcPct val="35000"/>
            </a:spcAft>
          </a:pPr>
          <a:r>
            <a:rPr lang="fa-IR" sz="2000" kern="1200" dirty="0" smtClean="0">
              <a:cs typeface="B Titr" pitchFamily="2" charset="-78"/>
            </a:rPr>
            <a:t>تربیت مراقبت از نشو ونمای فرد در جریان رشد وی یعنی در مسیر طبیعی او به سوی کمال است . </a:t>
          </a:r>
          <a:endParaRPr lang="fa-IR" sz="2000" kern="1200" dirty="0">
            <a:cs typeface="B Titr" pitchFamily="2" charset="-78"/>
          </a:endParaRPr>
        </a:p>
      </dsp:txBody>
      <dsp:txXfrm>
        <a:off x="1324985" y="388864"/>
        <a:ext cx="5134134" cy="532758"/>
      </dsp:txXfrm>
    </dsp:sp>
    <dsp:sp modelId="{73E8E911-FB83-4316-9E82-34C281DC05DA}">
      <dsp:nvSpPr>
        <dsp:cNvPr id="0" name=""/>
        <dsp:cNvSpPr/>
      </dsp:nvSpPr>
      <dsp:spPr>
        <a:xfrm>
          <a:off x="0" y="1206196"/>
          <a:ext cx="7416824" cy="504000"/>
        </a:xfrm>
        <a:prstGeom prst="rect">
          <a:avLst/>
        </a:prstGeom>
        <a:solidFill>
          <a:srgbClr val="92D050">
            <a:alpha val="90000"/>
          </a:srgbClr>
        </a:solidFill>
        <a:ln w="12700" cap="rnd" cmpd="sng" algn="ctr">
          <a:solidFill>
            <a:schemeClr val="accent1">
              <a:hueOff val="0"/>
              <a:satOff val="0"/>
              <a:lumOff val="0"/>
              <a:alphaOff val="0"/>
            </a:schemeClr>
          </a:solidFill>
          <a:prstDash val="solid"/>
        </a:ln>
        <a:effectLst/>
        <a:sp3d z="-227350" prstMaterial="matte"/>
      </dsp:spPr>
      <dsp:style>
        <a:lnRef idx="1">
          <a:scrgbClr r="0" g="0" b="0"/>
        </a:lnRef>
        <a:fillRef idx="1">
          <a:scrgbClr r="0" g="0" b="0"/>
        </a:fillRef>
        <a:effectRef idx="0">
          <a:scrgbClr r="0" g="0" b="0"/>
        </a:effectRef>
        <a:fontRef idx="minor"/>
      </dsp:style>
    </dsp:sp>
    <dsp:sp modelId="{C9846177-E2AC-4566-87EE-EA563484B53D}">
      <dsp:nvSpPr>
        <dsp:cNvPr id="0" name=""/>
        <dsp:cNvSpPr/>
      </dsp:nvSpPr>
      <dsp:spPr>
        <a:xfrm>
          <a:off x="1368174" y="1368154"/>
          <a:ext cx="5191776" cy="590400"/>
        </a:xfrm>
        <a:prstGeom prst="roundRect">
          <a:avLst/>
        </a:prstGeom>
        <a:solidFill>
          <a:srgbClr val="FF0000"/>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6237" tIns="0" rIns="196237" bIns="0" numCol="1" spcCol="1270" anchor="ctr" anchorCtr="0">
          <a:noAutofit/>
          <a:sp3d extrusionH="28000" prstMaterial="matte"/>
        </a:bodyPr>
        <a:lstStyle/>
        <a:p>
          <a:pPr lvl="0" algn="l" defTabSz="800100" rtl="1">
            <a:lnSpc>
              <a:spcPct val="90000"/>
            </a:lnSpc>
            <a:spcBef>
              <a:spcPct val="0"/>
            </a:spcBef>
            <a:spcAft>
              <a:spcPct val="35000"/>
            </a:spcAft>
          </a:pPr>
          <a:r>
            <a:rPr lang="fa-IR" sz="1800" kern="1200" dirty="0" smtClean="0">
              <a:cs typeface="B Titr" pitchFamily="2" charset="-78"/>
            </a:rPr>
            <a:t>تربیت عمل عمدی فرد رشید است که قصد دارد رشد را در فردی که فاقد ولی قابل آن است تسهیل کند </a:t>
          </a:r>
          <a:r>
            <a:rPr lang="fa-IR" sz="1050" kern="1200" dirty="0" smtClean="0"/>
            <a:t>. </a:t>
          </a:r>
          <a:endParaRPr lang="fa-IR" sz="1050" kern="1200" dirty="0"/>
        </a:p>
      </dsp:txBody>
      <dsp:txXfrm>
        <a:off x="1396995" y="1396975"/>
        <a:ext cx="5134134" cy="532758"/>
      </dsp:txXfrm>
    </dsp:sp>
    <dsp:sp modelId="{D2BF2186-123F-4082-B7CD-E6614EA7D84B}">
      <dsp:nvSpPr>
        <dsp:cNvPr id="0" name=""/>
        <dsp:cNvSpPr/>
      </dsp:nvSpPr>
      <dsp:spPr>
        <a:xfrm>
          <a:off x="0" y="2113396"/>
          <a:ext cx="7416824" cy="504000"/>
        </a:xfrm>
        <a:prstGeom prst="rect">
          <a:avLst/>
        </a:prstGeom>
        <a:solidFill>
          <a:srgbClr val="92D050">
            <a:alpha val="90000"/>
          </a:srgbClr>
        </a:solidFill>
        <a:ln w="12700" cap="rnd" cmpd="sng" algn="ctr">
          <a:solidFill>
            <a:schemeClr val="accent1">
              <a:hueOff val="0"/>
              <a:satOff val="0"/>
              <a:lumOff val="0"/>
              <a:alphaOff val="0"/>
            </a:schemeClr>
          </a:solidFill>
          <a:prstDash val="solid"/>
        </a:ln>
        <a:effectLst/>
        <a:sp3d z="-227350" prstMaterial="matte"/>
      </dsp:spPr>
      <dsp:style>
        <a:lnRef idx="1">
          <a:scrgbClr r="0" g="0" b="0"/>
        </a:lnRef>
        <a:fillRef idx="1">
          <a:scrgbClr r="0" g="0" b="0"/>
        </a:fillRef>
        <a:effectRef idx="0">
          <a:scrgbClr r="0" g="0" b="0"/>
        </a:effectRef>
        <a:fontRef idx="minor"/>
      </dsp:style>
    </dsp:sp>
    <dsp:sp modelId="{CFE96F62-2265-4BE1-ABE0-C26138246891}">
      <dsp:nvSpPr>
        <dsp:cNvPr id="0" name=""/>
        <dsp:cNvSpPr/>
      </dsp:nvSpPr>
      <dsp:spPr>
        <a:xfrm>
          <a:off x="1440184" y="2160238"/>
          <a:ext cx="5191776" cy="590400"/>
        </a:xfrm>
        <a:prstGeom prst="roundRect">
          <a:avLst/>
        </a:prstGeom>
        <a:solidFill>
          <a:srgbClr val="FFC000"/>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6237" tIns="0" rIns="196237" bIns="0" numCol="1" spcCol="1270" anchor="ctr" anchorCtr="0">
          <a:noAutofit/>
          <a:sp3d extrusionH="28000" prstMaterial="matte"/>
        </a:bodyPr>
        <a:lstStyle/>
        <a:p>
          <a:pPr lvl="0" algn="l" defTabSz="711200" rtl="1">
            <a:lnSpc>
              <a:spcPct val="90000"/>
            </a:lnSpc>
            <a:spcBef>
              <a:spcPct val="0"/>
            </a:spcBef>
            <a:spcAft>
              <a:spcPct val="35000"/>
            </a:spcAft>
          </a:pPr>
          <a:r>
            <a:rPr lang="fa-IR" sz="1600" kern="1200" dirty="0" smtClean="0">
              <a:solidFill>
                <a:srgbClr val="002060"/>
              </a:solidFill>
              <a:cs typeface="B Titr" pitchFamily="2" charset="-78"/>
            </a:rPr>
            <a:t>تربیت ، هدایت جریان رشد یعنی اتخاذ تدابیر مقتضی ذجهت فراهم آوردن شرایط مساعد برای رشد در جهت مطلوب است </a:t>
          </a:r>
          <a:r>
            <a:rPr lang="fa-IR" sz="800" kern="1200" dirty="0" smtClean="0"/>
            <a:t>. </a:t>
          </a:r>
          <a:endParaRPr lang="fa-IR" sz="800" kern="1200" dirty="0"/>
        </a:p>
      </dsp:txBody>
      <dsp:txXfrm>
        <a:off x="1469005" y="2189059"/>
        <a:ext cx="5134134" cy="532758"/>
      </dsp:txXfrm>
    </dsp:sp>
    <dsp:sp modelId="{1DB8A880-D6FE-4730-8AE9-8D79D7671429}">
      <dsp:nvSpPr>
        <dsp:cNvPr id="0" name=""/>
        <dsp:cNvSpPr/>
      </dsp:nvSpPr>
      <dsp:spPr>
        <a:xfrm>
          <a:off x="0" y="3020596"/>
          <a:ext cx="7416824" cy="504000"/>
        </a:xfrm>
        <a:prstGeom prst="rect">
          <a:avLst/>
        </a:prstGeom>
        <a:solidFill>
          <a:srgbClr val="FFFF00">
            <a:alpha val="90000"/>
          </a:srgbClr>
        </a:solidFill>
        <a:ln w="12700" cap="rnd" cmpd="sng" algn="ctr">
          <a:solidFill>
            <a:schemeClr val="accent1">
              <a:hueOff val="0"/>
              <a:satOff val="0"/>
              <a:lumOff val="0"/>
              <a:alphaOff val="0"/>
            </a:schemeClr>
          </a:solidFill>
          <a:prstDash val="solid"/>
        </a:ln>
        <a:effectLst/>
        <a:sp3d z="-227350" prstMaterial="matte"/>
      </dsp:spPr>
      <dsp:style>
        <a:lnRef idx="1">
          <a:scrgbClr r="0" g="0" b="0"/>
        </a:lnRef>
        <a:fillRef idx="1">
          <a:scrgbClr r="0" g="0" b="0"/>
        </a:fillRef>
        <a:effectRef idx="0">
          <a:scrgbClr r="0" g="0" b="0"/>
        </a:effectRef>
        <a:fontRef idx="minor"/>
      </dsp:style>
    </dsp:sp>
    <dsp:sp modelId="{A9901385-0D52-4AA1-A7A1-B7AD55F1BA0B}">
      <dsp:nvSpPr>
        <dsp:cNvPr id="0" name=""/>
        <dsp:cNvSpPr/>
      </dsp:nvSpPr>
      <dsp:spPr>
        <a:xfrm>
          <a:off x="1368174" y="2937991"/>
          <a:ext cx="5191776" cy="590400"/>
        </a:xfrm>
        <a:prstGeom prst="roundRect">
          <a:avLst/>
        </a:prstGeom>
        <a:solidFill>
          <a:srgbClr val="92D050"/>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6237" tIns="0" rIns="196237" bIns="0" numCol="1" spcCol="1270" anchor="ctr" anchorCtr="0">
          <a:noAutofit/>
          <a:sp3d extrusionH="28000" prstMaterial="matte"/>
        </a:bodyPr>
        <a:lstStyle/>
        <a:p>
          <a:pPr lvl="0" algn="r" defTabSz="711200" rtl="1">
            <a:lnSpc>
              <a:spcPct val="90000"/>
            </a:lnSpc>
            <a:spcBef>
              <a:spcPct val="0"/>
            </a:spcBef>
            <a:spcAft>
              <a:spcPct val="35000"/>
            </a:spcAft>
          </a:pPr>
          <a:r>
            <a:rPr lang="fa-IR" sz="1600" kern="1200" dirty="0" smtClean="0">
              <a:solidFill>
                <a:srgbClr val="FF0000"/>
              </a:solidFill>
              <a:cs typeface="B Titr" pitchFamily="2" charset="-78"/>
            </a:rPr>
            <a:t>تربیت ، سازمان دادن معدّات طبق اصول و عملا به معنی تأثیر گذاشتن است . </a:t>
          </a:r>
          <a:endParaRPr lang="fa-IR" sz="1600" kern="1200" dirty="0">
            <a:solidFill>
              <a:srgbClr val="FF0000"/>
            </a:solidFill>
            <a:cs typeface="B Titr" pitchFamily="2" charset="-78"/>
          </a:endParaRPr>
        </a:p>
      </dsp:txBody>
      <dsp:txXfrm>
        <a:off x="1396995" y="2966812"/>
        <a:ext cx="5134134" cy="53275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349BE-9B0A-4760-A012-311D3B4047E9}">
      <dsp:nvSpPr>
        <dsp:cNvPr id="0" name=""/>
        <dsp:cNvSpPr/>
      </dsp:nvSpPr>
      <dsp:spPr>
        <a:xfrm>
          <a:off x="2793999" y="544"/>
          <a:ext cx="4191000" cy="2125219"/>
        </a:xfrm>
        <a:prstGeom prst="rightArrow">
          <a:avLst>
            <a:gd name="adj1" fmla="val 75000"/>
            <a:gd name="adj2" fmla="val 50000"/>
          </a:avLst>
        </a:prstGeom>
        <a:solidFill>
          <a:srgbClr val="00B0F0">
            <a:alpha val="90000"/>
          </a:srgbClr>
        </a:solidFill>
        <a:ln>
          <a:noFill/>
        </a:ln>
        <a:effectLst/>
        <a:sp3d z="-161800" extrusionH="10600" contourW="3000">
          <a:bevelT w="48600" h="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r" defTabSz="800100" rtl="1">
            <a:lnSpc>
              <a:spcPct val="90000"/>
            </a:lnSpc>
            <a:spcBef>
              <a:spcPct val="0"/>
            </a:spcBef>
            <a:spcAft>
              <a:spcPct val="15000"/>
            </a:spcAft>
            <a:buChar char="••"/>
          </a:pPr>
          <a:r>
            <a:rPr lang="fa-IR" sz="1800" kern="1200" dirty="0" smtClean="0"/>
            <a:t>مانند ساختمان بدن ، اندام ها و کنش بین اندام ها </a:t>
          </a:r>
          <a:endParaRPr lang="fa-IR" sz="1800" kern="1200" dirty="0"/>
        </a:p>
        <a:p>
          <a:pPr marL="171450" lvl="1" indent="-171450" algn="r" defTabSz="800100" rtl="1">
            <a:lnSpc>
              <a:spcPct val="90000"/>
            </a:lnSpc>
            <a:spcBef>
              <a:spcPct val="0"/>
            </a:spcBef>
            <a:spcAft>
              <a:spcPct val="15000"/>
            </a:spcAft>
            <a:buChar char="••"/>
          </a:pPr>
          <a:r>
            <a:rPr lang="fa-IR" sz="1800" kern="1200" dirty="0" smtClean="0"/>
            <a:t>مکملات موجود در هنگام تولد کامل نیستند و باید طی مراحل رشد از نظر ساختمانی و کنشی بتریج کامل گردند .</a:t>
          </a:r>
          <a:endParaRPr lang="fa-IR" sz="1800" kern="1200" dirty="0"/>
        </a:p>
      </dsp:txBody>
      <dsp:txXfrm>
        <a:off x="2793999" y="266196"/>
        <a:ext cx="3394043" cy="1593915"/>
      </dsp:txXfrm>
    </dsp:sp>
    <dsp:sp modelId="{876F1D79-13AB-462D-96F5-10B176BCDD22}">
      <dsp:nvSpPr>
        <dsp:cNvPr id="0" name=""/>
        <dsp:cNvSpPr/>
      </dsp:nvSpPr>
      <dsp:spPr>
        <a:xfrm>
          <a:off x="0" y="544"/>
          <a:ext cx="2794000" cy="2125219"/>
        </a:xfrm>
        <a:prstGeom prst="roundRect">
          <a:avLst/>
        </a:prstGeom>
        <a:solidFill>
          <a:srgbClr val="FF000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8120" tIns="99060" rIns="198120" bIns="99060" numCol="1" spcCol="1270" anchor="ctr" anchorCtr="0">
          <a:noAutofit/>
        </a:bodyPr>
        <a:lstStyle/>
        <a:p>
          <a:pPr lvl="0" algn="ctr" defTabSz="2311400" rtl="1">
            <a:lnSpc>
              <a:spcPct val="90000"/>
            </a:lnSpc>
            <a:spcBef>
              <a:spcPct val="0"/>
            </a:spcBef>
            <a:spcAft>
              <a:spcPct val="35000"/>
            </a:spcAft>
          </a:pPr>
          <a:r>
            <a:rPr lang="fa-IR" sz="5200" kern="1200" dirty="0" smtClean="0"/>
            <a:t>مکمّلات</a:t>
          </a:r>
          <a:endParaRPr lang="fa-IR" sz="5200" kern="1200" dirty="0"/>
        </a:p>
      </dsp:txBody>
      <dsp:txXfrm>
        <a:off x="103745" y="104289"/>
        <a:ext cx="2586510" cy="1917729"/>
      </dsp:txXfrm>
    </dsp:sp>
    <dsp:sp modelId="{34C5FA34-EC1F-4ED8-B5FF-B489AB44E701}">
      <dsp:nvSpPr>
        <dsp:cNvPr id="0" name=""/>
        <dsp:cNvSpPr/>
      </dsp:nvSpPr>
      <dsp:spPr>
        <a:xfrm>
          <a:off x="2793999" y="2338285"/>
          <a:ext cx="4191000" cy="2125219"/>
        </a:xfrm>
        <a:prstGeom prst="rightArrow">
          <a:avLst>
            <a:gd name="adj1" fmla="val 75000"/>
            <a:gd name="adj2" fmla="val 50000"/>
          </a:avLst>
        </a:prstGeom>
        <a:solidFill>
          <a:srgbClr val="00B0F0">
            <a:alpha val="90000"/>
          </a:srgbClr>
        </a:solidFill>
        <a:ln>
          <a:noFill/>
        </a:ln>
        <a:effectLst/>
        <a:sp3d z="-161800" extrusionH="10600" contourW="3000">
          <a:bevelT w="48600" h="8600" prst="relaxedInset"/>
          <a:bevelB w="48600" h="8600" prst="relaxedInset"/>
        </a:sp3d>
      </dsp:spPr>
      <dsp:style>
        <a:lnRef idx="0">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r" defTabSz="800100" rtl="1">
            <a:lnSpc>
              <a:spcPct val="90000"/>
            </a:lnSpc>
            <a:spcBef>
              <a:spcPct val="0"/>
            </a:spcBef>
            <a:spcAft>
              <a:spcPct val="15000"/>
            </a:spcAft>
            <a:buChar char="••"/>
          </a:pPr>
          <a:r>
            <a:rPr lang="fa-IR" sz="1800" kern="1200" dirty="0" smtClean="0"/>
            <a:t>مانند شیر مادر ، تغذیه ، دما ،مراقبت ها ،تمهیدات و ...</a:t>
          </a:r>
          <a:endParaRPr lang="fa-IR" sz="1800" kern="1200" dirty="0"/>
        </a:p>
        <a:p>
          <a:pPr marL="171450" lvl="1" indent="-171450" algn="r" defTabSz="800100" rtl="1">
            <a:lnSpc>
              <a:spcPct val="90000"/>
            </a:lnSpc>
            <a:spcBef>
              <a:spcPct val="0"/>
            </a:spcBef>
            <a:spcAft>
              <a:spcPct val="15000"/>
            </a:spcAft>
            <a:buChar char="••"/>
          </a:pPr>
          <a:r>
            <a:rPr lang="fa-IR" sz="1800" kern="1200" dirty="0" smtClean="0"/>
            <a:t>رفع نیاز ها ، وفق دادن و رعایت تناسب معدّات با تحول وضع موجود بعد از پیشرفت مکمّلات بر عهده تعلیم و تربیت است </a:t>
          </a:r>
          <a:endParaRPr lang="fa-IR" sz="1800" kern="1200" dirty="0"/>
        </a:p>
      </dsp:txBody>
      <dsp:txXfrm>
        <a:off x="2793999" y="2603937"/>
        <a:ext cx="3394043" cy="1593915"/>
      </dsp:txXfrm>
    </dsp:sp>
    <dsp:sp modelId="{3DE2A798-B611-45D1-94F0-E5B68CBB9FCD}">
      <dsp:nvSpPr>
        <dsp:cNvPr id="0" name=""/>
        <dsp:cNvSpPr/>
      </dsp:nvSpPr>
      <dsp:spPr>
        <a:xfrm>
          <a:off x="0" y="2338285"/>
          <a:ext cx="2794000" cy="2125219"/>
        </a:xfrm>
        <a:prstGeom prst="roundRect">
          <a:avLst/>
        </a:prstGeom>
        <a:solidFill>
          <a:srgbClr val="FF000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8120" tIns="99060" rIns="198120" bIns="99060" numCol="1" spcCol="1270" anchor="ctr" anchorCtr="0">
          <a:noAutofit/>
        </a:bodyPr>
        <a:lstStyle/>
        <a:p>
          <a:pPr lvl="0" algn="ctr" defTabSz="2311400" rtl="1">
            <a:lnSpc>
              <a:spcPct val="90000"/>
            </a:lnSpc>
            <a:spcBef>
              <a:spcPct val="0"/>
            </a:spcBef>
            <a:spcAft>
              <a:spcPct val="35000"/>
            </a:spcAft>
          </a:pPr>
          <a:r>
            <a:rPr lang="fa-IR" sz="5200" kern="1200" dirty="0" smtClean="0"/>
            <a:t>معدّات</a:t>
          </a:r>
          <a:endParaRPr lang="fa-IR" sz="5200" kern="1200" dirty="0"/>
        </a:p>
      </dsp:txBody>
      <dsp:txXfrm>
        <a:off x="103745" y="2442030"/>
        <a:ext cx="2586510" cy="191772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2AFC44-4F3B-4F1E-B172-B33DB0D146B8}">
      <dsp:nvSpPr>
        <dsp:cNvPr id="0" name=""/>
        <dsp:cNvSpPr/>
      </dsp:nvSpPr>
      <dsp:spPr>
        <a:xfrm>
          <a:off x="0" y="0"/>
          <a:ext cx="7344816" cy="3600400"/>
        </a:xfrm>
        <a:prstGeom prst="roundRect">
          <a:avLst>
            <a:gd name="adj" fmla="val 8500"/>
          </a:avLst>
        </a:prstGeom>
        <a:solidFill>
          <a:srgbClr val="00B0F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2794310" numCol="1" spcCol="1270" anchor="t" anchorCtr="0">
          <a:noAutofit/>
        </a:bodyPr>
        <a:lstStyle/>
        <a:p>
          <a:pPr lvl="0" algn="r" defTabSz="889000" rtl="1">
            <a:lnSpc>
              <a:spcPct val="90000"/>
            </a:lnSpc>
            <a:spcBef>
              <a:spcPct val="0"/>
            </a:spcBef>
            <a:spcAft>
              <a:spcPct val="35000"/>
            </a:spcAft>
          </a:pPr>
          <a:r>
            <a:rPr lang="fa-IR" sz="2000" kern="1200" dirty="0" smtClean="0">
              <a:cs typeface="B Titr" pitchFamily="2" charset="-78"/>
            </a:rPr>
            <a:t>1-پرستاری (مراقبت) اختصاص به دوران نوزادی دارد</a:t>
          </a:r>
          <a:endParaRPr lang="fa-IR" sz="2000" kern="1200" dirty="0">
            <a:cs typeface="B Titr" pitchFamily="2" charset="-78"/>
          </a:endParaRPr>
        </a:p>
      </dsp:txBody>
      <dsp:txXfrm>
        <a:off x="89634" y="89634"/>
        <a:ext cx="7165548" cy="3421132"/>
      </dsp:txXfrm>
    </dsp:sp>
    <dsp:sp modelId="{E5589D6C-C225-4E9E-99FF-C39118725583}">
      <dsp:nvSpPr>
        <dsp:cNvPr id="0" name=""/>
        <dsp:cNvSpPr/>
      </dsp:nvSpPr>
      <dsp:spPr>
        <a:xfrm>
          <a:off x="183620" y="900100"/>
          <a:ext cx="1101722" cy="1233066"/>
        </a:xfrm>
        <a:prstGeom prst="roundRect">
          <a:avLst>
            <a:gd name="adj" fmla="val 10500"/>
          </a:avLst>
        </a:prstGeom>
        <a:solidFill>
          <a:srgbClr val="FF0000">
            <a:alpha val="90000"/>
          </a:srgbClr>
        </a:solidFill>
        <a:ln w="12700" cap="rnd"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fa-IR" sz="1200" kern="1200" dirty="0" smtClean="0">
              <a:cs typeface="B Titr" pitchFamily="2" charset="-78"/>
            </a:rPr>
            <a:t>هدف پرستاری حفظ حیات نوزاد از خطرات و افزایش احتمال زنده ماندن است </a:t>
          </a:r>
          <a:endParaRPr lang="fa-IR" sz="1200" kern="1200" dirty="0">
            <a:cs typeface="B Titr" pitchFamily="2" charset="-78"/>
          </a:endParaRPr>
        </a:p>
      </dsp:txBody>
      <dsp:txXfrm>
        <a:off x="217502" y="933982"/>
        <a:ext cx="1033958" cy="1165302"/>
      </dsp:txXfrm>
    </dsp:sp>
    <dsp:sp modelId="{72D158E2-9AA4-4E34-9141-5DAADE18660C}">
      <dsp:nvSpPr>
        <dsp:cNvPr id="0" name=""/>
        <dsp:cNvSpPr/>
      </dsp:nvSpPr>
      <dsp:spPr>
        <a:xfrm>
          <a:off x="183620" y="2187069"/>
          <a:ext cx="1101722" cy="1233066"/>
        </a:xfrm>
        <a:prstGeom prst="roundRect">
          <a:avLst>
            <a:gd name="adj" fmla="val 10500"/>
          </a:avLst>
        </a:prstGeom>
        <a:solidFill>
          <a:srgbClr val="FF0000">
            <a:alpha val="90000"/>
          </a:srgbClr>
        </a:solidFill>
        <a:ln w="12700" cap="rnd"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rtl="1">
            <a:lnSpc>
              <a:spcPct val="90000"/>
            </a:lnSpc>
            <a:spcBef>
              <a:spcPct val="0"/>
            </a:spcBef>
            <a:spcAft>
              <a:spcPct val="35000"/>
            </a:spcAft>
          </a:pPr>
          <a:r>
            <a:rPr lang="fa-IR" sz="1050" kern="1200" dirty="0" smtClean="0">
              <a:cs typeface="B Titr" pitchFamily="2" charset="-78"/>
            </a:rPr>
            <a:t>در اثر مراقبت محبت آمیز والدین برخی از امکانات اساسی بالقوه طقل به فعلیت می رسد </a:t>
          </a:r>
          <a:r>
            <a:rPr lang="fa-IR" sz="800" kern="1200" dirty="0" smtClean="0"/>
            <a:t>.</a:t>
          </a:r>
          <a:endParaRPr lang="fa-IR" sz="800" kern="1200" dirty="0"/>
        </a:p>
      </dsp:txBody>
      <dsp:txXfrm>
        <a:off x="217502" y="2220951"/>
        <a:ext cx="1033958" cy="1165302"/>
      </dsp:txXfrm>
    </dsp:sp>
    <dsp:sp modelId="{217B0C72-9613-4386-A5A6-5077B2F8E54D}">
      <dsp:nvSpPr>
        <dsp:cNvPr id="0" name=""/>
        <dsp:cNvSpPr/>
      </dsp:nvSpPr>
      <dsp:spPr>
        <a:xfrm>
          <a:off x="1468963" y="900100"/>
          <a:ext cx="5692232" cy="2520280"/>
        </a:xfrm>
        <a:prstGeom prst="roundRect">
          <a:avLst>
            <a:gd name="adj" fmla="val 10500"/>
          </a:avLst>
        </a:prstGeom>
        <a:solidFill>
          <a:srgbClr val="92D05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1600378" numCol="1" spcCol="1270" anchor="t" anchorCtr="0">
          <a:noAutofit/>
        </a:bodyPr>
        <a:lstStyle/>
        <a:p>
          <a:pPr lvl="0" algn="r" defTabSz="622300" rtl="1">
            <a:lnSpc>
              <a:spcPct val="90000"/>
            </a:lnSpc>
            <a:spcBef>
              <a:spcPct val="0"/>
            </a:spcBef>
            <a:spcAft>
              <a:spcPct val="35000"/>
            </a:spcAft>
          </a:pPr>
          <a:r>
            <a:rPr lang="fa-IR" sz="1400" kern="1200" dirty="0" smtClean="0">
              <a:cs typeface="B Titr" pitchFamily="2" charset="-78"/>
            </a:rPr>
            <a:t>2- تأدیب :طبیعت حیوانی آدمی به طبیعت انسانی تبدیل می شود. فضیلتی به بار نمی آورد . راه را بر ایجاد عادات نامطلوب می بندد.</a:t>
          </a:r>
          <a:endParaRPr lang="fa-IR" sz="1400" kern="1200" dirty="0">
            <a:cs typeface="B Titr" pitchFamily="2" charset="-78"/>
          </a:endParaRPr>
        </a:p>
      </dsp:txBody>
      <dsp:txXfrm>
        <a:off x="1546470" y="977607"/>
        <a:ext cx="5537218" cy="2365266"/>
      </dsp:txXfrm>
    </dsp:sp>
    <dsp:sp modelId="{3D96E61B-5FD2-42E7-ADD6-806CA4656770}">
      <dsp:nvSpPr>
        <dsp:cNvPr id="0" name=""/>
        <dsp:cNvSpPr/>
      </dsp:nvSpPr>
      <dsp:spPr>
        <a:xfrm>
          <a:off x="1611269" y="1782198"/>
          <a:ext cx="1138446" cy="697691"/>
        </a:xfrm>
        <a:prstGeom prst="roundRect">
          <a:avLst>
            <a:gd name="adj" fmla="val 10500"/>
          </a:avLst>
        </a:prstGeom>
        <a:solidFill>
          <a:srgbClr val="FF0000">
            <a:alpha val="90000"/>
          </a:srgbClr>
        </a:solidFill>
        <a:ln w="12700" cap="rnd"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rtl="1">
            <a:lnSpc>
              <a:spcPct val="90000"/>
            </a:lnSpc>
            <a:spcBef>
              <a:spcPct val="0"/>
            </a:spcBef>
            <a:spcAft>
              <a:spcPct val="35000"/>
            </a:spcAft>
          </a:pPr>
          <a:r>
            <a:rPr lang="fa-IR" sz="800" kern="1200" dirty="0" smtClean="0">
              <a:cs typeface="B Titr" pitchFamily="2" charset="-78"/>
            </a:rPr>
            <a:t>هدف : ایجاد شرایطی که از آلوده شدن به پلیدی مانع شده کودک را با ارزش ها آشنا و گرایش مثبت به آنها ایجاد می کند . </a:t>
          </a:r>
          <a:endParaRPr lang="fa-IR" sz="800" kern="1200" dirty="0">
            <a:cs typeface="B Titr" pitchFamily="2" charset="-78"/>
          </a:endParaRPr>
        </a:p>
      </dsp:txBody>
      <dsp:txXfrm>
        <a:off x="1632725" y="1803654"/>
        <a:ext cx="1095534" cy="654779"/>
      </dsp:txXfrm>
    </dsp:sp>
    <dsp:sp modelId="{7CD7603E-2483-44E7-BD86-6813AA1D48E5}">
      <dsp:nvSpPr>
        <dsp:cNvPr id="0" name=""/>
        <dsp:cNvSpPr/>
      </dsp:nvSpPr>
      <dsp:spPr>
        <a:xfrm>
          <a:off x="1611269" y="2532931"/>
          <a:ext cx="1138446" cy="697691"/>
        </a:xfrm>
        <a:prstGeom prst="roundRect">
          <a:avLst>
            <a:gd name="adj" fmla="val 10500"/>
          </a:avLst>
        </a:prstGeom>
        <a:solidFill>
          <a:srgbClr val="FF0000">
            <a:alpha val="90000"/>
          </a:srgbClr>
        </a:solidFill>
        <a:ln w="12700" cap="rnd"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rtl="1">
            <a:lnSpc>
              <a:spcPct val="90000"/>
            </a:lnSpc>
            <a:spcBef>
              <a:spcPct val="0"/>
            </a:spcBef>
            <a:spcAft>
              <a:spcPct val="35000"/>
            </a:spcAft>
          </a:pPr>
          <a:r>
            <a:rPr lang="fa-IR" sz="900" kern="1200" dirty="0" smtClean="0">
              <a:cs typeface="B Titr" pitchFamily="2" charset="-78"/>
            </a:rPr>
            <a:t>با تادیب طبیعت سرکش آدمی خنثی شده و قانون پذیر می شود .</a:t>
          </a:r>
          <a:endParaRPr lang="fa-IR" sz="900" kern="1200" dirty="0">
            <a:cs typeface="B Titr" pitchFamily="2" charset="-78"/>
          </a:endParaRPr>
        </a:p>
      </dsp:txBody>
      <dsp:txXfrm>
        <a:off x="1632725" y="2554387"/>
        <a:ext cx="1095534" cy="654779"/>
      </dsp:txXfrm>
    </dsp:sp>
    <dsp:sp modelId="{A9FC6EDF-1498-4393-8B47-767971E58930}">
      <dsp:nvSpPr>
        <dsp:cNvPr id="0" name=""/>
        <dsp:cNvSpPr/>
      </dsp:nvSpPr>
      <dsp:spPr>
        <a:xfrm>
          <a:off x="2901202" y="1800200"/>
          <a:ext cx="4076372" cy="1440160"/>
        </a:xfrm>
        <a:prstGeom prst="roundRect">
          <a:avLst>
            <a:gd name="adj" fmla="val 10500"/>
          </a:avLst>
        </a:prstGeom>
        <a:solidFill>
          <a:srgbClr val="FFFF0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1910" tIns="41910" rIns="41910" bIns="812890" numCol="1" spcCol="1270" anchor="t" anchorCtr="0">
          <a:noAutofit/>
        </a:bodyPr>
        <a:lstStyle/>
        <a:p>
          <a:pPr lvl="0" algn="r" defTabSz="488950" rtl="1">
            <a:lnSpc>
              <a:spcPct val="90000"/>
            </a:lnSpc>
            <a:spcBef>
              <a:spcPct val="0"/>
            </a:spcBef>
            <a:spcAft>
              <a:spcPct val="35000"/>
            </a:spcAft>
          </a:pPr>
          <a:r>
            <a:rPr lang="fa-IR" sz="1100" kern="1200" dirty="0" smtClean="0">
              <a:cs typeface="B Titr" pitchFamily="2" charset="-78"/>
            </a:rPr>
            <a:t>3-تعلیم :در اثر تعلیم فرد به کسب تجربه و تبادل آنها و کسب مهارتهای زندگی اجتماعی می پردازد و با کسب دانش و مهارت به تخصص و آفرینندگی می رسند.</a:t>
          </a:r>
          <a:endParaRPr lang="fa-IR" sz="1100" kern="1200" dirty="0">
            <a:cs typeface="B Titr" pitchFamily="2" charset="-78"/>
          </a:endParaRPr>
        </a:p>
      </dsp:txBody>
      <dsp:txXfrm>
        <a:off x="2945492" y="1844490"/>
        <a:ext cx="3987792" cy="1351580"/>
      </dsp:txXfrm>
    </dsp:sp>
    <dsp:sp modelId="{25BEAD31-4F65-4ED8-B53E-CD731CB50D00}">
      <dsp:nvSpPr>
        <dsp:cNvPr id="0" name=""/>
        <dsp:cNvSpPr/>
      </dsp:nvSpPr>
      <dsp:spPr>
        <a:xfrm>
          <a:off x="3003111" y="2448272"/>
          <a:ext cx="1907913" cy="648072"/>
        </a:xfrm>
        <a:prstGeom prst="roundRect">
          <a:avLst>
            <a:gd name="adj" fmla="val 10500"/>
          </a:avLst>
        </a:prstGeom>
        <a:solidFill>
          <a:srgbClr val="FF0000">
            <a:alpha val="90000"/>
          </a:srgbClr>
        </a:solidFill>
        <a:ln w="12700" cap="rnd"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kern="1200" dirty="0" smtClean="0">
              <a:cs typeface="B Titr" pitchFamily="2" charset="-78"/>
            </a:rPr>
            <a:t>تعلیم وتعلّم اگر صحیح باشد نوعی تربیت است </a:t>
          </a:r>
          <a:endParaRPr lang="fa-IR" sz="1100" kern="1200" dirty="0">
            <a:cs typeface="B Titr" pitchFamily="2" charset="-78"/>
          </a:endParaRPr>
        </a:p>
      </dsp:txBody>
      <dsp:txXfrm>
        <a:off x="3023041" y="2468202"/>
        <a:ext cx="1868053" cy="608212"/>
      </dsp:txXfrm>
    </dsp:sp>
    <dsp:sp modelId="{E0AD5BB2-EE24-400B-86A6-9E96BF39A020}">
      <dsp:nvSpPr>
        <dsp:cNvPr id="0" name=""/>
        <dsp:cNvSpPr/>
      </dsp:nvSpPr>
      <dsp:spPr>
        <a:xfrm>
          <a:off x="4965304" y="2448272"/>
          <a:ext cx="1907913" cy="648072"/>
        </a:xfrm>
        <a:prstGeom prst="roundRect">
          <a:avLst>
            <a:gd name="adj" fmla="val 10500"/>
          </a:avLst>
        </a:prstGeom>
        <a:solidFill>
          <a:srgbClr val="FF0000">
            <a:alpha val="90000"/>
          </a:srgbClr>
        </a:solidFill>
        <a:ln w="12700" cap="rnd" cmpd="sng" algn="ctr">
          <a:solidFill>
            <a:schemeClr val="accent1">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rtl="1">
            <a:lnSpc>
              <a:spcPct val="90000"/>
            </a:lnSpc>
            <a:spcBef>
              <a:spcPct val="0"/>
            </a:spcBef>
            <a:spcAft>
              <a:spcPct val="35000"/>
            </a:spcAft>
          </a:pPr>
          <a:r>
            <a:rPr lang="fa-IR" sz="900" kern="1200" dirty="0" smtClean="0">
              <a:cs typeface="B Titr" pitchFamily="2" charset="-78"/>
            </a:rPr>
            <a:t>با تمام شدن تعلیمات ، مکملات هم کامل می شود . و تربیت که تا کنون جنبه شکل دهی داشته ، به معنای تأثیر بزرگسال بر خردسال پایان می یابد .</a:t>
          </a:r>
          <a:endParaRPr lang="fa-IR" sz="900" kern="1200" dirty="0">
            <a:cs typeface="B Titr" pitchFamily="2" charset="-78"/>
          </a:endParaRPr>
        </a:p>
      </dsp:txBody>
      <dsp:txXfrm>
        <a:off x="4985234" y="2468202"/>
        <a:ext cx="1868053" cy="60821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925E4-2490-4882-8F23-B1F8EF229EC6}">
      <dsp:nvSpPr>
        <dsp:cNvPr id="0" name=""/>
        <dsp:cNvSpPr/>
      </dsp:nvSpPr>
      <dsp:spPr>
        <a:xfrm>
          <a:off x="1802040" y="184263"/>
          <a:ext cx="3656916" cy="1269998"/>
        </a:xfrm>
        <a:prstGeom prst="ellipse">
          <a:avLst/>
        </a:prstGeom>
        <a:solidFill>
          <a:schemeClr val="accent1">
            <a:tint val="50000"/>
            <a:alpha val="40000"/>
            <a:hueOff val="0"/>
            <a:satOff val="0"/>
            <a:lumOff val="0"/>
            <a:alphaOff val="0"/>
          </a:schemeClr>
        </a:solidFill>
        <a:ln>
          <a:noFill/>
        </a:ln>
        <a:effectLst/>
        <a:sp3d z="-152400" prstMaterial="matte"/>
      </dsp:spPr>
      <dsp:style>
        <a:lnRef idx="0">
          <a:scrgbClr r="0" g="0" b="0"/>
        </a:lnRef>
        <a:fillRef idx="1">
          <a:scrgbClr r="0" g="0" b="0"/>
        </a:fillRef>
        <a:effectRef idx="0">
          <a:scrgbClr r="0" g="0" b="0"/>
        </a:effectRef>
        <a:fontRef idx="minor"/>
      </dsp:style>
    </dsp:sp>
    <dsp:sp modelId="{4DF42CB0-63EC-4AA0-A584-0BF38034B308}">
      <dsp:nvSpPr>
        <dsp:cNvPr id="0" name=""/>
        <dsp:cNvSpPr/>
      </dsp:nvSpPr>
      <dsp:spPr>
        <a:xfrm>
          <a:off x="3311851" y="3167558"/>
          <a:ext cx="708704" cy="453571"/>
        </a:xfrm>
        <a:prstGeom prst="downArrow">
          <a:avLst/>
        </a:prstGeom>
        <a:solidFill>
          <a:srgbClr val="00B0F0"/>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9DF60ED-6ACC-4481-9C7D-173AB9D5EFDC}">
      <dsp:nvSpPr>
        <dsp:cNvPr id="0" name=""/>
        <dsp:cNvSpPr/>
      </dsp:nvSpPr>
      <dsp:spPr>
        <a:xfrm>
          <a:off x="1943679" y="3685264"/>
          <a:ext cx="3401782" cy="850445"/>
        </a:xfrm>
        <a:prstGeom prst="rect">
          <a:avLst/>
        </a:prstGeom>
        <a:blipFill rotWithShape="0">
          <a:blip xmlns:r="http://schemas.openxmlformats.org/officeDocument/2006/relationships" r:embed="rId1"/>
          <a:tile tx="0" ty="0" sx="100000" sy="100000" flip="none" algn="tl"/>
        </a:blip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rtl="1">
            <a:lnSpc>
              <a:spcPct val="90000"/>
            </a:lnSpc>
            <a:spcBef>
              <a:spcPct val="0"/>
            </a:spcBef>
            <a:spcAft>
              <a:spcPct val="35000"/>
            </a:spcAft>
          </a:pPr>
          <a:r>
            <a:rPr lang="fa-IR" sz="1800" kern="1200" dirty="0" smtClean="0">
              <a:cs typeface="B Titr" pitchFamily="2" charset="-78"/>
            </a:rPr>
            <a:t>خود سازی تربیت یعنی تأثیر شخص بر خودش </a:t>
          </a:r>
          <a:endParaRPr lang="fa-IR" sz="1800" kern="1200" dirty="0">
            <a:cs typeface="B Titr" pitchFamily="2" charset="-78"/>
          </a:endParaRPr>
        </a:p>
      </dsp:txBody>
      <dsp:txXfrm>
        <a:off x="1943679" y="3685264"/>
        <a:ext cx="3401782" cy="850445"/>
      </dsp:txXfrm>
    </dsp:sp>
    <dsp:sp modelId="{F5F4955D-0926-4A4C-A6F3-807BFAD67AA5}">
      <dsp:nvSpPr>
        <dsp:cNvPr id="0" name=""/>
        <dsp:cNvSpPr/>
      </dsp:nvSpPr>
      <dsp:spPr>
        <a:xfrm>
          <a:off x="3131570" y="1552346"/>
          <a:ext cx="1275668" cy="1275668"/>
        </a:xfrm>
        <a:prstGeom prst="ellipse">
          <a:avLst/>
        </a:prstGeom>
        <a:blipFill rotWithShape="0">
          <a:blip xmlns:r="http://schemas.openxmlformats.org/officeDocument/2006/relationships" r:embed="rId2"/>
          <a:tile tx="0" ty="0" sx="100000" sy="100000" flip="none" algn="tl"/>
        </a:blip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rtl="1">
            <a:lnSpc>
              <a:spcPct val="90000"/>
            </a:lnSpc>
            <a:spcBef>
              <a:spcPct val="0"/>
            </a:spcBef>
            <a:spcAft>
              <a:spcPct val="35000"/>
            </a:spcAft>
          </a:pPr>
          <a:r>
            <a:rPr lang="fa-IR" sz="3700" kern="1200" dirty="0" smtClean="0">
              <a:solidFill>
                <a:srgbClr val="0070C0"/>
              </a:solidFill>
              <a:cs typeface="B Titr" pitchFamily="2" charset="-78"/>
            </a:rPr>
            <a:t>تعلیم</a:t>
          </a:r>
          <a:endParaRPr lang="fa-IR" sz="3700" kern="1200" dirty="0">
            <a:solidFill>
              <a:srgbClr val="0070C0"/>
            </a:solidFill>
            <a:cs typeface="B Titr" pitchFamily="2" charset="-78"/>
          </a:endParaRPr>
        </a:p>
      </dsp:txBody>
      <dsp:txXfrm>
        <a:off x="3318387" y="1739163"/>
        <a:ext cx="902034" cy="902034"/>
      </dsp:txXfrm>
    </dsp:sp>
    <dsp:sp modelId="{6CA48D87-6F4F-482A-9D98-7FFE28192C97}">
      <dsp:nvSpPr>
        <dsp:cNvPr id="0" name=""/>
        <dsp:cNvSpPr/>
      </dsp:nvSpPr>
      <dsp:spPr>
        <a:xfrm>
          <a:off x="2218759" y="595311"/>
          <a:ext cx="1275668" cy="1275668"/>
        </a:xfrm>
        <a:prstGeom prst="ellipse">
          <a:avLst/>
        </a:prstGeom>
        <a:blipFill rotWithShape="0">
          <a:blip xmlns:r="http://schemas.openxmlformats.org/officeDocument/2006/relationships" r:embed="rId3"/>
          <a:tile tx="0" ty="0" sx="100000" sy="100000" flip="none" algn="tl"/>
        </a:blip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r>
            <a:rPr lang="fa-IR" sz="3200" kern="1200" dirty="0" smtClean="0">
              <a:solidFill>
                <a:srgbClr val="C00000"/>
              </a:solidFill>
            </a:rPr>
            <a:t>تأد</a:t>
          </a:r>
        </a:p>
        <a:p>
          <a:pPr lvl="0" algn="ctr" defTabSz="1422400" rtl="1">
            <a:lnSpc>
              <a:spcPct val="90000"/>
            </a:lnSpc>
            <a:spcBef>
              <a:spcPct val="0"/>
            </a:spcBef>
            <a:spcAft>
              <a:spcPct val="35000"/>
            </a:spcAft>
          </a:pPr>
          <a:r>
            <a:rPr lang="fa-IR" sz="3200" kern="1200" dirty="0" smtClean="0">
              <a:solidFill>
                <a:srgbClr val="C00000"/>
              </a:solidFill>
            </a:rPr>
            <a:t>یب</a:t>
          </a:r>
          <a:endParaRPr lang="fa-IR" sz="3200" kern="1200" dirty="0">
            <a:solidFill>
              <a:srgbClr val="C00000"/>
            </a:solidFill>
          </a:endParaRPr>
        </a:p>
      </dsp:txBody>
      <dsp:txXfrm>
        <a:off x="2405576" y="782128"/>
        <a:ext cx="902034" cy="902034"/>
      </dsp:txXfrm>
    </dsp:sp>
    <dsp:sp modelId="{9295A101-94CB-4315-906A-24129AF8E365}">
      <dsp:nvSpPr>
        <dsp:cNvPr id="0" name=""/>
        <dsp:cNvSpPr/>
      </dsp:nvSpPr>
      <dsp:spPr>
        <a:xfrm>
          <a:off x="3522775" y="286883"/>
          <a:ext cx="1275668" cy="1275668"/>
        </a:xfrm>
        <a:prstGeom prst="ellipse">
          <a:avLst/>
        </a:prstGeom>
        <a:blipFill rotWithShape="0">
          <a:blip xmlns:r="http://schemas.openxmlformats.org/officeDocument/2006/relationships" r:embed="rId4"/>
          <a:tile tx="0" ty="0" sx="100000" sy="100000" flip="none" algn="tl"/>
        </a:blip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kern="1200" dirty="0" smtClean="0">
              <a:solidFill>
                <a:srgbClr val="FFFF00"/>
              </a:solidFill>
              <a:cs typeface="B Titr" pitchFamily="2" charset="-78"/>
            </a:rPr>
            <a:t>پرستاری</a:t>
          </a:r>
          <a:endParaRPr lang="fa-IR" sz="2000" kern="1200" dirty="0">
            <a:solidFill>
              <a:srgbClr val="FFFF00"/>
            </a:solidFill>
            <a:cs typeface="B Titr" pitchFamily="2" charset="-78"/>
          </a:endParaRPr>
        </a:p>
      </dsp:txBody>
      <dsp:txXfrm>
        <a:off x="3709592" y="473700"/>
        <a:ext cx="902034" cy="902034"/>
      </dsp:txXfrm>
    </dsp:sp>
    <dsp:sp modelId="{858941C8-2693-44BE-9183-E91E5FD97BCB}">
      <dsp:nvSpPr>
        <dsp:cNvPr id="0" name=""/>
        <dsp:cNvSpPr/>
      </dsp:nvSpPr>
      <dsp:spPr>
        <a:xfrm>
          <a:off x="1651795" y="28348"/>
          <a:ext cx="3968746" cy="3174997"/>
        </a:xfrm>
        <a:prstGeom prst="funnel">
          <a:avLst/>
        </a:prstGeom>
        <a:solidFill>
          <a:srgbClr val="FFC000">
            <a:alpha val="40000"/>
          </a:srgb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E9931-E328-45BD-BCE5-F1A89AC9FDEE}">
      <dsp:nvSpPr>
        <dsp:cNvPr id="0" name=""/>
        <dsp:cNvSpPr/>
      </dsp:nvSpPr>
      <dsp:spPr>
        <a:xfrm>
          <a:off x="1714805" y="3042821"/>
          <a:ext cx="1465072" cy="466069"/>
        </a:xfrm>
        <a:prstGeom prst="roundRect">
          <a:avLst>
            <a:gd name="adj" fmla="val 10000"/>
          </a:avLst>
        </a:prstGeom>
        <a:solidFill>
          <a:srgbClr val="FFFF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b="1" kern="1200" dirty="0" smtClean="0">
              <a:solidFill>
                <a:schemeClr val="tx1"/>
              </a:solidFill>
              <a:cs typeface="B Titr" panose="00000700000000000000" pitchFamily="2" charset="-78"/>
            </a:rPr>
            <a:t>مراحل رشد</a:t>
          </a:r>
          <a:endParaRPr lang="en-US" sz="1600" kern="1200" dirty="0">
            <a:cs typeface="B Titr" panose="00000700000000000000" pitchFamily="2" charset="-78"/>
          </a:endParaRPr>
        </a:p>
      </dsp:txBody>
      <dsp:txXfrm>
        <a:off x="1728456" y="3056472"/>
        <a:ext cx="1437770" cy="438767"/>
      </dsp:txXfrm>
    </dsp:sp>
    <dsp:sp modelId="{92148726-86DF-4416-8F31-6D6213B47E73}">
      <dsp:nvSpPr>
        <dsp:cNvPr id="0" name=""/>
        <dsp:cNvSpPr/>
      </dsp:nvSpPr>
      <dsp:spPr>
        <a:xfrm rot="17077126">
          <a:off x="2627645" y="2553194"/>
          <a:ext cx="1477322" cy="15826"/>
        </a:xfrm>
        <a:custGeom>
          <a:avLst/>
          <a:gdLst/>
          <a:ahLst/>
          <a:cxnLst/>
          <a:rect l="0" t="0" r="0" b="0"/>
          <a:pathLst>
            <a:path>
              <a:moveTo>
                <a:pt x="0" y="7913"/>
              </a:moveTo>
              <a:lnTo>
                <a:pt x="1477322" y="7913"/>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329373" y="2524175"/>
        <a:ext cx="73866" cy="73866"/>
      </dsp:txXfrm>
    </dsp:sp>
    <dsp:sp modelId="{C30EC379-2F6A-4B28-91B3-73EB435B276A}">
      <dsp:nvSpPr>
        <dsp:cNvPr id="0" name=""/>
        <dsp:cNvSpPr/>
      </dsp:nvSpPr>
      <dsp:spPr>
        <a:xfrm>
          <a:off x="3552734" y="1613325"/>
          <a:ext cx="1199654" cy="466069"/>
        </a:xfrm>
        <a:prstGeom prst="roundRect">
          <a:avLst>
            <a:gd name="adj" fmla="val 10000"/>
          </a:avLst>
        </a:prstGeom>
        <a:solidFill>
          <a:srgbClr val="FFFF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Titr" panose="00000700000000000000" pitchFamily="2" charset="-78"/>
            </a:rPr>
            <a:t>قبل از تولد</a:t>
          </a:r>
          <a:endParaRPr lang="en-US" sz="1400" b="1" kern="1200" dirty="0">
            <a:solidFill>
              <a:schemeClr val="tx1"/>
            </a:solidFill>
            <a:cs typeface="B Titr" panose="00000700000000000000" pitchFamily="2" charset="-78"/>
          </a:endParaRPr>
        </a:p>
      </dsp:txBody>
      <dsp:txXfrm>
        <a:off x="3566385" y="1626976"/>
        <a:ext cx="1172352" cy="438767"/>
      </dsp:txXfrm>
    </dsp:sp>
    <dsp:sp modelId="{17A35343-5382-4B24-AC3A-6D7C0D81AD98}">
      <dsp:nvSpPr>
        <dsp:cNvPr id="0" name=""/>
        <dsp:cNvSpPr/>
      </dsp:nvSpPr>
      <dsp:spPr>
        <a:xfrm rot="16983315">
          <a:off x="4113514" y="1034476"/>
          <a:ext cx="1650605" cy="15826"/>
        </a:xfrm>
        <a:custGeom>
          <a:avLst/>
          <a:gdLst/>
          <a:ahLst/>
          <a:cxnLst/>
          <a:rect l="0" t="0" r="0" b="0"/>
          <a:pathLst>
            <a:path>
              <a:moveTo>
                <a:pt x="0" y="7913"/>
              </a:moveTo>
              <a:lnTo>
                <a:pt x="1650605" y="7913"/>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897551" y="1001124"/>
        <a:ext cx="82530" cy="82530"/>
      </dsp:txXfrm>
    </dsp:sp>
    <dsp:sp modelId="{DEF15DDB-22F3-4B07-AFE9-9328C3EFB02D}">
      <dsp:nvSpPr>
        <dsp:cNvPr id="0" name=""/>
        <dsp:cNvSpPr/>
      </dsp:nvSpPr>
      <dsp:spPr>
        <a:xfrm>
          <a:off x="5125244" y="5383"/>
          <a:ext cx="1958966" cy="466069"/>
        </a:xfrm>
        <a:prstGeom prst="roundRect">
          <a:avLst>
            <a:gd name="adj" fmla="val 10000"/>
          </a:avLst>
        </a:prstGeom>
        <a:solidFill>
          <a:srgbClr val="FFFF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Titr" panose="00000700000000000000" pitchFamily="2" charset="-78"/>
            </a:rPr>
            <a:t>1- گل</a:t>
          </a:r>
          <a:endParaRPr lang="en-US" sz="1400" b="1" kern="1200" dirty="0">
            <a:solidFill>
              <a:schemeClr val="tx1"/>
            </a:solidFill>
            <a:cs typeface="B Titr" panose="00000700000000000000" pitchFamily="2" charset="-78"/>
          </a:endParaRPr>
        </a:p>
      </dsp:txBody>
      <dsp:txXfrm>
        <a:off x="5138895" y="19034"/>
        <a:ext cx="1931664" cy="438767"/>
      </dsp:txXfrm>
    </dsp:sp>
    <dsp:sp modelId="{0EA1F2CD-8A9E-43A9-8A78-3C1D544B81FD}">
      <dsp:nvSpPr>
        <dsp:cNvPr id="0" name=""/>
        <dsp:cNvSpPr/>
      </dsp:nvSpPr>
      <dsp:spPr>
        <a:xfrm rot="17350740">
          <a:off x="4371339" y="1302466"/>
          <a:ext cx="1134954" cy="15826"/>
        </a:xfrm>
        <a:custGeom>
          <a:avLst/>
          <a:gdLst/>
          <a:ahLst/>
          <a:cxnLst/>
          <a:rect l="0" t="0" r="0" b="0"/>
          <a:pathLst>
            <a:path>
              <a:moveTo>
                <a:pt x="0" y="7913"/>
              </a:moveTo>
              <a:lnTo>
                <a:pt x="1134954" y="7913"/>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10443" y="1282006"/>
        <a:ext cx="56747" cy="56747"/>
      </dsp:txXfrm>
    </dsp:sp>
    <dsp:sp modelId="{F56D531B-2B29-41D4-82FD-029AE4FC781A}">
      <dsp:nvSpPr>
        <dsp:cNvPr id="0" name=""/>
        <dsp:cNvSpPr/>
      </dsp:nvSpPr>
      <dsp:spPr>
        <a:xfrm>
          <a:off x="5125244" y="541364"/>
          <a:ext cx="2015780" cy="466069"/>
        </a:xfrm>
        <a:prstGeom prst="roundRect">
          <a:avLst>
            <a:gd name="adj" fmla="val 10000"/>
          </a:avLst>
        </a:prstGeom>
        <a:solidFill>
          <a:srgbClr val="FFFF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Titr" panose="00000700000000000000" pitchFamily="2" charset="-78"/>
            </a:rPr>
            <a:t>2-نطفه</a:t>
          </a:r>
          <a:endParaRPr lang="en-US" sz="1400" b="1" kern="1200" dirty="0">
            <a:solidFill>
              <a:schemeClr val="tx1"/>
            </a:solidFill>
            <a:cs typeface="B Titr" panose="00000700000000000000" pitchFamily="2" charset="-78"/>
          </a:endParaRPr>
        </a:p>
      </dsp:txBody>
      <dsp:txXfrm>
        <a:off x="5138895" y="555015"/>
        <a:ext cx="1988478" cy="438767"/>
      </dsp:txXfrm>
    </dsp:sp>
    <dsp:sp modelId="{94AAD1C9-00FA-4F6F-9EDD-A87C74A4088F}">
      <dsp:nvSpPr>
        <dsp:cNvPr id="0" name=""/>
        <dsp:cNvSpPr/>
      </dsp:nvSpPr>
      <dsp:spPr>
        <a:xfrm rot="18289469">
          <a:off x="4612359" y="1570456"/>
          <a:ext cx="652913" cy="15826"/>
        </a:xfrm>
        <a:custGeom>
          <a:avLst/>
          <a:gdLst/>
          <a:ahLst/>
          <a:cxnLst/>
          <a:rect l="0" t="0" r="0" b="0"/>
          <a:pathLst>
            <a:path>
              <a:moveTo>
                <a:pt x="0" y="7913"/>
              </a:moveTo>
              <a:lnTo>
                <a:pt x="652913" y="7913"/>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22494" y="1562047"/>
        <a:ext cx="32645" cy="32645"/>
      </dsp:txXfrm>
    </dsp:sp>
    <dsp:sp modelId="{83D48EBD-C9F1-4F14-A291-1D85A6150A49}">
      <dsp:nvSpPr>
        <dsp:cNvPr id="0" name=""/>
        <dsp:cNvSpPr/>
      </dsp:nvSpPr>
      <dsp:spPr>
        <a:xfrm>
          <a:off x="5125244" y="1077344"/>
          <a:ext cx="1980545" cy="466069"/>
        </a:xfrm>
        <a:prstGeom prst="roundRect">
          <a:avLst>
            <a:gd name="adj" fmla="val 10000"/>
          </a:avLst>
        </a:prstGeom>
        <a:solidFill>
          <a:srgbClr val="FFFF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Titr" panose="00000700000000000000" pitchFamily="2" charset="-78"/>
            </a:rPr>
            <a:t>3-علقه</a:t>
          </a:r>
          <a:endParaRPr lang="en-US" sz="1400" b="1" kern="1200" dirty="0">
            <a:solidFill>
              <a:schemeClr val="tx1"/>
            </a:solidFill>
            <a:cs typeface="B Titr" panose="00000700000000000000" pitchFamily="2" charset="-78"/>
          </a:endParaRPr>
        </a:p>
      </dsp:txBody>
      <dsp:txXfrm>
        <a:off x="5138895" y="1090995"/>
        <a:ext cx="1953243" cy="438767"/>
      </dsp:txXfrm>
    </dsp:sp>
    <dsp:sp modelId="{7936A42D-9BE6-4994-969B-14B884B8C04D}">
      <dsp:nvSpPr>
        <dsp:cNvPr id="0" name=""/>
        <dsp:cNvSpPr/>
      </dsp:nvSpPr>
      <dsp:spPr>
        <a:xfrm>
          <a:off x="4752388" y="1838446"/>
          <a:ext cx="372855" cy="15826"/>
        </a:xfrm>
        <a:custGeom>
          <a:avLst/>
          <a:gdLst/>
          <a:ahLst/>
          <a:cxnLst/>
          <a:rect l="0" t="0" r="0" b="0"/>
          <a:pathLst>
            <a:path>
              <a:moveTo>
                <a:pt x="0" y="7913"/>
              </a:moveTo>
              <a:lnTo>
                <a:pt x="372855" y="7913"/>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29495" y="1837038"/>
        <a:ext cx="18642" cy="18642"/>
      </dsp:txXfrm>
    </dsp:sp>
    <dsp:sp modelId="{7B9BF2E3-36BD-4982-8059-9199838C1BB8}">
      <dsp:nvSpPr>
        <dsp:cNvPr id="0" name=""/>
        <dsp:cNvSpPr/>
      </dsp:nvSpPr>
      <dsp:spPr>
        <a:xfrm>
          <a:off x="5125244" y="1613325"/>
          <a:ext cx="1958826" cy="466069"/>
        </a:xfrm>
        <a:prstGeom prst="roundRect">
          <a:avLst>
            <a:gd name="adj" fmla="val 10000"/>
          </a:avLst>
        </a:prstGeom>
        <a:solidFill>
          <a:srgbClr val="FFFF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Titr" panose="00000700000000000000" pitchFamily="2" charset="-78"/>
            </a:rPr>
            <a:t>4-مضغه</a:t>
          </a:r>
          <a:endParaRPr lang="en-US" sz="1400" b="1" kern="1200" dirty="0">
            <a:solidFill>
              <a:schemeClr val="tx1"/>
            </a:solidFill>
            <a:cs typeface="B Titr" panose="00000700000000000000" pitchFamily="2" charset="-78"/>
          </a:endParaRPr>
        </a:p>
      </dsp:txBody>
      <dsp:txXfrm>
        <a:off x="5138895" y="1626976"/>
        <a:ext cx="1931524" cy="438767"/>
      </dsp:txXfrm>
    </dsp:sp>
    <dsp:sp modelId="{6C10AC72-BCE9-4401-8234-DC0D8F12D599}">
      <dsp:nvSpPr>
        <dsp:cNvPr id="0" name=""/>
        <dsp:cNvSpPr/>
      </dsp:nvSpPr>
      <dsp:spPr>
        <a:xfrm rot="3310531">
          <a:off x="4612359" y="2106437"/>
          <a:ext cx="652913" cy="15826"/>
        </a:xfrm>
        <a:custGeom>
          <a:avLst/>
          <a:gdLst/>
          <a:ahLst/>
          <a:cxnLst/>
          <a:rect l="0" t="0" r="0" b="0"/>
          <a:pathLst>
            <a:path>
              <a:moveTo>
                <a:pt x="0" y="7913"/>
              </a:moveTo>
              <a:lnTo>
                <a:pt x="652913" y="7913"/>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22494" y="2098027"/>
        <a:ext cx="32645" cy="32645"/>
      </dsp:txXfrm>
    </dsp:sp>
    <dsp:sp modelId="{758EAB0D-29DA-4817-97FA-EDEBC600A1FF}">
      <dsp:nvSpPr>
        <dsp:cNvPr id="0" name=""/>
        <dsp:cNvSpPr/>
      </dsp:nvSpPr>
      <dsp:spPr>
        <a:xfrm>
          <a:off x="5125244" y="2149305"/>
          <a:ext cx="1980676" cy="466069"/>
        </a:xfrm>
        <a:prstGeom prst="roundRect">
          <a:avLst>
            <a:gd name="adj" fmla="val 10000"/>
          </a:avLst>
        </a:prstGeom>
        <a:solidFill>
          <a:srgbClr val="FFFF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Titr" panose="00000700000000000000" pitchFamily="2" charset="-78"/>
            </a:rPr>
            <a:t>5-استخوان</a:t>
          </a:r>
          <a:endParaRPr lang="en-US" sz="1000" b="1" kern="1200" dirty="0">
            <a:solidFill>
              <a:schemeClr val="tx1"/>
            </a:solidFill>
            <a:cs typeface="B Titr" panose="00000700000000000000" pitchFamily="2" charset="-78"/>
          </a:endParaRPr>
        </a:p>
      </dsp:txBody>
      <dsp:txXfrm>
        <a:off x="5138895" y="2162956"/>
        <a:ext cx="1953374" cy="438767"/>
      </dsp:txXfrm>
    </dsp:sp>
    <dsp:sp modelId="{2150F90A-7F93-4E4C-A00C-52A8F554759C}">
      <dsp:nvSpPr>
        <dsp:cNvPr id="0" name=""/>
        <dsp:cNvSpPr/>
      </dsp:nvSpPr>
      <dsp:spPr>
        <a:xfrm rot="4249260">
          <a:off x="4371339" y="2374427"/>
          <a:ext cx="1134954" cy="15826"/>
        </a:xfrm>
        <a:custGeom>
          <a:avLst/>
          <a:gdLst/>
          <a:ahLst/>
          <a:cxnLst/>
          <a:rect l="0" t="0" r="0" b="0"/>
          <a:pathLst>
            <a:path>
              <a:moveTo>
                <a:pt x="0" y="7913"/>
              </a:moveTo>
              <a:lnTo>
                <a:pt x="1134954" y="7913"/>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910443" y="2353966"/>
        <a:ext cx="56747" cy="56747"/>
      </dsp:txXfrm>
    </dsp:sp>
    <dsp:sp modelId="{51CFAAE9-9BA7-4BB8-8C62-1A1E78F7E1DB}">
      <dsp:nvSpPr>
        <dsp:cNvPr id="0" name=""/>
        <dsp:cNvSpPr/>
      </dsp:nvSpPr>
      <dsp:spPr>
        <a:xfrm>
          <a:off x="5125244" y="2685286"/>
          <a:ext cx="1980676" cy="466069"/>
        </a:xfrm>
        <a:prstGeom prst="roundRect">
          <a:avLst>
            <a:gd name="adj" fmla="val 10000"/>
          </a:avLst>
        </a:prstGeom>
        <a:solidFill>
          <a:srgbClr val="FFFF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Titr" panose="00000700000000000000" pitchFamily="2" charset="-78"/>
            </a:rPr>
            <a:t>6-گوشت</a:t>
          </a:r>
          <a:endParaRPr lang="en-US" sz="1100" b="1" kern="1200" dirty="0">
            <a:solidFill>
              <a:schemeClr val="tx1"/>
            </a:solidFill>
            <a:cs typeface="B Titr" panose="00000700000000000000" pitchFamily="2" charset="-78"/>
          </a:endParaRPr>
        </a:p>
      </dsp:txBody>
      <dsp:txXfrm>
        <a:off x="5138895" y="2698937"/>
        <a:ext cx="1953374" cy="438767"/>
      </dsp:txXfrm>
    </dsp:sp>
    <dsp:sp modelId="{A5566A01-159E-4288-9989-B6A3762D36D8}">
      <dsp:nvSpPr>
        <dsp:cNvPr id="0" name=""/>
        <dsp:cNvSpPr/>
      </dsp:nvSpPr>
      <dsp:spPr>
        <a:xfrm rot="4616685">
          <a:off x="4113514" y="2642417"/>
          <a:ext cx="1650605" cy="15826"/>
        </a:xfrm>
        <a:custGeom>
          <a:avLst/>
          <a:gdLst/>
          <a:ahLst/>
          <a:cxnLst/>
          <a:rect l="0" t="0" r="0" b="0"/>
          <a:pathLst>
            <a:path>
              <a:moveTo>
                <a:pt x="0" y="7913"/>
              </a:moveTo>
              <a:lnTo>
                <a:pt x="1650605" y="7913"/>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897551" y="2609065"/>
        <a:ext cx="82530" cy="82530"/>
      </dsp:txXfrm>
    </dsp:sp>
    <dsp:sp modelId="{4BA7F52C-428A-4FF4-B87A-50DDC018115F}">
      <dsp:nvSpPr>
        <dsp:cNvPr id="0" name=""/>
        <dsp:cNvSpPr/>
      </dsp:nvSpPr>
      <dsp:spPr>
        <a:xfrm>
          <a:off x="5125244" y="3221266"/>
          <a:ext cx="1980685" cy="466069"/>
        </a:xfrm>
        <a:prstGeom prst="roundRect">
          <a:avLst>
            <a:gd name="adj" fmla="val 10000"/>
          </a:avLst>
        </a:prstGeom>
        <a:solidFill>
          <a:srgbClr val="FFFF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Titr" panose="00000700000000000000" pitchFamily="2" charset="-78"/>
            </a:rPr>
            <a:t>7-دمیدن روح</a:t>
          </a:r>
          <a:endParaRPr lang="en-US" sz="1400" b="1" kern="1200" dirty="0">
            <a:solidFill>
              <a:schemeClr val="tx1"/>
            </a:solidFill>
            <a:cs typeface="B Titr" panose="00000700000000000000" pitchFamily="2" charset="-78"/>
          </a:endParaRPr>
        </a:p>
      </dsp:txBody>
      <dsp:txXfrm>
        <a:off x="5138895" y="3234917"/>
        <a:ext cx="1953383" cy="438767"/>
      </dsp:txXfrm>
    </dsp:sp>
    <dsp:sp modelId="{2A16AEA2-277C-4AF8-892B-12C19E7672AF}">
      <dsp:nvSpPr>
        <dsp:cNvPr id="0" name=""/>
        <dsp:cNvSpPr/>
      </dsp:nvSpPr>
      <dsp:spPr>
        <a:xfrm rot="4403764">
          <a:off x="2713899" y="3893146"/>
          <a:ext cx="1304813" cy="15826"/>
        </a:xfrm>
        <a:custGeom>
          <a:avLst/>
          <a:gdLst/>
          <a:ahLst/>
          <a:cxnLst/>
          <a:rect l="0" t="0" r="0" b="0"/>
          <a:pathLst>
            <a:path>
              <a:moveTo>
                <a:pt x="0" y="7913"/>
              </a:moveTo>
              <a:lnTo>
                <a:pt x="1304813" y="7913"/>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33685" y="3868439"/>
        <a:ext cx="65240" cy="65240"/>
      </dsp:txXfrm>
    </dsp:sp>
    <dsp:sp modelId="{B57CAB14-ABE9-4AAB-93E2-BAFBAE52997A}">
      <dsp:nvSpPr>
        <dsp:cNvPr id="0" name=""/>
        <dsp:cNvSpPr/>
      </dsp:nvSpPr>
      <dsp:spPr>
        <a:xfrm>
          <a:off x="3552734" y="4114137"/>
          <a:ext cx="1343530" cy="824249"/>
        </a:xfrm>
        <a:prstGeom prst="roundRect">
          <a:avLst>
            <a:gd name="adj" fmla="val 10000"/>
          </a:avLst>
        </a:prstGeom>
        <a:solidFill>
          <a:srgbClr val="FFFF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Titr" panose="00000700000000000000" pitchFamily="2" charset="-78"/>
            </a:rPr>
            <a:t>بعداز تولد (سه مرحله هفت سال)</a:t>
          </a:r>
          <a:endParaRPr lang="en-US" sz="1400" kern="1200" dirty="0">
            <a:cs typeface="B Titr" panose="00000700000000000000" pitchFamily="2" charset="-78"/>
          </a:endParaRPr>
        </a:p>
      </dsp:txBody>
      <dsp:txXfrm>
        <a:off x="3576875" y="4138278"/>
        <a:ext cx="1295248" cy="775967"/>
      </dsp:txXfrm>
    </dsp:sp>
    <dsp:sp modelId="{40EA5C09-A967-493B-80FE-9143A87D42BE}">
      <dsp:nvSpPr>
        <dsp:cNvPr id="0" name=""/>
        <dsp:cNvSpPr/>
      </dsp:nvSpPr>
      <dsp:spPr>
        <a:xfrm rot="18289469">
          <a:off x="4756235" y="4250358"/>
          <a:ext cx="652913" cy="15826"/>
        </a:xfrm>
        <a:custGeom>
          <a:avLst/>
          <a:gdLst/>
          <a:ahLst/>
          <a:cxnLst/>
          <a:rect l="0" t="0" r="0" b="0"/>
          <a:pathLst>
            <a:path>
              <a:moveTo>
                <a:pt x="0" y="7913"/>
              </a:moveTo>
              <a:lnTo>
                <a:pt x="652913" y="7913"/>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66369" y="4241949"/>
        <a:ext cx="32645" cy="32645"/>
      </dsp:txXfrm>
    </dsp:sp>
    <dsp:sp modelId="{C20F888A-683E-4A79-90D4-E6ECC6A6A779}">
      <dsp:nvSpPr>
        <dsp:cNvPr id="0" name=""/>
        <dsp:cNvSpPr/>
      </dsp:nvSpPr>
      <dsp:spPr>
        <a:xfrm>
          <a:off x="5269120" y="3757247"/>
          <a:ext cx="1980685" cy="466069"/>
        </a:xfrm>
        <a:prstGeom prst="roundRect">
          <a:avLst>
            <a:gd name="adj" fmla="val 10000"/>
          </a:avLst>
        </a:prstGeom>
        <a:solidFill>
          <a:srgbClr val="FFFF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Titr" panose="00000700000000000000" pitchFamily="2" charset="-78"/>
            </a:rPr>
            <a:t>1-دوره سیادت و سروری</a:t>
          </a:r>
          <a:endParaRPr lang="en-US" sz="1400" b="1" kern="1200" dirty="0">
            <a:solidFill>
              <a:schemeClr val="tx1"/>
            </a:solidFill>
            <a:cs typeface="B Titr" panose="00000700000000000000" pitchFamily="2" charset="-78"/>
          </a:endParaRPr>
        </a:p>
      </dsp:txBody>
      <dsp:txXfrm>
        <a:off x="5282771" y="3770898"/>
        <a:ext cx="1953383" cy="438767"/>
      </dsp:txXfrm>
    </dsp:sp>
    <dsp:sp modelId="{ECA19C95-E7B2-4B52-8DBD-1C1324721CB6}">
      <dsp:nvSpPr>
        <dsp:cNvPr id="0" name=""/>
        <dsp:cNvSpPr/>
      </dsp:nvSpPr>
      <dsp:spPr>
        <a:xfrm>
          <a:off x="4896264" y="4518349"/>
          <a:ext cx="372855" cy="15826"/>
        </a:xfrm>
        <a:custGeom>
          <a:avLst/>
          <a:gdLst/>
          <a:ahLst/>
          <a:cxnLst/>
          <a:rect l="0" t="0" r="0" b="0"/>
          <a:pathLst>
            <a:path>
              <a:moveTo>
                <a:pt x="0" y="7913"/>
              </a:moveTo>
              <a:lnTo>
                <a:pt x="372855" y="7913"/>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73371" y="4516941"/>
        <a:ext cx="18642" cy="18642"/>
      </dsp:txXfrm>
    </dsp:sp>
    <dsp:sp modelId="{7854F0D1-8CA0-4862-99BF-5DFA3044A4AA}">
      <dsp:nvSpPr>
        <dsp:cNvPr id="0" name=""/>
        <dsp:cNvSpPr/>
      </dsp:nvSpPr>
      <dsp:spPr>
        <a:xfrm>
          <a:off x="5269120" y="4293227"/>
          <a:ext cx="1980685" cy="466069"/>
        </a:xfrm>
        <a:prstGeom prst="roundRect">
          <a:avLst>
            <a:gd name="adj" fmla="val 10000"/>
          </a:avLst>
        </a:prstGeom>
        <a:solidFill>
          <a:srgbClr val="FFFF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Titr" panose="00000700000000000000" pitchFamily="2" charset="-78"/>
            </a:rPr>
            <a:t>2- دوره اطاعت و فرمانبری</a:t>
          </a:r>
          <a:endParaRPr lang="en-US" sz="1400" b="1" kern="1200" dirty="0">
            <a:solidFill>
              <a:schemeClr val="tx1"/>
            </a:solidFill>
            <a:cs typeface="B Titr" panose="00000700000000000000" pitchFamily="2" charset="-78"/>
          </a:endParaRPr>
        </a:p>
      </dsp:txBody>
      <dsp:txXfrm>
        <a:off x="5282771" y="4306878"/>
        <a:ext cx="1953383" cy="438767"/>
      </dsp:txXfrm>
    </dsp:sp>
    <dsp:sp modelId="{F37BDABF-20DF-44BF-9891-AFC304D9099C}">
      <dsp:nvSpPr>
        <dsp:cNvPr id="0" name=""/>
        <dsp:cNvSpPr/>
      </dsp:nvSpPr>
      <dsp:spPr>
        <a:xfrm rot="3310531">
          <a:off x="4756235" y="4786339"/>
          <a:ext cx="652913" cy="15826"/>
        </a:xfrm>
        <a:custGeom>
          <a:avLst/>
          <a:gdLst/>
          <a:ahLst/>
          <a:cxnLst/>
          <a:rect l="0" t="0" r="0" b="0"/>
          <a:pathLst>
            <a:path>
              <a:moveTo>
                <a:pt x="0" y="7913"/>
              </a:moveTo>
              <a:lnTo>
                <a:pt x="652913" y="7913"/>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066369" y="4777929"/>
        <a:ext cx="32645" cy="32645"/>
      </dsp:txXfrm>
    </dsp:sp>
    <dsp:sp modelId="{7192F039-2CAE-4439-A593-7C3EEB2C9E62}">
      <dsp:nvSpPr>
        <dsp:cNvPr id="0" name=""/>
        <dsp:cNvSpPr/>
      </dsp:nvSpPr>
      <dsp:spPr>
        <a:xfrm>
          <a:off x="5269120" y="4829208"/>
          <a:ext cx="1980676" cy="466069"/>
        </a:xfrm>
        <a:prstGeom prst="roundRect">
          <a:avLst>
            <a:gd name="adj" fmla="val 10000"/>
          </a:avLst>
        </a:prstGeom>
        <a:solidFill>
          <a:srgbClr val="FFFF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Titr" panose="00000700000000000000" pitchFamily="2" charset="-78"/>
            </a:rPr>
            <a:t>3- دوره مشورت و همرایی</a:t>
          </a:r>
          <a:endParaRPr lang="en-US" sz="1400" b="1" kern="1200" dirty="0">
            <a:solidFill>
              <a:schemeClr val="tx1"/>
            </a:solidFill>
            <a:cs typeface="B Titr" panose="00000700000000000000" pitchFamily="2" charset="-78"/>
          </a:endParaRPr>
        </a:p>
      </dsp:txBody>
      <dsp:txXfrm>
        <a:off x="5282771" y="4842859"/>
        <a:ext cx="1953374" cy="4387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A810C-7889-491D-9423-F2CFEB2A71A8}">
      <dsp:nvSpPr>
        <dsp:cNvPr id="0" name=""/>
        <dsp:cNvSpPr/>
      </dsp:nvSpPr>
      <dsp:spPr>
        <a:xfrm>
          <a:off x="1181741" y="0"/>
          <a:ext cx="5741954" cy="847506"/>
        </a:xfrm>
        <a:prstGeom prst="roundRect">
          <a:avLst>
            <a:gd name="adj" fmla="val 10000"/>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40640" rIns="60960" bIns="40640" numCol="1" spcCol="1270" anchor="ctr" anchorCtr="0">
          <a:noAutofit/>
        </a:bodyPr>
        <a:lstStyle/>
        <a:p>
          <a:pPr lvl="0" algn="ctr" defTabSz="1422400" rtl="1">
            <a:lnSpc>
              <a:spcPct val="90000"/>
            </a:lnSpc>
            <a:spcBef>
              <a:spcPct val="0"/>
            </a:spcBef>
            <a:spcAft>
              <a:spcPct val="35000"/>
            </a:spcAft>
          </a:pPr>
          <a:r>
            <a:rPr lang="en-US" sz="3200" kern="1200" dirty="0" smtClean="0">
              <a:solidFill>
                <a:srgbClr val="FF0000"/>
              </a:solidFill>
              <a:cs typeface="B Titr" panose="00000700000000000000" pitchFamily="2" charset="-78"/>
            </a:rPr>
            <a:t>Education</a:t>
          </a:r>
          <a:r>
            <a:rPr lang="fa-IR" sz="3000" kern="1200" dirty="0" smtClean="0"/>
            <a:t> </a:t>
          </a:r>
          <a:r>
            <a:rPr lang="fa-IR" sz="2000" kern="1200" dirty="0" smtClean="0">
              <a:cs typeface="B Titr" panose="00000700000000000000" pitchFamily="2" charset="-78"/>
            </a:rPr>
            <a:t>(درزبان فارسی)</a:t>
          </a:r>
          <a:endParaRPr lang="fa-IR" sz="2000" kern="1200" dirty="0">
            <a:cs typeface="B Titr" panose="00000700000000000000" pitchFamily="2" charset="-78"/>
          </a:endParaRPr>
        </a:p>
      </dsp:txBody>
      <dsp:txXfrm>
        <a:off x="1206564" y="24823"/>
        <a:ext cx="5692308" cy="797860"/>
      </dsp:txXfrm>
    </dsp:sp>
    <dsp:sp modelId="{699CCCB6-E2D4-4A18-881F-6D34553EB46B}">
      <dsp:nvSpPr>
        <dsp:cNvPr id="0" name=""/>
        <dsp:cNvSpPr/>
      </dsp:nvSpPr>
      <dsp:spPr>
        <a:xfrm>
          <a:off x="1107210" y="1001170"/>
          <a:ext cx="847506" cy="847506"/>
        </a:xfrm>
        <a:prstGeom prst="roundRect">
          <a:avLst>
            <a:gd name="adj" fmla="val 1667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381D1974-9473-435F-80D4-87F79F3A9678}">
      <dsp:nvSpPr>
        <dsp:cNvPr id="0" name=""/>
        <dsp:cNvSpPr/>
      </dsp:nvSpPr>
      <dsp:spPr>
        <a:xfrm>
          <a:off x="2005567" y="1001170"/>
          <a:ext cx="4843597" cy="847506"/>
        </a:xfrm>
        <a:prstGeom prst="roundRect">
          <a:avLst>
            <a:gd name="adj" fmla="val 16670"/>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fa-IR" sz="2800" b="1" kern="1200" dirty="0" smtClean="0">
              <a:cs typeface="B Titr" panose="00000700000000000000" pitchFamily="2" charset="-78"/>
            </a:rPr>
            <a:t>تربیت </a:t>
          </a:r>
          <a:endParaRPr lang="fa-IR" sz="1800" b="1" kern="1200" dirty="0">
            <a:cs typeface="B Titr" panose="00000700000000000000" pitchFamily="2" charset="-78"/>
          </a:endParaRPr>
        </a:p>
      </dsp:txBody>
      <dsp:txXfrm>
        <a:off x="2046946" y="1042549"/>
        <a:ext cx="4760839" cy="764748"/>
      </dsp:txXfrm>
    </dsp:sp>
    <dsp:sp modelId="{1651AF83-DEA9-4A5B-AE12-B04845F5BB98}">
      <dsp:nvSpPr>
        <dsp:cNvPr id="0" name=""/>
        <dsp:cNvSpPr/>
      </dsp:nvSpPr>
      <dsp:spPr>
        <a:xfrm>
          <a:off x="1107210" y="1950377"/>
          <a:ext cx="847506" cy="847506"/>
        </a:xfrm>
        <a:prstGeom prst="roundRect">
          <a:avLst>
            <a:gd name="adj" fmla="val 1667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1BC04873-F964-4E3F-A687-7F3E46D3A37B}">
      <dsp:nvSpPr>
        <dsp:cNvPr id="0" name=""/>
        <dsp:cNvSpPr/>
      </dsp:nvSpPr>
      <dsp:spPr>
        <a:xfrm>
          <a:off x="2005567" y="1950377"/>
          <a:ext cx="4843597" cy="847506"/>
        </a:xfrm>
        <a:prstGeom prst="roundRect">
          <a:avLst>
            <a:gd name="adj" fmla="val 16670"/>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fa-IR" sz="2400" b="1" kern="1200" dirty="0" smtClean="0">
              <a:cs typeface="B Titr" panose="00000700000000000000" pitchFamily="2" charset="-78"/>
            </a:rPr>
            <a:t>تعلیم و تربیت</a:t>
          </a:r>
          <a:endParaRPr lang="fa-IR" sz="2400" b="1" kern="1200" dirty="0">
            <a:cs typeface="B Titr" panose="00000700000000000000" pitchFamily="2" charset="-78"/>
          </a:endParaRPr>
        </a:p>
      </dsp:txBody>
      <dsp:txXfrm>
        <a:off x="2046946" y="1991756"/>
        <a:ext cx="4760839" cy="764748"/>
      </dsp:txXfrm>
    </dsp:sp>
    <dsp:sp modelId="{6BC2BA22-22D1-4160-A97C-6A3DF6FFF3F4}">
      <dsp:nvSpPr>
        <dsp:cNvPr id="0" name=""/>
        <dsp:cNvSpPr/>
      </dsp:nvSpPr>
      <dsp:spPr>
        <a:xfrm>
          <a:off x="1107210" y="2899585"/>
          <a:ext cx="847506" cy="847506"/>
        </a:xfrm>
        <a:prstGeom prst="roundRect">
          <a:avLst>
            <a:gd name="adj" fmla="val 1667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F6A571FB-5573-4010-A674-8A957C3A2D18}">
      <dsp:nvSpPr>
        <dsp:cNvPr id="0" name=""/>
        <dsp:cNvSpPr/>
      </dsp:nvSpPr>
      <dsp:spPr>
        <a:xfrm>
          <a:off x="2005567" y="2899585"/>
          <a:ext cx="4843597" cy="847506"/>
        </a:xfrm>
        <a:prstGeom prst="roundRect">
          <a:avLst>
            <a:gd name="adj" fmla="val 16670"/>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fa-IR" sz="2400" b="1" kern="1200" dirty="0" smtClean="0">
              <a:cs typeface="B Titr" panose="00000700000000000000" pitchFamily="2" charset="-78"/>
            </a:rPr>
            <a:t>پرورش</a:t>
          </a:r>
        </a:p>
      </dsp:txBody>
      <dsp:txXfrm>
        <a:off x="2046946" y="2940964"/>
        <a:ext cx="4760839" cy="764748"/>
      </dsp:txXfrm>
    </dsp:sp>
    <dsp:sp modelId="{7080FBE1-D51C-4159-A619-5D80186DD399}">
      <dsp:nvSpPr>
        <dsp:cNvPr id="0" name=""/>
        <dsp:cNvSpPr/>
      </dsp:nvSpPr>
      <dsp:spPr>
        <a:xfrm>
          <a:off x="1107210" y="3848792"/>
          <a:ext cx="847506" cy="847506"/>
        </a:xfrm>
        <a:prstGeom prst="roundRect">
          <a:avLst>
            <a:gd name="adj" fmla="val 1667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99882D60-DB6F-415C-93E5-C1071A1C57E3}">
      <dsp:nvSpPr>
        <dsp:cNvPr id="0" name=""/>
        <dsp:cNvSpPr/>
      </dsp:nvSpPr>
      <dsp:spPr>
        <a:xfrm>
          <a:off x="2005567" y="3848792"/>
          <a:ext cx="4843597" cy="847506"/>
        </a:xfrm>
        <a:prstGeom prst="roundRect">
          <a:avLst>
            <a:gd name="adj" fmla="val 16670"/>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fa-IR" sz="2400" b="1" kern="1200" dirty="0" smtClean="0">
              <a:cs typeface="B Titr" panose="00000700000000000000" pitchFamily="2" charset="-78"/>
            </a:rPr>
            <a:t>آموزش و پرورش</a:t>
          </a:r>
          <a:endParaRPr lang="fa-IR" sz="2400" b="1" kern="1200" dirty="0">
            <a:cs typeface="B Titr" panose="00000700000000000000" pitchFamily="2" charset="-78"/>
          </a:endParaRPr>
        </a:p>
      </dsp:txBody>
      <dsp:txXfrm>
        <a:off x="2046946" y="3890171"/>
        <a:ext cx="4760839" cy="76474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2AD8A-BF88-418B-89C1-BA88C463DCC1}">
      <dsp:nvSpPr>
        <dsp:cNvPr id="0" name=""/>
        <dsp:cNvSpPr/>
      </dsp:nvSpPr>
      <dsp:spPr>
        <a:xfrm>
          <a:off x="3092175" y="2804862"/>
          <a:ext cx="2852144" cy="2852144"/>
        </a:xfrm>
        <a:prstGeom prst="ellipse">
          <a:avLst/>
        </a:prstGeom>
        <a:solidFill>
          <a:srgbClr val="92D050"/>
        </a:solidFill>
        <a:ln>
          <a:solidFill>
            <a:srgbClr val="00B050"/>
          </a:solid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1244600" rtl="1">
            <a:lnSpc>
              <a:spcPct val="90000"/>
            </a:lnSpc>
            <a:spcBef>
              <a:spcPct val="0"/>
            </a:spcBef>
            <a:spcAft>
              <a:spcPct val="35000"/>
            </a:spcAft>
          </a:pPr>
          <a:r>
            <a:rPr lang="fa-IR" sz="2800" b="0" kern="1200" dirty="0" smtClean="0">
              <a:solidFill>
                <a:schemeClr val="tx1"/>
              </a:solidFill>
              <a:cs typeface="B Titr" pitchFamily="2" charset="-78"/>
            </a:rPr>
            <a:t>پرستاری</a:t>
          </a:r>
          <a:endParaRPr lang="fa-IR" sz="2800" b="0" kern="1200" dirty="0">
            <a:solidFill>
              <a:schemeClr val="tx1"/>
            </a:solidFill>
            <a:cs typeface="B Titr" pitchFamily="2" charset="-78"/>
          </a:endParaRPr>
        </a:p>
      </dsp:txBody>
      <dsp:txXfrm>
        <a:off x="3509862" y="3222549"/>
        <a:ext cx="2016770" cy="2016770"/>
      </dsp:txXfrm>
    </dsp:sp>
    <dsp:sp modelId="{78A6E9AF-ED33-4D31-903C-060840EAAB93}">
      <dsp:nvSpPr>
        <dsp:cNvPr id="0" name=""/>
        <dsp:cNvSpPr/>
      </dsp:nvSpPr>
      <dsp:spPr>
        <a:xfrm rot="12900000">
          <a:off x="1159745" y="2273943"/>
          <a:ext cx="2288147" cy="812861"/>
        </a:xfrm>
        <a:prstGeom prst="leftArrow">
          <a:avLst>
            <a:gd name="adj1" fmla="val 60000"/>
            <a:gd name="adj2" fmla="val 50000"/>
          </a:avLst>
        </a:prstGeom>
        <a:solidFill>
          <a:srgbClr val="FF0000"/>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21606DF3-D88E-4DBA-B489-786E89C8A649}">
      <dsp:nvSpPr>
        <dsp:cNvPr id="0" name=""/>
        <dsp:cNvSpPr/>
      </dsp:nvSpPr>
      <dsp:spPr>
        <a:xfrm>
          <a:off x="11880" y="940345"/>
          <a:ext cx="2709536" cy="2167629"/>
        </a:xfrm>
        <a:prstGeom prst="roundRect">
          <a:avLst>
            <a:gd name="adj" fmla="val 10000"/>
          </a:avLst>
        </a:prstGeom>
        <a:solidFill>
          <a:srgbClr val="FF0000"/>
        </a:solidFill>
        <a:ln>
          <a:solidFill>
            <a:srgbClr val="00B050"/>
          </a:solid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sp3d extrusionH="28000" prstMaterial="matte"/>
        </a:bodyPr>
        <a:lstStyle/>
        <a:p>
          <a:pPr lvl="0" algn="ctr" defTabSz="1600200" rtl="1">
            <a:lnSpc>
              <a:spcPct val="90000"/>
            </a:lnSpc>
            <a:spcBef>
              <a:spcPct val="0"/>
            </a:spcBef>
            <a:spcAft>
              <a:spcPct val="35000"/>
            </a:spcAft>
          </a:pPr>
          <a:r>
            <a:rPr lang="fa-IR" sz="3600" kern="1200" dirty="0" smtClean="0">
              <a:solidFill>
                <a:schemeClr val="tx1"/>
              </a:solidFill>
              <a:cs typeface="B Titr" pitchFamily="2" charset="-78"/>
            </a:rPr>
            <a:t>ناتوانی</a:t>
          </a:r>
          <a:endParaRPr lang="fa-IR" sz="3600" kern="1200" dirty="0">
            <a:solidFill>
              <a:schemeClr val="tx1"/>
            </a:solidFill>
            <a:cs typeface="B Titr" pitchFamily="2" charset="-78"/>
          </a:endParaRPr>
        </a:p>
      </dsp:txBody>
      <dsp:txXfrm>
        <a:off x="75368" y="1003833"/>
        <a:ext cx="2582560" cy="2040653"/>
      </dsp:txXfrm>
    </dsp:sp>
    <dsp:sp modelId="{A134F128-8042-4945-8568-D877D384CB5F}">
      <dsp:nvSpPr>
        <dsp:cNvPr id="0" name=""/>
        <dsp:cNvSpPr/>
      </dsp:nvSpPr>
      <dsp:spPr>
        <a:xfrm rot="19500000">
          <a:off x="5588603" y="2273943"/>
          <a:ext cx="2288147" cy="812861"/>
        </a:xfrm>
        <a:prstGeom prst="leftArrow">
          <a:avLst>
            <a:gd name="adj1" fmla="val 60000"/>
            <a:gd name="adj2" fmla="val 50000"/>
          </a:avLst>
        </a:prstGeom>
        <a:solidFill>
          <a:srgbClr val="FF0000"/>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1F5F0FE7-B7CA-4A98-89CC-A51D64E4FA5E}">
      <dsp:nvSpPr>
        <dsp:cNvPr id="0" name=""/>
        <dsp:cNvSpPr/>
      </dsp:nvSpPr>
      <dsp:spPr>
        <a:xfrm>
          <a:off x="6315078" y="940345"/>
          <a:ext cx="2709536" cy="2167629"/>
        </a:xfrm>
        <a:prstGeom prst="roundRect">
          <a:avLst>
            <a:gd name="adj" fmla="val 10000"/>
          </a:avLst>
        </a:prstGeom>
        <a:solidFill>
          <a:srgbClr val="FFFF00"/>
        </a:solidFill>
        <a:ln>
          <a:solidFill>
            <a:srgbClr val="00B050"/>
          </a:solid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23825" tIns="123825" rIns="123825" bIns="123825" numCol="1" spcCol="1270" anchor="ctr" anchorCtr="0">
          <a:noAutofit/>
          <a:sp3d extrusionH="28000" prstMaterial="matte"/>
        </a:bodyPr>
        <a:lstStyle/>
        <a:p>
          <a:pPr lvl="0" algn="ctr" defTabSz="2889250" rtl="1">
            <a:lnSpc>
              <a:spcPct val="90000"/>
            </a:lnSpc>
            <a:spcBef>
              <a:spcPct val="0"/>
            </a:spcBef>
            <a:spcAft>
              <a:spcPct val="35000"/>
            </a:spcAft>
          </a:pPr>
          <a:r>
            <a:rPr lang="fa-IR" sz="6500" b="1" kern="1200" dirty="0" smtClean="0">
              <a:solidFill>
                <a:schemeClr val="tx1"/>
              </a:solidFill>
              <a:cs typeface="B Titr" pitchFamily="2" charset="-78"/>
            </a:rPr>
            <a:t>نادانی</a:t>
          </a:r>
          <a:endParaRPr lang="fa-IR" sz="6500" b="1" kern="1200" dirty="0">
            <a:solidFill>
              <a:schemeClr val="tx1"/>
            </a:solidFill>
            <a:cs typeface="B Titr" pitchFamily="2" charset="-78"/>
          </a:endParaRPr>
        </a:p>
      </dsp:txBody>
      <dsp:txXfrm>
        <a:off x="6378566" y="1003833"/>
        <a:ext cx="2582560" cy="204065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4B375-0E3D-4109-B3DF-791DAE2C0770}">
      <dsp:nvSpPr>
        <dsp:cNvPr id="0" name=""/>
        <dsp:cNvSpPr/>
      </dsp:nvSpPr>
      <dsp:spPr>
        <a:xfrm>
          <a:off x="2583534" y="1431300"/>
          <a:ext cx="1819244" cy="1573720"/>
        </a:xfrm>
        <a:prstGeom prst="hexagon">
          <a:avLst>
            <a:gd name="adj" fmla="val 28570"/>
            <a:gd name="vf" fmla="val 115470"/>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933450" rtl="1">
            <a:lnSpc>
              <a:spcPct val="90000"/>
            </a:lnSpc>
            <a:spcBef>
              <a:spcPct val="0"/>
            </a:spcBef>
            <a:spcAft>
              <a:spcPct val="35000"/>
            </a:spcAft>
          </a:pPr>
          <a:r>
            <a:rPr lang="fa-IR" sz="2100" kern="1200" dirty="0" smtClean="0">
              <a:cs typeface="B Titr" panose="00000700000000000000" pitchFamily="2" charset="-78"/>
            </a:rPr>
            <a:t>دلایل کندی رشد نوزاد</a:t>
          </a:r>
          <a:endParaRPr lang="fa-IR" sz="2100" kern="1200" dirty="0">
            <a:cs typeface="B Titr" panose="00000700000000000000" pitchFamily="2" charset="-78"/>
          </a:endParaRPr>
        </a:p>
      </dsp:txBody>
      <dsp:txXfrm>
        <a:off x="2885008" y="1692087"/>
        <a:ext cx="1216296" cy="1052146"/>
      </dsp:txXfrm>
    </dsp:sp>
    <dsp:sp modelId="{A360401C-E111-46E4-9AF5-0B33F2AA73E0}">
      <dsp:nvSpPr>
        <dsp:cNvPr id="0" name=""/>
        <dsp:cNvSpPr/>
      </dsp:nvSpPr>
      <dsp:spPr>
        <a:xfrm>
          <a:off x="3722730" y="678381"/>
          <a:ext cx="686395" cy="591420"/>
        </a:xfrm>
        <a:prstGeom prst="hexagon">
          <a:avLst>
            <a:gd name="adj" fmla="val 28900"/>
            <a:gd name="vf" fmla="val 115470"/>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39CA98DE-F074-4860-BF15-90B7896E73AF}">
      <dsp:nvSpPr>
        <dsp:cNvPr id="0" name=""/>
        <dsp:cNvSpPr/>
      </dsp:nvSpPr>
      <dsp:spPr>
        <a:xfrm>
          <a:off x="2130751" y="184140"/>
          <a:ext cx="1490858" cy="1289767"/>
        </a:xfrm>
        <a:prstGeom prst="hexagon">
          <a:avLst>
            <a:gd name="adj" fmla="val 28570"/>
            <a:gd name="vf" fmla="val 11547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dirty="0" smtClean="0">
              <a:cs typeface="B Titr" panose="00000700000000000000" pitchFamily="2" charset="-78"/>
            </a:rPr>
            <a:t>نوع بشر حفظ شود .</a:t>
          </a:r>
          <a:endParaRPr lang="fa-IR" sz="1600" kern="1200" dirty="0">
            <a:cs typeface="B Titr" panose="00000700000000000000" pitchFamily="2" charset="-78"/>
          </a:endParaRPr>
        </a:p>
      </dsp:txBody>
      <dsp:txXfrm>
        <a:off x="2377818" y="397882"/>
        <a:ext cx="996724" cy="862283"/>
      </dsp:txXfrm>
    </dsp:sp>
    <dsp:sp modelId="{01C3F1F7-3AF1-41D4-9C7C-8927BA49350D}">
      <dsp:nvSpPr>
        <dsp:cNvPr id="0" name=""/>
        <dsp:cNvSpPr/>
      </dsp:nvSpPr>
      <dsp:spPr>
        <a:xfrm>
          <a:off x="4523807" y="1784022"/>
          <a:ext cx="686395" cy="591420"/>
        </a:xfrm>
        <a:prstGeom prst="hexagon">
          <a:avLst>
            <a:gd name="adj" fmla="val 28900"/>
            <a:gd name="vf" fmla="val 115470"/>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18C0F1B7-0BDC-4421-A4DF-AACFB33DC297}">
      <dsp:nvSpPr>
        <dsp:cNvPr id="0" name=""/>
        <dsp:cNvSpPr/>
      </dsp:nvSpPr>
      <dsp:spPr>
        <a:xfrm>
          <a:off x="3807827" y="498594"/>
          <a:ext cx="1490858" cy="1289767"/>
        </a:xfrm>
        <a:prstGeom prst="hexagon">
          <a:avLst>
            <a:gd name="adj" fmla="val 28570"/>
            <a:gd name="vf" fmla="val 11547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66725" rtl="1">
            <a:lnSpc>
              <a:spcPct val="90000"/>
            </a:lnSpc>
            <a:spcBef>
              <a:spcPct val="0"/>
            </a:spcBef>
            <a:spcAft>
              <a:spcPct val="35000"/>
            </a:spcAft>
          </a:pPr>
          <a:r>
            <a:rPr lang="fa-IR" sz="1050" kern="1200" dirty="0" smtClean="0">
              <a:cs typeface="B Titr" panose="00000700000000000000" pitchFamily="2" charset="-78"/>
            </a:rPr>
            <a:t>رفتارهای مقدماتی و اساسی زندگی را درمحیطی بی خطر بیاموزد </a:t>
          </a:r>
          <a:endParaRPr lang="fa-IR" sz="1050" kern="1200" dirty="0">
            <a:cs typeface="B Titr" panose="00000700000000000000" pitchFamily="2" charset="-78"/>
          </a:endParaRPr>
        </a:p>
      </dsp:txBody>
      <dsp:txXfrm>
        <a:off x="4054894" y="712336"/>
        <a:ext cx="996724" cy="862283"/>
      </dsp:txXfrm>
    </dsp:sp>
    <dsp:sp modelId="{30B9C0D7-517D-4872-B9D9-6EAB03307BE3}">
      <dsp:nvSpPr>
        <dsp:cNvPr id="0" name=""/>
        <dsp:cNvSpPr/>
      </dsp:nvSpPr>
      <dsp:spPr>
        <a:xfrm>
          <a:off x="3967327" y="3032084"/>
          <a:ext cx="686395" cy="591420"/>
        </a:xfrm>
        <a:prstGeom prst="hexagon">
          <a:avLst>
            <a:gd name="adj" fmla="val 28900"/>
            <a:gd name="vf" fmla="val 115470"/>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F1A50096-A942-4A7E-B0A2-0336E58ED5F7}">
      <dsp:nvSpPr>
        <dsp:cNvPr id="0" name=""/>
        <dsp:cNvSpPr/>
      </dsp:nvSpPr>
      <dsp:spPr>
        <a:xfrm>
          <a:off x="4118402" y="2352815"/>
          <a:ext cx="1490858" cy="1289767"/>
        </a:xfrm>
        <a:prstGeom prst="hexagon">
          <a:avLst>
            <a:gd name="adj" fmla="val 28570"/>
            <a:gd name="vf" fmla="val 11547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dirty="0" smtClean="0">
              <a:cs typeface="B Titr" panose="00000700000000000000" pitchFamily="2" charset="-78"/>
            </a:rPr>
            <a:t>زودتر و بهتر رشد کند </a:t>
          </a:r>
          <a:endParaRPr lang="fa-IR" sz="1600" kern="1200" dirty="0">
            <a:cs typeface="B Titr" panose="00000700000000000000" pitchFamily="2" charset="-78"/>
          </a:endParaRPr>
        </a:p>
      </dsp:txBody>
      <dsp:txXfrm>
        <a:off x="4365469" y="2566557"/>
        <a:ext cx="996724" cy="862283"/>
      </dsp:txXfrm>
    </dsp:sp>
    <dsp:sp modelId="{E9B94B8E-F758-4F62-8548-7F7E3568F4A7}">
      <dsp:nvSpPr>
        <dsp:cNvPr id="0" name=""/>
        <dsp:cNvSpPr/>
      </dsp:nvSpPr>
      <dsp:spPr>
        <a:xfrm>
          <a:off x="2586919" y="3161638"/>
          <a:ext cx="686395" cy="591420"/>
        </a:xfrm>
        <a:prstGeom prst="hexagon">
          <a:avLst>
            <a:gd name="adj" fmla="val 28900"/>
            <a:gd name="vf" fmla="val 115470"/>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46970D70-A7ED-4042-BE21-18D6D5BF3613}">
      <dsp:nvSpPr>
        <dsp:cNvPr id="0" name=""/>
        <dsp:cNvSpPr/>
      </dsp:nvSpPr>
      <dsp:spPr>
        <a:xfrm>
          <a:off x="2550010" y="3119021"/>
          <a:ext cx="1490858" cy="1289767"/>
        </a:xfrm>
        <a:prstGeom prst="hexagon">
          <a:avLst>
            <a:gd name="adj" fmla="val 28570"/>
            <a:gd name="vf" fmla="val 11547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88950" rtl="1">
            <a:lnSpc>
              <a:spcPct val="90000"/>
            </a:lnSpc>
            <a:spcBef>
              <a:spcPct val="0"/>
            </a:spcBef>
            <a:spcAft>
              <a:spcPct val="35000"/>
            </a:spcAft>
          </a:pPr>
          <a:r>
            <a:rPr lang="fa-IR" sz="1100" b="1" kern="1200" dirty="0" smtClean="0">
              <a:cs typeface="B Titr" panose="00000700000000000000" pitchFamily="2" charset="-78"/>
            </a:rPr>
            <a:t>کسب تجربه کند و نتایج تجارب دیگرا ن را بیاموزد</a:t>
          </a:r>
          <a:endParaRPr lang="fa-IR" sz="1100" b="1" kern="1200" dirty="0">
            <a:cs typeface="B Titr" panose="00000700000000000000" pitchFamily="2" charset="-78"/>
          </a:endParaRPr>
        </a:p>
      </dsp:txBody>
      <dsp:txXfrm>
        <a:off x="2797077" y="3332763"/>
        <a:ext cx="996724" cy="862283"/>
      </dsp:txXfrm>
    </dsp:sp>
    <dsp:sp modelId="{7D5EBC8F-E437-4CE4-9B6D-6AAB1F896A5E}">
      <dsp:nvSpPr>
        <dsp:cNvPr id="0" name=""/>
        <dsp:cNvSpPr/>
      </dsp:nvSpPr>
      <dsp:spPr>
        <a:xfrm>
          <a:off x="1082568" y="1861218"/>
          <a:ext cx="1490858" cy="1289767"/>
        </a:xfrm>
        <a:prstGeom prst="hexagon">
          <a:avLst>
            <a:gd name="adj" fmla="val 28570"/>
            <a:gd name="vf" fmla="val 11547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fa-IR" sz="1200" b="1" kern="1200" dirty="0" smtClean="0">
              <a:cs typeface="B Titr" panose="00000700000000000000" pitchFamily="2" charset="-78"/>
            </a:rPr>
            <a:t>فرصت آشنایی با زندگی اجتماعی را پیدا کند .</a:t>
          </a:r>
          <a:endParaRPr lang="fa-IR" sz="1200" b="1" kern="1200" dirty="0">
            <a:cs typeface="B Titr" panose="00000700000000000000" pitchFamily="2" charset="-78"/>
          </a:endParaRPr>
        </a:p>
      </dsp:txBody>
      <dsp:txXfrm>
        <a:off x="1329635" y="2074960"/>
        <a:ext cx="996724" cy="86228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FE8838-FCCD-4E64-8622-64468AB5DD97}">
      <dsp:nvSpPr>
        <dsp:cNvPr id="0" name=""/>
        <dsp:cNvSpPr/>
      </dsp:nvSpPr>
      <dsp:spPr>
        <a:xfrm>
          <a:off x="2539365" y="473"/>
          <a:ext cx="3809047" cy="1847852"/>
        </a:xfrm>
        <a:prstGeom prst="rightArrow">
          <a:avLst>
            <a:gd name="adj1" fmla="val 75000"/>
            <a:gd name="adj2" fmla="val 50000"/>
          </a:avLst>
        </a:prstGeom>
        <a:solidFill>
          <a:srgbClr val="FFFF00">
            <a:alpha val="90000"/>
          </a:srgbClr>
        </a:solidFill>
        <a:ln>
          <a:noFill/>
        </a:ln>
        <a:effectLst>
          <a:outerShdw blurRad="38100" dist="25400" dir="5400000" rotWithShape="0">
            <a:srgbClr val="000000">
              <a:alpha val="35000"/>
            </a:srgbClr>
          </a:outerShdw>
        </a:effectLst>
        <a:sp3d z="-152400" extrusionH="63500" prstMaterial="matte">
          <a:bevelT w="44450" h="63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7780" tIns="17780" rIns="17780" bIns="17780" numCol="1" spcCol="1270" anchor="t" anchorCtr="0">
          <a:noAutofit/>
        </a:bodyPr>
        <a:lstStyle/>
        <a:p>
          <a:pPr marL="285750" lvl="1" indent="-285750" algn="r" defTabSz="1244600" rtl="1">
            <a:lnSpc>
              <a:spcPct val="90000"/>
            </a:lnSpc>
            <a:spcBef>
              <a:spcPct val="0"/>
            </a:spcBef>
            <a:spcAft>
              <a:spcPct val="15000"/>
            </a:spcAft>
            <a:buChar char="••"/>
          </a:pPr>
          <a:r>
            <a:rPr lang="fa-IR" sz="2800" kern="1200" dirty="0" smtClean="0">
              <a:cs typeface="B Titr" pitchFamily="2" charset="-78"/>
            </a:rPr>
            <a:t>باید تحت سرپرستی و مراقبت باشد </a:t>
          </a:r>
          <a:endParaRPr lang="fa-IR" sz="2800" kern="1200" dirty="0">
            <a:cs typeface="B Titr" pitchFamily="2" charset="-78"/>
          </a:endParaRPr>
        </a:p>
      </dsp:txBody>
      <dsp:txXfrm>
        <a:off x="2539365" y="231455"/>
        <a:ext cx="3116103" cy="1385889"/>
      </dsp:txXfrm>
    </dsp:sp>
    <dsp:sp modelId="{5FC65A6A-F1BD-488E-BB63-8F3A0E015C9E}">
      <dsp:nvSpPr>
        <dsp:cNvPr id="0" name=""/>
        <dsp:cNvSpPr/>
      </dsp:nvSpPr>
      <dsp:spPr>
        <a:xfrm>
          <a:off x="0" y="473"/>
          <a:ext cx="2539365" cy="1847852"/>
        </a:xfrm>
        <a:prstGeom prst="roundRect">
          <a:avLst/>
        </a:prstGeom>
        <a:solidFill>
          <a:srgbClr val="00B0F0"/>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rtl="1">
            <a:lnSpc>
              <a:spcPct val="90000"/>
            </a:lnSpc>
            <a:spcBef>
              <a:spcPct val="0"/>
            </a:spcBef>
            <a:spcAft>
              <a:spcPct val="35000"/>
            </a:spcAft>
          </a:pPr>
          <a:r>
            <a:rPr lang="fa-IR" sz="3700" kern="1200" dirty="0" smtClean="0">
              <a:solidFill>
                <a:srgbClr val="FFC000"/>
              </a:solidFill>
              <a:cs typeface="B Titr" pitchFamily="2" charset="-78"/>
            </a:rPr>
            <a:t>از لحاظ فرد</a:t>
          </a:r>
          <a:endParaRPr lang="fa-IR" sz="3700" kern="1200" dirty="0">
            <a:solidFill>
              <a:srgbClr val="FFC000"/>
            </a:solidFill>
            <a:cs typeface="B Titr" pitchFamily="2" charset="-78"/>
          </a:endParaRPr>
        </a:p>
      </dsp:txBody>
      <dsp:txXfrm>
        <a:off x="90205" y="90678"/>
        <a:ext cx="2358955" cy="1667442"/>
      </dsp:txXfrm>
    </dsp:sp>
    <dsp:sp modelId="{BD677069-1FAB-4C0A-8748-552E5215944E}">
      <dsp:nvSpPr>
        <dsp:cNvPr id="0" name=""/>
        <dsp:cNvSpPr/>
      </dsp:nvSpPr>
      <dsp:spPr>
        <a:xfrm>
          <a:off x="2539365" y="2033111"/>
          <a:ext cx="3809047" cy="1847852"/>
        </a:xfrm>
        <a:prstGeom prst="rightArrow">
          <a:avLst>
            <a:gd name="adj1" fmla="val 75000"/>
            <a:gd name="adj2" fmla="val 50000"/>
          </a:avLst>
        </a:prstGeom>
        <a:solidFill>
          <a:srgbClr val="FFFF00">
            <a:alpha val="90000"/>
          </a:srgbClr>
        </a:solidFill>
        <a:ln>
          <a:noFill/>
        </a:ln>
        <a:effectLst>
          <a:outerShdw blurRad="38100" dist="25400" dir="5400000" rotWithShape="0">
            <a:srgbClr val="000000">
              <a:alpha val="35000"/>
            </a:srgbClr>
          </a:outerShdw>
        </a:effectLst>
        <a:sp3d z="-152400" extrusionH="63500" prstMaterial="matte">
          <a:bevelT w="44450" h="63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7780" tIns="17780" rIns="17780" bIns="17780" numCol="1" spcCol="1270" anchor="t" anchorCtr="0">
          <a:noAutofit/>
        </a:bodyPr>
        <a:lstStyle/>
        <a:p>
          <a:pPr marL="285750" lvl="1" indent="-285750" algn="r" defTabSz="1244600" rtl="1">
            <a:lnSpc>
              <a:spcPct val="90000"/>
            </a:lnSpc>
            <a:spcBef>
              <a:spcPct val="0"/>
            </a:spcBef>
            <a:spcAft>
              <a:spcPct val="15000"/>
            </a:spcAft>
            <a:buChar char="••"/>
          </a:pPr>
          <a:r>
            <a:rPr lang="fa-IR" sz="2800" kern="1200" dirty="0" smtClean="0">
              <a:cs typeface="B Titr" pitchFamily="2" charset="-78"/>
            </a:rPr>
            <a:t>باید با زندگی گروهی و اجتماعی آشنا شود </a:t>
          </a:r>
          <a:r>
            <a:rPr lang="fa-IR" sz="3300" kern="1200" dirty="0" smtClean="0"/>
            <a:t>.</a:t>
          </a:r>
          <a:endParaRPr lang="fa-IR" sz="3300" kern="1200" dirty="0"/>
        </a:p>
      </dsp:txBody>
      <dsp:txXfrm>
        <a:off x="2539365" y="2264093"/>
        <a:ext cx="3116103" cy="1385889"/>
      </dsp:txXfrm>
    </dsp:sp>
    <dsp:sp modelId="{A566FBFD-69F0-43FB-B258-D8B78C6F74FC}">
      <dsp:nvSpPr>
        <dsp:cNvPr id="0" name=""/>
        <dsp:cNvSpPr/>
      </dsp:nvSpPr>
      <dsp:spPr>
        <a:xfrm>
          <a:off x="0" y="2033111"/>
          <a:ext cx="2539365" cy="1847852"/>
        </a:xfrm>
        <a:prstGeom prst="roundRect">
          <a:avLst/>
        </a:prstGeom>
        <a:solidFill>
          <a:srgbClr val="00B0F0"/>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rtl="1">
            <a:lnSpc>
              <a:spcPct val="90000"/>
            </a:lnSpc>
            <a:spcBef>
              <a:spcPct val="0"/>
            </a:spcBef>
            <a:spcAft>
              <a:spcPct val="35000"/>
            </a:spcAft>
          </a:pPr>
          <a:r>
            <a:rPr lang="fa-IR" sz="3700" kern="1200" dirty="0" smtClean="0">
              <a:solidFill>
                <a:srgbClr val="FFC000"/>
              </a:solidFill>
              <a:cs typeface="B Titr" pitchFamily="2" charset="-78"/>
            </a:rPr>
            <a:t>از لحاظ نوع  </a:t>
          </a:r>
          <a:endParaRPr lang="fa-IR" sz="3700" kern="1200" dirty="0">
            <a:solidFill>
              <a:srgbClr val="FFC000"/>
            </a:solidFill>
            <a:cs typeface="B Titr" pitchFamily="2" charset="-78"/>
          </a:endParaRPr>
        </a:p>
      </dsp:txBody>
      <dsp:txXfrm>
        <a:off x="90205" y="2123316"/>
        <a:ext cx="2358955" cy="166744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949BB-68D0-46DE-B3EF-9DAF725849A6}">
      <dsp:nvSpPr>
        <dsp:cNvPr id="0" name=""/>
        <dsp:cNvSpPr/>
      </dsp:nvSpPr>
      <dsp:spPr>
        <a:xfrm>
          <a:off x="-1400949" y="0"/>
          <a:ext cx="9746714" cy="5760640"/>
        </a:xfrm>
        <a:prstGeom prst="ellipse">
          <a:avLst/>
        </a:prstGeom>
        <a:solidFill>
          <a:srgbClr val="FFFF00"/>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1">
            <a:lnSpc>
              <a:spcPct val="90000"/>
            </a:lnSpc>
            <a:spcBef>
              <a:spcPct val="0"/>
            </a:spcBef>
            <a:spcAft>
              <a:spcPct val="35000"/>
            </a:spcAft>
          </a:pPr>
          <a:r>
            <a:rPr lang="fa-IR" sz="1200" b="1" kern="1200" dirty="0" smtClean="0">
              <a:solidFill>
                <a:schemeClr val="tx1"/>
              </a:solidFill>
              <a:cs typeface="+mn-cs"/>
            </a:rPr>
            <a:t>اگر انسان از اول بزرگسال آفریده می شد نابود می شد ، موجودی احمق و ابله بود و اصلا نوع بشر پیشرفت نمی کرد</a:t>
          </a:r>
          <a:endParaRPr lang="fa-IR" sz="1200" b="1" kern="1200" dirty="0">
            <a:solidFill>
              <a:schemeClr val="tx1"/>
            </a:solidFill>
            <a:cs typeface="+mn-cs"/>
          </a:endParaRPr>
        </a:p>
      </dsp:txBody>
      <dsp:txXfrm>
        <a:off x="2109817" y="288031"/>
        <a:ext cx="2725181" cy="864096"/>
      </dsp:txXfrm>
    </dsp:sp>
    <dsp:sp modelId="{8D18BFE0-6FDA-476C-B029-BCD22F254612}">
      <dsp:nvSpPr>
        <dsp:cNvPr id="0" name=""/>
        <dsp:cNvSpPr/>
      </dsp:nvSpPr>
      <dsp:spPr>
        <a:xfrm>
          <a:off x="9" y="1167082"/>
          <a:ext cx="6944797" cy="4578602"/>
        </a:xfrm>
        <a:prstGeom prst="ellipse">
          <a:avLst/>
        </a:prstGeom>
        <a:solidFill>
          <a:srgbClr val="FF0000"/>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fa-IR" sz="1600" b="1" kern="1200" baseline="-25000" dirty="0" smtClean="0">
              <a:solidFill>
                <a:schemeClr val="tx1"/>
              </a:solidFill>
              <a:cs typeface="B Titr" pitchFamily="2" charset="-78"/>
            </a:rPr>
            <a:t>با</a:t>
          </a:r>
          <a:r>
            <a:rPr lang="fa-IR" sz="1600" kern="1200" baseline="-25000" dirty="0" smtClean="0">
              <a:solidFill>
                <a:schemeClr val="bg1"/>
              </a:solidFill>
              <a:cs typeface="B Titr" pitchFamily="2" charset="-78"/>
            </a:rPr>
            <a:t> </a:t>
          </a:r>
          <a:r>
            <a:rPr lang="fa-IR" sz="1400" b="1" kern="1200" baseline="-25000" dirty="0" smtClean="0">
              <a:solidFill>
                <a:schemeClr val="tx1"/>
              </a:solidFill>
              <a:cs typeface="+mn-cs"/>
            </a:rPr>
            <a:t>کسب تجربه و تبادل  آنها و کسب مهارت های اجتماعی برای شرکت در کارهای گروهی و زندگی اجتماعی آماده می شود . </a:t>
          </a:r>
          <a:endParaRPr lang="fa-IR" sz="1100" b="1" kern="1200" baseline="-25000" dirty="0">
            <a:solidFill>
              <a:schemeClr val="tx1"/>
            </a:solidFill>
            <a:cs typeface="+mn-cs"/>
          </a:endParaRPr>
        </a:p>
      </dsp:txBody>
      <dsp:txXfrm>
        <a:off x="2258804" y="1441798"/>
        <a:ext cx="2427206" cy="824148"/>
      </dsp:txXfrm>
    </dsp:sp>
    <dsp:sp modelId="{A5FA6143-2917-4691-93B4-C57FAFEE99A9}">
      <dsp:nvSpPr>
        <dsp:cNvPr id="0" name=""/>
        <dsp:cNvSpPr/>
      </dsp:nvSpPr>
      <dsp:spPr>
        <a:xfrm>
          <a:off x="1158825" y="2448266"/>
          <a:ext cx="4627164" cy="3168363"/>
        </a:xfrm>
        <a:prstGeom prst="ellipse">
          <a:avLst/>
        </a:prstGeom>
        <a:solidFill>
          <a:srgbClr val="92D050"/>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rtl="1">
            <a:lnSpc>
              <a:spcPct val="90000"/>
            </a:lnSpc>
            <a:spcBef>
              <a:spcPct val="0"/>
            </a:spcBef>
            <a:spcAft>
              <a:spcPct val="35000"/>
            </a:spcAft>
          </a:pPr>
          <a:r>
            <a:rPr lang="fa-IR" sz="1100" b="1" kern="1200" dirty="0" smtClean="0">
              <a:solidFill>
                <a:schemeClr val="tx1"/>
              </a:solidFill>
              <a:cs typeface="+mn-cs"/>
            </a:rPr>
            <a:t>فرصت پیدا می کند اندام هایش را بشناسد ، آنها را به کار گیرد  از ایجاد عادات نامطلوب جلوگیری می شود . </a:t>
          </a:r>
          <a:endParaRPr lang="fa-IR" sz="1100" b="1" kern="1200" dirty="0">
            <a:solidFill>
              <a:schemeClr val="tx1"/>
            </a:solidFill>
            <a:cs typeface="+mn-cs"/>
          </a:endParaRPr>
        </a:p>
      </dsp:txBody>
      <dsp:txXfrm>
        <a:off x="2394278" y="2685893"/>
        <a:ext cx="2156258" cy="712881"/>
      </dsp:txXfrm>
    </dsp:sp>
    <dsp:sp modelId="{64A6C51A-FAB0-4F9F-92BB-F789D31C0CCE}">
      <dsp:nvSpPr>
        <dsp:cNvPr id="0" name=""/>
        <dsp:cNvSpPr/>
      </dsp:nvSpPr>
      <dsp:spPr>
        <a:xfrm>
          <a:off x="1839289" y="3456384"/>
          <a:ext cx="3266236" cy="2304256"/>
        </a:xfrm>
        <a:prstGeom prst="ellipse">
          <a:avLst/>
        </a:prstGeom>
        <a:solidFill>
          <a:srgbClr val="00B0F0"/>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1">
            <a:lnSpc>
              <a:spcPct val="90000"/>
            </a:lnSpc>
            <a:spcBef>
              <a:spcPct val="0"/>
            </a:spcBef>
            <a:spcAft>
              <a:spcPct val="35000"/>
            </a:spcAft>
          </a:pPr>
          <a:r>
            <a:rPr lang="fa-IR" sz="1200" b="1" kern="1200" dirty="0" smtClean="0">
              <a:solidFill>
                <a:schemeClr val="tx1"/>
              </a:solidFill>
              <a:cs typeface="+mn-cs"/>
            </a:rPr>
            <a:t>نوزاد انسان با پرستاری که از او می شود ، نیاز های اولیه و اساسی او تأمین می شود  بقای او حفظ می شود . </a:t>
          </a:r>
          <a:endParaRPr lang="fa-IR" sz="1200" b="1" kern="1200" dirty="0">
            <a:solidFill>
              <a:schemeClr val="tx1"/>
            </a:solidFill>
            <a:cs typeface="+mn-cs"/>
          </a:endParaRPr>
        </a:p>
      </dsp:txBody>
      <dsp:txXfrm>
        <a:off x="2317618" y="4032448"/>
        <a:ext cx="2309578" cy="115212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999D2-7AB8-4EEE-8D2D-54EC7ABAC9F5}">
      <dsp:nvSpPr>
        <dsp:cNvPr id="0" name=""/>
        <dsp:cNvSpPr/>
      </dsp:nvSpPr>
      <dsp:spPr>
        <a:xfrm>
          <a:off x="72001" y="0"/>
          <a:ext cx="7200812" cy="3624064"/>
        </a:xfrm>
        <a:prstGeom prst="swooshArrow">
          <a:avLst>
            <a:gd name="adj1" fmla="val 25000"/>
            <a:gd name="adj2" fmla="val 25000"/>
          </a:avLst>
        </a:prstGeom>
        <a:solidFill>
          <a:srgbClr val="00B0F0"/>
        </a:solidFill>
        <a:ln>
          <a:solidFill>
            <a:srgbClr val="00B0F0"/>
          </a:solid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CBA4387-197E-4E84-9076-2B1F733F6428}">
      <dsp:nvSpPr>
        <dsp:cNvPr id="0" name=""/>
        <dsp:cNvSpPr/>
      </dsp:nvSpPr>
      <dsp:spPr>
        <a:xfrm>
          <a:off x="2121308" y="1975114"/>
          <a:ext cx="202947" cy="202947"/>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B6BFF8F-2E71-4822-9646-6C41FB25F4EA}">
      <dsp:nvSpPr>
        <dsp:cNvPr id="0" name=""/>
        <dsp:cNvSpPr/>
      </dsp:nvSpPr>
      <dsp:spPr>
        <a:xfrm>
          <a:off x="2222782" y="2076588"/>
          <a:ext cx="1884513" cy="1547475"/>
        </a:xfrm>
        <a:prstGeom prst="rect">
          <a:avLst/>
        </a:prstGeom>
        <a:solidFill>
          <a:srgbClr val="92D050"/>
        </a:solidFill>
        <a:ln>
          <a:noFill/>
        </a:ln>
        <a:effectLst/>
      </dsp:spPr>
      <dsp:style>
        <a:lnRef idx="0">
          <a:scrgbClr r="0" g="0" b="0"/>
        </a:lnRef>
        <a:fillRef idx="0">
          <a:scrgbClr r="0" g="0" b="0"/>
        </a:fillRef>
        <a:effectRef idx="0">
          <a:scrgbClr r="0" g="0" b="0"/>
        </a:effectRef>
        <a:fontRef idx="minor"/>
      </dsp:style>
      <dsp:txBody>
        <a:bodyPr spcFirstLastPara="0" vert="horz" wrap="square" lIns="107538" tIns="0" rIns="0" bIns="0" numCol="1" spcCol="1270" anchor="t" anchorCtr="0">
          <a:noAutofit/>
        </a:bodyPr>
        <a:lstStyle/>
        <a:p>
          <a:pPr lvl="0" algn="r" defTabSz="800100" rtl="1">
            <a:lnSpc>
              <a:spcPct val="90000"/>
            </a:lnSpc>
            <a:spcBef>
              <a:spcPct val="0"/>
            </a:spcBef>
            <a:spcAft>
              <a:spcPct val="35000"/>
            </a:spcAft>
          </a:pPr>
          <a:r>
            <a:rPr lang="fa-IR" sz="1800" kern="1200" dirty="0" smtClean="0">
              <a:cs typeface="B Titr" pitchFamily="2" charset="-78"/>
            </a:rPr>
            <a:t>هدف پرستاری : رشد طبیعی نوزاد از طریق تأمین نیاز های لازم برای زنده ماندن است </a:t>
          </a:r>
          <a:endParaRPr lang="fa-IR" sz="1800" kern="1200" dirty="0">
            <a:cs typeface="B Titr" pitchFamily="2" charset="-78"/>
          </a:endParaRPr>
        </a:p>
      </dsp:txBody>
      <dsp:txXfrm>
        <a:off x="2222782" y="2076588"/>
        <a:ext cx="1884513" cy="1547475"/>
      </dsp:txXfrm>
    </dsp:sp>
    <dsp:sp modelId="{ABBE020A-77F8-429A-8497-A44129539CC9}">
      <dsp:nvSpPr>
        <dsp:cNvPr id="0" name=""/>
        <dsp:cNvSpPr/>
      </dsp:nvSpPr>
      <dsp:spPr>
        <a:xfrm>
          <a:off x="3991325" y="1050978"/>
          <a:ext cx="347910" cy="347910"/>
        </a:xfrm>
        <a:prstGeom prst="ellipse">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B16A9F8-7B3B-4B40-B937-95C34EAA85E0}">
      <dsp:nvSpPr>
        <dsp:cNvPr id="0" name=""/>
        <dsp:cNvSpPr/>
      </dsp:nvSpPr>
      <dsp:spPr>
        <a:xfrm>
          <a:off x="4165280" y="1224933"/>
          <a:ext cx="1884513" cy="2399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350" tIns="0" rIns="0" bIns="0" numCol="1" spcCol="1270" anchor="t" anchorCtr="0">
          <a:noAutofit/>
        </a:bodyPr>
        <a:lstStyle/>
        <a:p>
          <a:pPr lvl="0" algn="l" defTabSz="800100" rtl="1">
            <a:lnSpc>
              <a:spcPct val="90000"/>
            </a:lnSpc>
            <a:spcBef>
              <a:spcPct val="0"/>
            </a:spcBef>
            <a:spcAft>
              <a:spcPct val="35000"/>
            </a:spcAft>
          </a:pPr>
          <a:endParaRPr lang="fa-IR" sz="1800" kern="1200"/>
        </a:p>
      </dsp:txBody>
      <dsp:txXfrm>
        <a:off x="4165280" y="1224933"/>
        <a:ext cx="1884513" cy="239913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1408D-FD03-45EA-90BF-A8C49D069356}">
      <dsp:nvSpPr>
        <dsp:cNvPr id="0" name=""/>
        <dsp:cNvSpPr/>
      </dsp:nvSpPr>
      <dsp:spPr>
        <a:xfrm rot="5400000">
          <a:off x="-235202" y="309253"/>
          <a:ext cx="1568016" cy="1097611"/>
        </a:xfrm>
        <a:prstGeom prst="chevron">
          <a:avLst/>
        </a:prstGeom>
        <a:solidFill>
          <a:srgbClr val="00B050"/>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1">
            <a:lnSpc>
              <a:spcPct val="90000"/>
            </a:lnSpc>
            <a:spcBef>
              <a:spcPct val="0"/>
            </a:spcBef>
            <a:spcAft>
              <a:spcPct val="35000"/>
            </a:spcAft>
          </a:pPr>
          <a:r>
            <a:rPr lang="fa-IR" sz="3000" kern="1200" dirty="0" smtClean="0">
              <a:solidFill>
                <a:srgbClr val="C00000"/>
              </a:solidFill>
            </a:rPr>
            <a:t>آموزش</a:t>
          </a:r>
          <a:endParaRPr lang="fa-IR" sz="3000" kern="1200" dirty="0">
            <a:solidFill>
              <a:srgbClr val="C00000"/>
            </a:solidFill>
          </a:endParaRPr>
        </a:p>
      </dsp:txBody>
      <dsp:txXfrm rot="-5400000">
        <a:off x="1" y="622857"/>
        <a:ext cx="1097611" cy="470405"/>
      </dsp:txXfrm>
    </dsp:sp>
    <dsp:sp modelId="{5CDECC4B-3340-47F1-9C3B-F3C56C78DCF0}">
      <dsp:nvSpPr>
        <dsp:cNvPr id="0" name=""/>
        <dsp:cNvSpPr/>
      </dsp:nvSpPr>
      <dsp:spPr>
        <a:xfrm rot="5400000">
          <a:off x="3711608" y="-2611369"/>
          <a:ext cx="1019210" cy="6247204"/>
        </a:xfrm>
        <a:prstGeom prst="round2SameRect">
          <a:avLst/>
        </a:prstGeom>
        <a:blipFill rotWithShape="0">
          <a:blip xmlns:r="http://schemas.openxmlformats.org/officeDocument/2006/relationships" r:embed="rId1"/>
          <a:tile tx="0" ty="0" sx="100000" sy="100000" flip="none" algn="tl"/>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r" defTabSz="1066800" rtl="1">
            <a:lnSpc>
              <a:spcPct val="90000"/>
            </a:lnSpc>
            <a:spcBef>
              <a:spcPct val="0"/>
            </a:spcBef>
            <a:spcAft>
              <a:spcPct val="15000"/>
            </a:spcAft>
            <a:buChar char="••"/>
          </a:pPr>
          <a:r>
            <a:rPr lang="fa-IR" sz="2400" kern="1200" dirty="0" smtClean="0">
              <a:solidFill>
                <a:srgbClr val="002060"/>
              </a:solidFill>
            </a:rPr>
            <a:t>آن قسمت از دانش ، ارزش ها ، مهارت ها و باورهای پیشینیان که نفع عام دارد .باید برای آموزش آنها تدابیری اتخاذ گردد . </a:t>
          </a:r>
          <a:endParaRPr lang="fa-IR" sz="2400" kern="1200" dirty="0">
            <a:solidFill>
              <a:srgbClr val="002060"/>
            </a:solidFill>
          </a:endParaRPr>
        </a:p>
      </dsp:txBody>
      <dsp:txXfrm rot="-5400000">
        <a:off x="1097611" y="52382"/>
        <a:ext cx="6197450" cy="919702"/>
      </dsp:txXfrm>
    </dsp:sp>
    <dsp:sp modelId="{1EDF6683-E340-4CC2-A76C-CAD94BE339D4}">
      <dsp:nvSpPr>
        <dsp:cNvPr id="0" name=""/>
        <dsp:cNvSpPr/>
      </dsp:nvSpPr>
      <dsp:spPr>
        <a:xfrm rot="5400000">
          <a:off x="-235202" y="1611434"/>
          <a:ext cx="1568016" cy="1097611"/>
        </a:xfrm>
        <a:prstGeom prst="chevron">
          <a:avLst/>
        </a:prstGeom>
        <a:solidFill>
          <a:srgbClr val="00B050"/>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1">
            <a:lnSpc>
              <a:spcPct val="90000"/>
            </a:lnSpc>
            <a:spcBef>
              <a:spcPct val="0"/>
            </a:spcBef>
            <a:spcAft>
              <a:spcPct val="35000"/>
            </a:spcAft>
          </a:pPr>
          <a:r>
            <a:rPr lang="fa-IR" sz="3000" kern="1200" dirty="0" smtClean="0">
              <a:solidFill>
                <a:srgbClr val="C00000"/>
              </a:solidFill>
            </a:rPr>
            <a:t>آموزش</a:t>
          </a:r>
          <a:endParaRPr lang="fa-IR" sz="3000" kern="1200" dirty="0">
            <a:solidFill>
              <a:srgbClr val="C00000"/>
            </a:solidFill>
          </a:endParaRPr>
        </a:p>
      </dsp:txBody>
      <dsp:txXfrm rot="-5400000">
        <a:off x="1" y="1925038"/>
        <a:ext cx="1097611" cy="470405"/>
      </dsp:txXfrm>
    </dsp:sp>
    <dsp:sp modelId="{ED435164-98D1-49C7-9161-F0D28121531A}">
      <dsp:nvSpPr>
        <dsp:cNvPr id="0" name=""/>
        <dsp:cNvSpPr/>
      </dsp:nvSpPr>
      <dsp:spPr>
        <a:xfrm rot="5400000">
          <a:off x="3711608" y="-1237765"/>
          <a:ext cx="1019210" cy="6247204"/>
        </a:xfrm>
        <a:prstGeom prst="round2SameRect">
          <a:avLst/>
        </a:prstGeom>
        <a:blipFill rotWithShape="0">
          <a:blip xmlns:r="http://schemas.openxmlformats.org/officeDocument/2006/relationships" r:embed="rId2"/>
          <a:tile tx="0" ty="0" sx="100000" sy="100000" flip="none" algn="tl"/>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r" defTabSz="1066800" rtl="1">
            <a:lnSpc>
              <a:spcPct val="90000"/>
            </a:lnSpc>
            <a:spcBef>
              <a:spcPct val="0"/>
            </a:spcBef>
            <a:spcAft>
              <a:spcPct val="15000"/>
            </a:spcAft>
            <a:buChar char="••"/>
          </a:pPr>
          <a:r>
            <a:rPr lang="fa-IR" sz="2400" kern="1200" dirty="0" smtClean="0">
              <a:solidFill>
                <a:schemeClr val="tx1"/>
              </a:solidFill>
            </a:rPr>
            <a:t>آن قسمت از سرمایه های فرهنگی که برای موفقیت در زندگی گروهی و اجتماعی موثرند باید برای آموزش آنها برنامه ریزی گردد</a:t>
          </a:r>
          <a:r>
            <a:rPr lang="fa-IR" sz="2400" kern="1200" dirty="0" smtClean="0">
              <a:solidFill>
                <a:srgbClr val="FFC000"/>
              </a:solidFill>
            </a:rPr>
            <a:t>. </a:t>
          </a:r>
          <a:endParaRPr lang="fa-IR" sz="2400" kern="1200" dirty="0">
            <a:solidFill>
              <a:srgbClr val="FFC000"/>
            </a:solidFill>
          </a:endParaRPr>
        </a:p>
      </dsp:txBody>
      <dsp:txXfrm rot="-5400000">
        <a:off x="1097611" y="1425986"/>
        <a:ext cx="6197450" cy="919702"/>
      </dsp:txXfrm>
    </dsp:sp>
    <dsp:sp modelId="{B41D600B-5F60-4678-8042-8B9F8AA61826}">
      <dsp:nvSpPr>
        <dsp:cNvPr id="0" name=""/>
        <dsp:cNvSpPr/>
      </dsp:nvSpPr>
      <dsp:spPr>
        <a:xfrm rot="5400000">
          <a:off x="-235202" y="2985038"/>
          <a:ext cx="1568016" cy="1097611"/>
        </a:xfrm>
        <a:prstGeom prst="chevron">
          <a:avLst/>
        </a:prstGeom>
        <a:solidFill>
          <a:srgbClr val="00B050"/>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1">
            <a:lnSpc>
              <a:spcPct val="90000"/>
            </a:lnSpc>
            <a:spcBef>
              <a:spcPct val="0"/>
            </a:spcBef>
            <a:spcAft>
              <a:spcPct val="35000"/>
            </a:spcAft>
          </a:pPr>
          <a:r>
            <a:rPr lang="fa-IR" sz="3000" kern="1200" dirty="0" smtClean="0">
              <a:solidFill>
                <a:srgbClr val="C00000"/>
              </a:solidFill>
            </a:rPr>
            <a:t>آموزش</a:t>
          </a:r>
          <a:endParaRPr lang="fa-IR" sz="3000" kern="1200" dirty="0">
            <a:solidFill>
              <a:srgbClr val="C00000"/>
            </a:solidFill>
          </a:endParaRPr>
        </a:p>
      </dsp:txBody>
      <dsp:txXfrm rot="-5400000">
        <a:off x="1" y="3298642"/>
        <a:ext cx="1097611" cy="470405"/>
      </dsp:txXfrm>
    </dsp:sp>
    <dsp:sp modelId="{6E6D487D-C739-4A61-8C24-6174A3986496}">
      <dsp:nvSpPr>
        <dsp:cNvPr id="0" name=""/>
        <dsp:cNvSpPr/>
      </dsp:nvSpPr>
      <dsp:spPr>
        <a:xfrm rot="5400000">
          <a:off x="3711608" y="135839"/>
          <a:ext cx="1019210" cy="6247204"/>
        </a:xfrm>
        <a:prstGeom prst="round2SameRect">
          <a:avLst/>
        </a:prstGeom>
        <a:blipFill rotWithShape="0">
          <a:blip xmlns:r="http://schemas.openxmlformats.org/officeDocument/2006/relationships" r:embed="rId3"/>
          <a:tile tx="0" ty="0" sx="100000" sy="100000" flip="none" algn="tl"/>
        </a:blip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r" defTabSz="1066800" rtl="1">
            <a:lnSpc>
              <a:spcPct val="90000"/>
            </a:lnSpc>
            <a:spcBef>
              <a:spcPct val="0"/>
            </a:spcBef>
            <a:spcAft>
              <a:spcPct val="15000"/>
            </a:spcAft>
            <a:buChar char="••"/>
          </a:pPr>
          <a:r>
            <a:rPr lang="fa-IR" sz="2400" kern="1200" dirty="0" smtClean="0">
              <a:solidFill>
                <a:srgbClr val="FFC000"/>
              </a:solidFill>
            </a:rPr>
            <a:t>آموزش خلاقیت و آفرینندگی با توجه به استعدادها و علایق افراد، آموزش دانش ها و مهارت هایی که بتواند  موجب خلاقیت گردد </a:t>
          </a:r>
          <a:r>
            <a:rPr lang="fa-IR" sz="2200" kern="1200" dirty="0" smtClean="0"/>
            <a:t>. </a:t>
          </a:r>
          <a:endParaRPr lang="fa-IR" sz="2200" kern="1200" dirty="0"/>
        </a:p>
      </dsp:txBody>
      <dsp:txXfrm rot="-5400000">
        <a:off x="1097611" y="2799590"/>
        <a:ext cx="6197450" cy="91970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8D6ED-7C96-4E4E-8FF3-16DC6F68F1CC}">
      <dsp:nvSpPr>
        <dsp:cNvPr id="0" name=""/>
        <dsp:cNvSpPr/>
      </dsp:nvSpPr>
      <dsp:spPr>
        <a:xfrm>
          <a:off x="4162062" y="2448271"/>
          <a:ext cx="1778597" cy="1152128"/>
        </a:xfrm>
        <a:prstGeom prst="roundRect">
          <a:avLst>
            <a:gd name="adj" fmla="val 10000"/>
          </a:avLst>
        </a:prstGeom>
        <a:solidFill>
          <a:srgbClr val="FFFF00">
            <a:alpha val="90000"/>
          </a:srgbClr>
        </a:solidFill>
        <a:ln w="12700" cap="rnd"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r" defTabSz="711200" rtl="1">
            <a:lnSpc>
              <a:spcPct val="90000"/>
            </a:lnSpc>
            <a:spcBef>
              <a:spcPct val="0"/>
            </a:spcBef>
            <a:spcAft>
              <a:spcPct val="15000"/>
            </a:spcAft>
            <a:buChar char="••"/>
          </a:pPr>
          <a:r>
            <a:rPr lang="fa-IR" sz="1600" kern="1200" dirty="0" smtClean="0">
              <a:solidFill>
                <a:srgbClr val="C00000"/>
              </a:solidFill>
              <a:cs typeface="B Titr" panose="00000700000000000000" pitchFamily="2" charset="-78"/>
            </a:rPr>
            <a:t>صفات دیوان</a:t>
          </a:r>
          <a:endParaRPr lang="fa-IR" sz="1600" kern="1200" dirty="0">
            <a:solidFill>
              <a:srgbClr val="C00000"/>
            </a:solidFill>
            <a:cs typeface="B Titr" panose="00000700000000000000" pitchFamily="2" charset="-78"/>
          </a:endParaRPr>
        </a:p>
      </dsp:txBody>
      <dsp:txXfrm>
        <a:off x="4720950" y="2761612"/>
        <a:ext cx="1194400" cy="813478"/>
      </dsp:txXfrm>
    </dsp:sp>
    <dsp:sp modelId="{C0F8E926-97B0-4616-9AA4-949D7EC0FC83}">
      <dsp:nvSpPr>
        <dsp:cNvPr id="0" name=""/>
        <dsp:cNvSpPr/>
      </dsp:nvSpPr>
      <dsp:spPr>
        <a:xfrm>
          <a:off x="1260139" y="2448271"/>
          <a:ext cx="1778597" cy="1152128"/>
        </a:xfrm>
        <a:prstGeom prst="roundRect">
          <a:avLst>
            <a:gd name="adj" fmla="val 10000"/>
          </a:avLst>
        </a:prstGeom>
        <a:solidFill>
          <a:srgbClr val="FFFF00">
            <a:alpha val="90000"/>
          </a:srgbClr>
        </a:solidFill>
        <a:ln w="12700" cap="rnd" cmpd="sng" algn="ctr">
          <a:solidFill>
            <a:srgbClr val="00B050"/>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114300" lvl="1" indent="-114300" algn="r" defTabSz="577850" rtl="1">
            <a:lnSpc>
              <a:spcPct val="90000"/>
            </a:lnSpc>
            <a:spcBef>
              <a:spcPct val="0"/>
            </a:spcBef>
            <a:spcAft>
              <a:spcPct val="15000"/>
            </a:spcAft>
            <a:buChar char="••"/>
          </a:pPr>
          <a:r>
            <a:rPr lang="fa-IR" sz="1300" kern="1200" dirty="0" smtClean="0">
              <a:solidFill>
                <a:srgbClr val="00B050"/>
              </a:solidFill>
              <a:cs typeface="B Titr" panose="00000700000000000000" pitchFamily="2" charset="-78"/>
            </a:rPr>
            <a:t>       </a:t>
          </a:r>
          <a:r>
            <a:rPr lang="fa-IR" sz="1400" kern="1200" dirty="0" smtClean="0">
              <a:solidFill>
                <a:srgbClr val="00B050"/>
              </a:solidFill>
              <a:cs typeface="B Titr" panose="00000700000000000000" pitchFamily="2" charset="-78"/>
            </a:rPr>
            <a:t>صفات فریشتگان</a:t>
          </a:r>
          <a:endParaRPr lang="fa-IR" sz="1400" kern="1200" dirty="0">
            <a:solidFill>
              <a:srgbClr val="00B050"/>
            </a:solidFill>
            <a:cs typeface="B Titr" panose="00000700000000000000" pitchFamily="2" charset="-78"/>
          </a:endParaRPr>
        </a:p>
      </dsp:txBody>
      <dsp:txXfrm>
        <a:off x="1285448" y="2761612"/>
        <a:ext cx="1194400" cy="813478"/>
      </dsp:txXfrm>
    </dsp:sp>
    <dsp:sp modelId="{600D39C1-A42D-443D-B780-86DBED5CEAF6}">
      <dsp:nvSpPr>
        <dsp:cNvPr id="0" name=""/>
        <dsp:cNvSpPr/>
      </dsp:nvSpPr>
      <dsp:spPr>
        <a:xfrm>
          <a:off x="4162062" y="0"/>
          <a:ext cx="1778597" cy="1152128"/>
        </a:xfrm>
        <a:prstGeom prst="roundRect">
          <a:avLst>
            <a:gd name="adj" fmla="val 10000"/>
          </a:avLst>
        </a:prstGeom>
        <a:solidFill>
          <a:srgbClr val="FFFF00">
            <a:alpha val="90000"/>
          </a:srgbClr>
        </a:solidFill>
        <a:ln w="12700" cap="rnd"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r" defTabSz="711200" rtl="1">
            <a:lnSpc>
              <a:spcPct val="90000"/>
            </a:lnSpc>
            <a:spcBef>
              <a:spcPct val="0"/>
            </a:spcBef>
            <a:spcAft>
              <a:spcPct val="15000"/>
            </a:spcAft>
            <a:buChar char="••"/>
          </a:pPr>
          <a:r>
            <a:rPr lang="fa-IR" sz="1600" kern="1200" dirty="0" smtClean="0">
              <a:solidFill>
                <a:srgbClr val="C00000"/>
              </a:solidFill>
              <a:cs typeface="B Titr" panose="00000700000000000000" pitchFamily="2" charset="-78"/>
            </a:rPr>
            <a:t>صفات ددگان</a:t>
          </a:r>
          <a:endParaRPr lang="fa-IR" sz="1600" kern="1200" dirty="0">
            <a:solidFill>
              <a:srgbClr val="C00000"/>
            </a:solidFill>
            <a:cs typeface="B Titr" panose="00000700000000000000" pitchFamily="2" charset="-78"/>
          </a:endParaRPr>
        </a:p>
      </dsp:txBody>
      <dsp:txXfrm>
        <a:off x="4720950" y="25309"/>
        <a:ext cx="1194400" cy="813478"/>
      </dsp:txXfrm>
    </dsp:sp>
    <dsp:sp modelId="{8FCEB43F-4970-4CEB-BAC1-4F7F45ED1DBE}">
      <dsp:nvSpPr>
        <dsp:cNvPr id="0" name=""/>
        <dsp:cNvSpPr/>
      </dsp:nvSpPr>
      <dsp:spPr>
        <a:xfrm>
          <a:off x="1260139" y="0"/>
          <a:ext cx="1778597" cy="1152128"/>
        </a:xfrm>
        <a:prstGeom prst="roundRect">
          <a:avLst>
            <a:gd name="adj" fmla="val 10000"/>
          </a:avLst>
        </a:prstGeom>
        <a:solidFill>
          <a:srgbClr val="FFFF00">
            <a:alpha val="90000"/>
          </a:srgbClr>
        </a:solidFill>
        <a:ln w="12700" cap="rnd" cmpd="sng" algn="ctr">
          <a:solidFill>
            <a:schemeClr val="accent1">
              <a:hueOff val="0"/>
              <a:satOff val="0"/>
              <a:lumOff val="0"/>
              <a:alphaOff val="0"/>
            </a:schemeClr>
          </a:solidFill>
          <a:prstDash val="solid"/>
        </a:ln>
        <a:effectLst/>
        <a:sp3d z="-400500" extrusionH="63500" prstMaterial="matte"/>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r" defTabSz="711200" rtl="1">
            <a:lnSpc>
              <a:spcPct val="90000"/>
            </a:lnSpc>
            <a:spcBef>
              <a:spcPct val="0"/>
            </a:spcBef>
            <a:spcAft>
              <a:spcPct val="15000"/>
            </a:spcAft>
            <a:buChar char="••"/>
          </a:pPr>
          <a:r>
            <a:rPr lang="fa-IR" sz="1600" kern="1200" dirty="0" smtClean="0">
              <a:solidFill>
                <a:srgbClr val="C00000"/>
              </a:solidFill>
              <a:cs typeface="B Titr" panose="00000700000000000000" pitchFamily="2" charset="-78"/>
            </a:rPr>
            <a:t>صفات ستوران</a:t>
          </a:r>
          <a:endParaRPr lang="fa-IR" sz="1600" kern="1200" dirty="0">
            <a:solidFill>
              <a:srgbClr val="C00000"/>
            </a:solidFill>
            <a:cs typeface="B Titr" panose="00000700000000000000" pitchFamily="2" charset="-78"/>
          </a:endParaRPr>
        </a:p>
      </dsp:txBody>
      <dsp:txXfrm>
        <a:off x="1285448" y="25309"/>
        <a:ext cx="1194400" cy="813478"/>
      </dsp:txXfrm>
    </dsp:sp>
    <dsp:sp modelId="{6767F8CC-E4BC-434C-A04E-ED9142ACD9CA}">
      <dsp:nvSpPr>
        <dsp:cNvPr id="0" name=""/>
        <dsp:cNvSpPr/>
      </dsp:nvSpPr>
      <dsp:spPr>
        <a:xfrm>
          <a:off x="2005422" y="205222"/>
          <a:ext cx="1558973" cy="1558973"/>
        </a:xfrm>
        <a:prstGeom prst="pieWedge">
          <a:avLst/>
        </a:prstGeom>
        <a:solidFill>
          <a:srgbClr val="FF0000"/>
        </a:solidFill>
        <a:ln>
          <a:solidFill>
            <a:srgbClr val="00B050"/>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rtl="1">
            <a:lnSpc>
              <a:spcPct val="90000"/>
            </a:lnSpc>
            <a:spcBef>
              <a:spcPct val="0"/>
            </a:spcBef>
            <a:spcAft>
              <a:spcPct val="35000"/>
            </a:spcAft>
          </a:pPr>
          <a:r>
            <a:rPr lang="fa-IR" sz="2900" kern="1200" dirty="0" smtClean="0">
              <a:cs typeface="B Titr" panose="00000700000000000000" pitchFamily="2" charset="-78"/>
            </a:rPr>
            <a:t>باطن</a:t>
          </a:r>
          <a:endParaRPr lang="fa-IR" sz="2900" kern="1200" dirty="0">
            <a:cs typeface="B Titr" panose="00000700000000000000" pitchFamily="2" charset="-78"/>
          </a:endParaRPr>
        </a:p>
      </dsp:txBody>
      <dsp:txXfrm>
        <a:off x="2462035" y="661835"/>
        <a:ext cx="1102360" cy="1102360"/>
      </dsp:txXfrm>
    </dsp:sp>
    <dsp:sp modelId="{47E1AC8F-8EDB-43D7-BC86-FD6E48F37D5F}">
      <dsp:nvSpPr>
        <dsp:cNvPr id="0" name=""/>
        <dsp:cNvSpPr/>
      </dsp:nvSpPr>
      <dsp:spPr>
        <a:xfrm rot="5400000">
          <a:off x="3636404" y="205222"/>
          <a:ext cx="1558973" cy="1558973"/>
        </a:xfrm>
        <a:prstGeom prst="pieWedge">
          <a:avLst/>
        </a:prstGeom>
        <a:solidFill>
          <a:srgbClr val="FF0000"/>
        </a:solidFill>
        <a:ln>
          <a:solidFill>
            <a:srgbClr val="00B050"/>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rtl="1">
            <a:lnSpc>
              <a:spcPct val="90000"/>
            </a:lnSpc>
            <a:spcBef>
              <a:spcPct val="0"/>
            </a:spcBef>
            <a:spcAft>
              <a:spcPct val="35000"/>
            </a:spcAft>
          </a:pPr>
          <a:r>
            <a:rPr lang="fa-IR" sz="2900" kern="1200" dirty="0" smtClean="0">
              <a:cs typeface="B Titr" panose="00000700000000000000" pitchFamily="2" charset="-78"/>
            </a:rPr>
            <a:t>باطن</a:t>
          </a:r>
          <a:endParaRPr lang="fa-IR" sz="2900" kern="1200" dirty="0">
            <a:cs typeface="B Titr" panose="00000700000000000000" pitchFamily="2" charset="-78"/>
          </a:endParaRPr>
        </a:p>
      </dsp:txBody>
      <dsp:txXfrm rot="-5400000">
        <a:off x="3636404" y="661835"/>
        <a:ext cx="1102360" cy="1102360"/>
      </dsp:txXfrm>
    </dsp:sp>
    <dsp:sp modelId="{F8FE97C4-DD50-4A71-B421-E73012DD263C}">
      <dsp:nvSpPr>
        <dsp:cNvPr id="0" name=""/>
        <dsp:cNvSpPr/>
      </dsp:nvSpPr>
      <dsp:spPr>
        <a:xfrm rot="10800000">
          <a:off x="3636404" y="1836204"/>
          <a:ext cx="1558973" cy="1558973"/>
        </a:xfrm>
        <a:prstGeom prst="pieWedge">
          <a:avLst/>
        </a:prstGeom>
        <a:solidFill>
          <a:srgbClr val="FF0000"/>
        </a:solidFill>
        <a:ln>
          <a:solidFill>
            <a:srgbClr val="00B050"/>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rtl="1">
            <a:lnSpc>
              <a:spcPct val="90000"/>
            </a:lnSpc>
            <a:spcBef>
              <a:spcPct val="0"/>
            </a:spcBef>
            <a:spcAft>
              <a:spcPct val="35000"/>
            </a:spcAft>
          </a:pPr>
          <a:r>
            <a:rPr lang="fa-IR" sz="2900" kern="1200" dirty="0" smtClean="0">
              <a:cs typeface="B Titr" panose="00000700000000000000" pitchFamily="2" charset="-78"/>
            </a:rPr>
            <a:t>باطن</a:t>
          </a:r>
          <a:r>
            <a:rPr lang="fa-IR" sz="2900" kern="1200" dirty="0" smtClean="0"/>
            <a:t> </a:t>
          </a:r>
          <a:endParaRPr lang="fa-IR" sz="2900" kern="1200" dirty="0"/>
        </a:p>
      </dsp:txBody>
      <dsp:txXfrm rot="10800000">
        <a:off x="3636404" y="1836204"/>
        <a:ext cx="1102360" cy="1102360"/>
      </dsp:txXfrm>
    </dsp:sp>
    <dsp:sp modelId="{426CAF21-5B2C-4188-AFB8-B32FA402481E}">
      <dsp:nvSpPr>
        <dsp:cNvPr id="0" name=""/>
        <dsp:cNvSpPr/>
      </dsp:nvSpPr>
      <dsp:spPr>
        <a:xfrm rot="16200000">
          <a:off x="2005422" y="1836204"/>
          <a:ext cx="1558973" cy="1558973"/>
        </a:xfrm>
        <a:prstGeom prst="pieWedge">
          <a:avLst/>
        </a:prstGeom>
        <a:solidFill>
          <a:srgbClr val="92D050"/>
        </a:solidFill>
        <a:ln>
          <a:solidFill>
            <a:srgbClr val="00B050"/>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rtl="1">
            <a:lnSpc>
              <a:spcPct val="90000"/>
            </a:lnSpc>
            <a:spcBef>
              <a:spcPct val="0"/>
            </a:spcBef>
            <a:spcAft>
              <a:spcPct val="35000"/>
            </a:spcAft>
          </a:pPr>
          <a:r>
            <a:rPr lang="fa-IR" sz="2900" kern="1200" dirty="0" smtClean="0">
              <a:cs typeface="B Titr" panose="00000700000000000000" pitchFamily="2" charset="-78"/>
            </a:rPr>
            <a:t>باطن</a:t>
          </a:r>
          <a:endParaRPr lang="fa-IR" sz="2900" kern="1200" dirty="0">
            <a:cs typeface="B Titr" panose="00000700000000000000" pitchFamily="2" charset="-78"/>
          </a:endParaRPr>
        </a:p>
      </dsp:txBody>
      <dsp:txXfrm rot="5400000">
        <a:off x="2462035" y="1836204"/>
        <a:ext cx="1102360" cy="1102360"/>
      </dsp:txXfrm>
    </dsp:sp>
    <dsp:sp modelId="{357B0DCC-82E6-4E66-8E6F-00D85F518259}">
      <dsp:nvSpPr>
        <dsp:cNvPr id="0" name=""/>
        <dsp:cNvSpPr/>
      </dsp:nvSpPr>
      <dsp:spPr>
        <a:xfrm>
          <a:off x="3331270" y="1476164"/>
          <a:ext cx="538259" cy="468052"/>
        </a:xfrm>
        <a:prstGeom prst="circularArrow">
          <a:avLst/>
        </a:prstGeom>
        <a:solidFill>
          <a:srgbClr val="0070C0"/>
        </a:solidFill>
        <a:ln>
          <a:noFill/>
        </a:ln>
        <a:effectLst/>
        <a:sp3d z="5715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6163F812-DAE7-4AF6-BAF6-D0E389DCAC2F}">
      <dsp:nvSpPr>
        <dsp:cNvPr id="0" name=""/>
        <dsp:cNvSpPr/>
      </dsp:nvSpPr>
      <dsp:spPr>
        <a:xfrm rot="10800000">
          <a:off x="3331270" y="1656184"/>
          <a:ext cx="538259" cy="468052"/>
        </a:xfrm>
        <a:prstGeom prst="circularArrow">
          <a:avLst/>
        </a:prstGeom>
        <a:solidFill>
          <a:srgbClr val="0070C0"/>
        </a:solidFill>
        <a:ln>
          <a:noFill/>
        </a:ln>
        <a:effectLst/>
        <a:sp3d z="5715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7A0EC-A606-4682-8CDF-313A2E2151A5}">
      <dsp:nvSpPr>
        <dsp:cNvPr id="0" name=""/>
        <dsp:cNvSpPr/>
      </dsp:nvSpPr>
      <dsp:spPr>
        <a:xfrm>
          <a:off x="362265" y="0"/>
          <a:ext cx="2831236" cy="2349809"/>
        </a:xfrm>
        <a:prstGeom prst="swooshArrow">
          <a:avLst>
            <a:gd name="adj1" fmla="val 25000"/>
            <a:gd name="adj2" fmla="val 25000"/>
          </a:avLst>
        </a:prstGeom>
        <a:solidFill>
          <a:srgbClr val="FF0000"/>
        </a:solidFill>
        <a:ln w="12700" cap="rnd"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5ACA5A5-023F-4996-ACD3-E5BCB3D815AE}">
      <dsp:nvSpPr>
        <dsp:cNvPr id="0" name=""/>
        <dsp:cNvSpPr/>
      </dsp:nvSpPr>
      <dsp:spPr>
        <a:xfrm>
          <a:off x="327186" y="1394755"/>
          <a:ext cx="874479" cy="765485"/>
        </a:xfrm>
        <a:prstGeom prst="ellipse">
          <a:avLst/>
        </a:prstGeom>
        <a:solidFill>
          <a:srgbClr val="FFC000"/>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E36A6EE-2238-4EC0-8546-0A82172154AE}">
      <dsp:nvSpPr>
        <dsp:cNvPr id="0" name=""/>
        <dsp:cNvSpPr/>
      </dsp:nvSpPr>
      <dsp:spPr>
        <a:xfrm>
          <a:off x="632613" y="2282531"/>
          <a:ext cx="626390" cy="625347"/>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5123" tIns="0" rIns="0" bIns="0" numCol="1" spcCol="1270" anchor="t" anchorCtr="0">
          <a:noAutofit/>
        </a:bodyPr>
        <a:lstStyle/>
        <a:p>
          <a:pPr lvl="0" algn="l" defTabSz="577850" rtl="1">
            <a:lnSpc>
              <a:spcPct val="90000"/>
            </a:lnSpc>
            <a:spcBef>
              <a:spcPct val="0"/>
            </a:spcBef>
            <a:spcAft>
              <a:spcPct val="35000"/>
            </a:spcAft>
          </a:pPr>
          <a:endParaRPr lang="fa-IR" sz="1300" kern="1200" dirty="0"/>
        </a:p>
      </dsp:txBody>
      <dsp:txXfrm>
        <a:off x="632613" y="2282531"/>
        <a:ext cx="626390" cy="625347"/>
      </dsp:txXfrm>
    </dsp:sp>
    <dsp:sp modelId="{81846640-A039-4D0B-A3BF-1D7F5D25996D}">
      <dsp:nvSpPr>
        <dsp:cNvPr id="0" name=""/>
        <dsp:cNvSpPr/>
      </dsp:nvSpPr>
      <dsp:spPr>
        <a:xfrm>
          <a:off x="990693" y="644111"/>
          <a:ext cx="900397" cy="900394"/>
        </a:xfrm>
        <a:prstGeom prst="ellipse">
          <a:avLst/>
        </a:prstGeom>
        <a:solidFill>
          <a:srgbClr val="FFFF00"/>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09427D1-D6B3-4AFF-B470-B9901F5DAA8C}">
      <dsp:nvSpPr>
        <dsp:cNvPr id="0" name=""/>
        <dsp:cNvSpPr/>
      </dsp:nvSpPr>
      <dsp:spPr>
        <a:xfrm>
          <a:off x="2520275" y="1224132"/>
          <a:ext cx="585912" cy="558861"/>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35800" tIns="0" rIns="0" bIns="0" numCol="1" spcCol="1270" anchor="t" anchorCtr="0">
          <a:noAutofit/>
        </a:bodyPr>
        <a:lstStyle/>
        <a:p>
          <a:pPr lvl="0" algn="l" defTabSz="800100" rtl="1">
            <a:lnSpc>
              <a:spcPct val="90000"/>
            </a:lnSpc>
            <a:spcBef>
              <a:spcPct val="0"/>
            </a:spcBef>
            <a:spcAft>
              <a:spcPct val="35000"/>
            </a:spcAft>
          </a:pPr>
          <a:r>
            <a:rPr lang="fa-IR" sz="1800" kern="1200" dirty="0" smtClean="0">
              <a:cs typeface="B Titr" panose="00000700000000000000" pitchFamily="2" charset="-78"/>
            </a:rPr>
            <a:t>کمال</a:t>
          </a:r>
          <a:endParaRPr lang="fa-IR" sz="1800" kern="1200" dirty="0">
            <a:cs typeface="B Titr" panose="00000700000000000000" pitchFamily="2" charset="-78"/>
          </a:endParaRPr>
        </a:p>
      </dsp:txBody>
      <dsp:txXfrm>
        <a:off x="2520275" y="1224132"/>
        <a:ext cx="585912" cy="558861"/>
      </dsp:txXfrm>
    </dsp:sp>
    <dsp:sp modelId="{B47A3E9E-56C5-45FD-B2AF-A3FBB763BE11}">
      <dsp:nvSpPr>
        <dsp:cNvPr id="0" name=""/>
        <dsp:cNvSpPr/>
      </dsp:nvSpPr>
      <dsp:spPr>
        <a:xfrm>
          <a:off x="2520455" y="402568"/>
          <a:ext cx="354436" cy="354436"/>
        </a:xfrm>
        <a:prstGeom prst="ellipse">
          <a:avLst/>
        </a:prstGeom>
        <a:solidFill>
          <a:srgbClr val="00B050"/>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366D388-5827-4D55-AD77-8ADEB63AB533}">
      <dsp:nvSpPr>
        <dsp:cNvPr id="0" name=""/>
        <dsp:cNvSpPr/>
      </dsp:nvSpPr>
      <dsp:spPr>
        <a:xfrm>
          <a:off x="990694" y="1838503"/>
          <a:ext cx="897275" cy="576916"/>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87808" tIns="0" rIns="0" bIns="0" numCol="1" spcCol="1270" anchor="t" anchorCtr="0">
          <a:noAutofit/>
        </a:bodyPr>
        <a:lstStyle/>
        <a:p>
          <a:pPr lvl="0" algn="l" defTabSz="577850" rtl="1">
            <a:lnSpc>
              <a:spcPct val="90000"/>
            </a:lnSpc>
            <a:spcBef>
              <a:spcPct val="0"/>
            </a:spcBef>
            <a:spcAft>
              <a:spcPct val="35000"/>
            </a:spcAft>
          </a:pPr>
          <a:r>
            <a:rPr lang="fa-IR" sz="1300" kern="1200" dirty="0" smtClean="0">
              <a:cs typeface="B Titr" panose="00000700000000000000" pitchFamily="2" charset="-78"/>
            </a:rPr>
            <a:t>غلبه صفات بهایم وسباع</a:t>
          </a:r>
          <a:endParaRPr lang="fa-IR" sz="1300" kern="1200" dirty="0">
            <a:cs typeface="B Titr" panose="00000700000000000000" pitchFamily="2" charset="-78"/>
          </a:endParaRPr>
        </a:p>
      </dsp:txBody>
      <dsp:txXfrm>
        <a:off x="990694" y="1838503"/>
        <a:ext cx="897275" cy="57691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4F450-B543-422D-A7EA-A7C4BA093456}">
      <dsp:nvSpPr>
        <dsp:cNvPr id="0" name=""/>
        <dsp:cNvSpPr/>
      </dsp:nvSpPr>
      <dsp:spPr>
        <a:xfrm>
          <a:off x="1467163" y="882098"/>
          <a:ext cx="2646294" cy="2646294"/>
        </a:xfrm>
        <a:prstGeom prst="ellipse">
          <a:avLst/>
        </a:prstGeom>
        <a:solidFill>
          <a:srgbClr val="92D050"/>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2D112C79-3E1D-425A-90F8-C462C7F67F44}">
      <dsp:nvSpPr>
        <dsp:cNvPr id="0" name=""/>
        <dsp:cNvSpPr/>
      </dsp:nvSpPr>
      <dsp:spPr>
        <a:xfrm>
          <a:off x="1996421" y="1411356"/>
          <a:ext cx="1587776" cy="1587776"/>
        </a:xfrm>
        <a:prstGeom prst="ellipse">
          <a:avLst/>
        </a:prstGeom>
        <a:solidFill>
          <a:srgbClr val="FFC000"/>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ACB6CA62-ED46-45EC-AD45-B46545277340}">
      <dsp:nvSpPr>
        <dsp:cNvPr id="0" name=""/>
        <dsp:cNvSpPr/>
      </dsp:nvSpPr>
      <dsp:spPr>
        <a:xfrm>
          <a:off x="2525680" y="1940615"/>
          <a:ext cx="529258" cy="529258"/>
        </a:xfrm>
        <a:prstGeom prst="ellipse">
          <a:avLst/>
        </a:prstGeom>
        <a:solidFill>
          <a:srgbClr val="FF0000"/>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A6468DDA-56B2-408C-9499-7634E563F91B}">
      <dsp:nvSpPr>
        <dsp:cNvPr id="0" name=""/>
        <dsp:cNvSpPr/>
      </dsp:nvSpPr>
      <dsp:spPr>
        <a:xfrm>
          <a:off x="4554506" y="0"/>
          <a:ext cx="1323147" cy="771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27940" rIns="27940" bIns="27940" numCol="1" spcCol="1270" anchor="ctr" anchorCtr="0">
          <a:noAutofit/>
        </a:bodyPr>
        <a:lstStyle/>
        <a:p>
          <a:pPr lvl="0" algn="l" defTabSz="977900" rtl="1">
            <a:lnSpc>
              <a:spcPct val="90000"/>
            </a:lnSpc>
            <a:spcBef>
              <a:spcPct val="0"/>
            </a:spcBef>
            <a:spcAft>
              <a:spcPct val="35000"/>
            </a:spcAft>
          </a:pPr>
          <a:r>
            <a:rPr lang="fa-IR" sz="2200" kern="1200" dirty="0" smtClean="0">
              <a:cs typeface="B Titr" pitchFamily="2" charset="-78"/>
            </a:rPr>
            <a:t>نفس بهیمی</a:t>
          </a:r>
          <a:endParaRPr lang="fa-IR" sz="2200" kern="1200" dirty="0">
            <a:cs typeface="B Titr" pitchFamily="2" charset="-78"/>
          </a:endParaRPr>
        </a:p>
      </dsp:txBody>
      <dsp:txXfrm>
        <a:off x="4554506" y="0"/>
        <a:ext cx="1323147" cy="771835"/>
      </dsp:txXfrm>
    </dsp:sp>
    <dsp:sp modelId="{7C8C79BA-EB71-4250-81EC-1132B7584D9A}">
      <dsp:nvSpPr>
        <dsp:cNvPr id="0" name=""/>
        <dsp:cNvSpPr/>
      </dsp:nvSpPr>
      <dsp:spPr>
        <a:xfrm>
          <a:off x="4223719" y="385917"/>
          <a:ext cx="330786" cy="0"/>
        </a:xfrm>
        <a:prstGeom prst="line">
          <a:avLst/>
        </a:prstGeom>
        <a:solidFill>
          <a:schemeClr val="accent1">
            <a:hueOff val="0"/>
            <a:satOff val="0"/>
            <a:lumOff val="0"/>
            <a:alphaOff val="0"/>
          </a:schemeClr>
        </a:solidFill>
        <a:ln w="12700" cap="rnd" cmpd="sng" algn="ctr">
          <a:solidFill>
            <a:schemeClr val="accent1">
              <a:tint val="50000"/>
              <a:hueOff val="0"/>
              <a:satOff val="0"/>
              <a:lumOff val="0"/>
              <a:alphaOff val="0"/>
            </a:schemeClr>
          </a:solidFill>
          <a:prstDash val="solid"/>
        </a:ln>
        <a:effectLst/>
        <a:sp3d z="10000"/>
      </dsp:spPr>
      <dsp:style>
        <a:lnRef idx="1">
          <a:scrgbClr r="0" g="0" b="0"/>
        </a:lnRef>
        <a:fillRef idx="1">
          <a:scrgbClr r="0" g="0" b="0"/>
        </a:fillRef>
        <a:effectRef idx="0">
          <a:scrgbClr r="0" g="0" b="0"/>
        </a:effectRef>
        <a:fontRef idx="minor"/>
      </dsp:style>
    </dsp:sp>
    <dsp:sp modelId="{316FDF0A-BD8A-4473-ACB1-75405736B78E}">
      <dsp:nvSpPr>
        <dsp:cNvPr id="0" name=""/>
        <dsp:cNvSpPr/>
      </dsp:nvSpPr>
      <dsp:spPr>
        <a:xfrm rot="5400000">
          <a:off x="2596910" y="579758"/>
          <a:ext cx="1818886" cy="1432086"/>
        </a:xfrm>
        <a:prstGeom prst="line">
          <a:avLst/>
        </a:prstGeom>
        <a:solidFill>
          <a:schemeClr val="accent1">
            <a:hueOff val="0"/>
            <a:satOff val="0"/>
            <a:lumOff val="0"/>
            <a:alphaOff val="0"/>
          </a:schemeClr>
        </a:solidFill>
        <a:ln w="28575" cap="rnd" cmpd="sng" algn="ctr">
          <a:solidFill>
            <a:srgbClr val="00B0F0"/>
          </a:solidFill>
          <a:prstDash val="solid"/>
        </a:ln>
        <a:effectLst/>
        <a:sp3d z="10000"/>
      </dsp:spPr>
      <dsp:style>
        <a:lnRef idx="1">
          <a:scrgbClr r="0" g="0" b="0"/>
        </a:lnRef>
        <a:fillRef idx="1">
          <a:scrgbClr r="0" g="0" b="0"/>
        </a:fillRef>
        <a:effectRef idx="0">
          <a:scrgbClr r="0" g="0" b="0"/>
        </a:effectRef>
        <a:fontRef idx="minor"/>
      </dsp:style>
    </dsp:sp>
    <dsp:sp modelId="{1E9571DF-65EA-42FB-A671-7582213B8825}">
      <dsp:nvSpPr>
        <dsp:cNvPr id="0" name=""/>
        <dsp:cNvSpPr/>
      </dsp:nvSpPr>
      <dsp:spPr>
        <a:xfrm>
          <a:off x="4554506" y="771835"/>
          <a:ext cx="1323147" cy="771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27940" rIns="27940" bIns="27940" numCol="1" spcCol="1270" anchor="ctr" anchorCtr="0">
          <a:noAutofit/>
        </a:bodyPr>
        <a:lstStyle/>
        <a:p>
          <a:pPr lvl="0" algn="l" defTabSz="977900" rtl="1">
            <a:lnSpc>
              <a:spcPct val="90000"/>
            </a:lnSpc>
            <a:spcBef>
              <a:spcPct val="0"/>
            </a:spcBef>
            <a:spcAft>
              <a:spcPct val="35000"/>
            </a:spcAft>
          </a:pPr>
          <a:r>
            <a:rPr lang="fa-IR" sz="2200" kern="1200" dirty="0" smtClean="0">
              <a:cs typeface="B Titr" pitchFamily="2" charset="-78"/>
            </a:rPr>
            <a:t>نفس سبعی</a:t>
          </a:r>
          <a:endParaRPr lang="fa-IR" sz="2200" kern="1200" dirty="0">
            <a:cs typeface="B Titr" pitchFamily="2" charset="-78"/>
          </a:endParaRPr>
        </a:p>
      </dsp:txBody>
      <dsp:txXfrm>
        <a:off x="4554506" y="771835"/>
        <a:ext cx="1323147" cy="771835"/>
      </dsp:txXfrm>
    </dsp:sp>
    <dsp:sp modelId="{A6AA12EB-67AA-4F83-A22C-CF7BD2786691}">
      <dsp:nvSpPr>
        <dsp:cNvPr id="0" name=""/>
        <dsp:cNvSpPr/>
      </dsp:nvSpPr>
      <dsp:spPr>
        <a:xfrm>
          <a:off x="4223719" y="1157753"/>
          <a:ext cx="330786" cy="0"/>
        </a:xfrm>
        <a:prstGeom prst="line">
          <a:avLst/>
        </a:prstGeom>
        <a:solidFill>
          <a:schemeClr val="accent1">
            <a:hueOff val="0"/>
            <a:satOff val="0"/>
            <a:lumOff val="0"/>
            <a:alphaOff val="0"/>
          </a:schemeClr>
        </a:solidFill>
        <a:ln w="12700" cap="rnd" cmpd="sng" algn="ctr">
          <a:solidFill>
            <a:schemeClr val="accent1">
              <a:tint val="50000"/>
              <a:hueOff val="0"/>
              <a:satOff val="0"/>
              <a:lumOff val="0"/>
              <a:alphaOff val="0"/>
            </a:schemeClr>
          </a:solidFill>
          <a:prstDash val="solid"/>
        </a:ln>
        <a:effectLst/>
        <a:sp3d z="10000"/>
      </dsp:spPr>
      <dsp:style>
        <a:lnRef idx="1">
          <a:scrgbClr r="0" g="0" b="0"/>
        </a:lnRef>
        <a:fillRef idx="1">
          <a:scrgbClr r="0" g="0" b="0"/>
        </a:fillRef>
        <a:effectRef idx="0">
          <a:scrgbClr r="0" g="0" b="0"/>
        </a:effectRef>
        <a:fontRef idx="minor"/>
      </dsp:style>
    </dsp:sp>
    <dsp:sp modelId="{A073373E-9A9E-4CAC-A414-9423C0EB4111}">
      <dsp:nvSpPr>
        <dsp:cNvPr id="0" name=""/>
        <dsp:cNvSpPr/>
      </dsp:nvSpPr>
      <dsp:spPr>
        <a:xfrm rot="5400000">
          <a:off x="2987326" y="1339554"/>
          <a:ext cx="1417355" cy="1052783"/>
        </a:xfrm>
        <a:prstGeom prst="line">
          <a:avLst/>
        </a:prstGeom>
        <a:solidFill>
          <a:schemeClr val="accent1">
            <a:hueOff val="0"/>
            <a:satOff val="0"/>
            <a:lumOff val="0"/>
            <a:alphaOff val="0"/>
          </a:schemeClr>
        </a:solidFill>
        <a:ln w="28575" cap="rnd" cmpd="sng" algn="ctr">
          <a:solidFill>
            <a:srgbClr val="00B0F0"/>
          </a:solidFill>
          <a:prstDash val="solid"/>
        </a:ln>
        <a:effectLst/>
        <a:sp3d z="10000"/>
      </dsp:spPr>
      <dsp:style>
        <a:lnRef idx="1">
          <a:scrgbClr r="0" g="0" b="0"/>
        </a:lnRef>
        <a:fillRef idx="1">
          <a:scrgbClr r="0" g="0" b="0"/>
        </a:fillRef>
        <a:effectRef idx="0">
          <a:scrgbClr r="0" g="0" b="0"/>
        </a:effectRef>
        <a:fontRef idx="minor"/>
      </dsp:style>
    </dsp:sp>
    <dsp:sp modelId="{867B88AD-18E3-493E-BADA-226BF98723EC}">
      <dsp:nvSpPr>
        <dsp:cNvPr id="0" name=""/>
        <dsp:cNvSpPr/>
      </dsp:nvSpPr>
      <dsp:spPr>
        <a:xfrm>
          <a:off x="4554506" y="1543671"/>
          <a:ext cx="1323147" cy="771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25400" rIns="25400" bIns="25400" numCol="1" spcCol="1270" anchor="ctr" anchorCtr="0">
          <a:noAutofit/>
        </a:bodyPr>
        <a:lstStyle/>
        <a:p>
          <a:pPr lvl="0" algn="l" defTabSz="889000" rtl="1">
            <a:lnSpc>
              <a:spcPct val="90000"/>
            </a:lnSpc>
            <a:spcBef>
              <a:spcPct val="0"/>
            </a:spcBef>
            <a:spcAft>
              <a:spcPct val="35000"/>
            </a:spcAft>
          </a:pPr>
          <a:r>
            <a:rPr lang="fa-IR" sz="2000" kern="1200" dirty="0" smtClean="0">
              <a:cs typeface="B Titr" pitchFamily="2" charset="-78"/>
            </a:rPr>
            <a:t>نفس ملکی</a:t>
          </a:r>
          <a:endParaRPr lang="fa-IR" sz="2000" kern="1200" dirty="0">
            <a:cs typeface="B Titr" pitchFamily="2" charset="-78"/>
          </a:endParaRPr>
        </a:p>
      </dsp:txBody>
      <dsp:txXfrm>
        <a:off x="4554506" y="1543671"/>
        <a:ext cx="1323147" cy="771835"/>
      </dsp:txXfrm>
    </dsp:sp>
    <dsp:sp modelId="{F8CF0DA9-318C-44B7-B74B-2D0F9FCA2648}">
      <dsp:nvSpPr>
        <dsp:cNvPr id="0" name=""/>
        <dsp:cNvSpPr/>
      </dsp:nvSpPr>
      <dsp:spPr>
        <a:xfrm>
          <a:off x="4223719" y="1929589"/>
          <a:ext cx="330786" cy="0"/>
        </a:xfrm>
        <a:prstGeom prst="line">
          <a:avLst/>
        </a:prstGeom>
        <a:solidFill>
          <a:schemeClr val="accent1">
            <a:hueOff val="0"/>
            <a:satOff val="0"/>
            <a:lumOff val="0"/>
            <a:alphaOff val="0"/>
          </a:schemeClr>
        </a:solidFill>
        <a:ln w="12700" cap="rnd" cmpd="sng" algn="ctr">
          <a:solidFill>
            <a:schemeClr val="accent1">
              <a:tint val="50000"/>
              <a:hueOff val="0"/>
              <a:satOff val="0"/>
              <a:lumOff val="0"/>
              <a:alphaOff val="0"/>
            </a:schemeClr>
          </a:solidFill>
          <a:prstDash val="solid"/>
        </a:ln>
        <a:effectLst/>
        <a:sp3d z="10000"/>
      </dsp:spPr>
      <dsp:style>
        <a:lnRef idx="1">
          <a:scrgbClr r="0" g="0" b="0"/>
        </a:lnRef>
        <a:fillRef idx="1">
          <a:scrgbClr r="0" g="0" b="0"/>
        </a:fillRef>
        <a:effectRef idx="0">
          <a:scrgbClr r="0" g="0" b="0"/>
        </a:effectRef>
        <a:fontRef idx="minor"/>
      </dsp:style>
    </dsp:sp>
    <dsp:sp modelId="{8F1A048F-D33C-4FE3-9A1A-0AF69EDC0202}">
      <dsp:nvSpPr>
        <dsp:cNvPr id="0" name=""/>
        <dsp:cNvSpPr/>
      </dsp:nvSpPr>
      <dsp:spPr>
        <a:xfrm rot="5400000">
          <a:off x="3378228" y="2098731"/>
          <a:ext cx="1012648" cy="673481"/>
        </a:xfrm>
        <a:prstGeom prst="line">
          <a:avLst/>
        </a:prstGeom>
        <a:solidFill>
          <a:schemeClr val="accent1">
            <a:hueOff val="0"/>
            <a:satOff val="0"/>
            <a:lumOff val="0"/>
            <a:alphaOff val="0"/>
          </a:schemeClr>
        </a:solidFill>
        <a:ln w="28575" cap="rnd" cmpd="sng" algn="ctr">
          <a:solidFill>
            <a:srgbClr val="00B0F0"/>
          </a:solidFill>
          <a:prstDash val="solid"/>
        </a:ln>
        <a:effectLst/>
        <a:sp3d z="10000"/>
      </dsp:spPr>
      <dsp:style>
        <a:lnRef idx="1">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94046-2261-4684-B982-0B29BB06470F}">
      <dsp:nvSpPr>
        <dsp:cNvPr id="0" name=""/>
        <dsp:cNvSpPr/>
      </dsp:nvSpPr>
      <dsp:spPr>
        <a:xfrm>
          <a:off x="1701778" y="294806"/>
          <a:ext cx="3809809" cy="3809809"/>
        </a:xfrm>
        <a:prstGeom prst="pie">
          <a:avLst>
            <a:gd name="adj1" fmla="val 16200000"/>
            <a:gd name="adj2" fmla="val 1800000"/>
          </a:avLst>
        </a:prstGeom>
        <a:solidFill>
          <a:srgbClr val="92D050"/>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sp3d extrusionH="28000" prstMaterial="matte"/>
        </a:bodyPr>
        <a:lstStyle/>
        <a:p>
          <a:pPr lvl="0" algn="ctr" defTabSz="1200150" rtl="1">
            <a:lnSpc>
              <a:spcPct val="90000"/>
            </a:lnSpc>
            <a:spcBef>
              <a:spcPct val="0"/>
            </a:spcBef>
            <a:spcAft>
              <a:spcPct val="35000"/>
            </a:spcAft>
          </a:pPr>
          <a:r>
            <a:rPr lang="fa-IR" sz="2700" kern="1200" dirty="0" smtClean="0">
              <a:solidFill>
                <a:srgbClr val="00B0F0"/>
              </a:solidFill>
              <a:cs typeface="B Titr" pitchFamily="2" charset="-78"/>
            </a:rPr>
            <a:t>نفس ملکی</a:t>
          </a:r>
          <a:endParaRPr lang="fa-IR" sz="2700" kern="1200" dirty="0">
            <a:solidFill>
              <a:srgbClr val="00B0F0"/>
            </a:solidFill>
            <a:cs typeface="B Titr" pitchFamily="2" charset="-78"/>
          </a:endParaRPr>
        </a:p>
      </dsp:txBody>
      <dsp:txXfrm>
        <a:off x="3709638" y="1102123"/>
        <a:ext cx="1360646" cy="1133871"/>
      </dsp:txXfrm>
    </dsp:sp>
    <dsp:sp modelId="{B9BF2721-C12E-494C-86E1-3C7F968CA5FC}">
      <dsp:nvSpPr>
        <dsp:cNvPr id="0" name=""/>
        <dsp:cNvSpPr/>
      </dsp:nvSpPr>
      <dsp:spPr>
        <a:xfrm>
          <a:off x="1623314" y="430871"/>
          <a:ext cx="3809809" cy="3809809"/>
        </a:xfrm>
        <a:prstGeom prst="pie">
          <a:avLst>
            <a:gd name="adj1" fmla="val 1800000"/>
            <a:gd name="adj2" fmla="val 9000000"/>
          </a:avLst>
        </a:prstGeom>
        <a:solidFill>
          <a:srgbClr val="FFFF00"/>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sp3d extrusionH="28000" prstMaterial="matte"/>
        </a:bodyPr>
        <a:lstStyle/>
        <a:p>
          <a:pPr lvl="0" algn="ctr" defTabSz="1200150" rtl="1">
            <a:lnSpc>
              <a:spcPct val="90000"/>
            </a:lnSpc>
            <a:spcBef>
              <a:spcPct val="0"/>
            </a:spcBef>
            <a:spcAft>
              <a:spcPct val="35000"/>
            </a:spcAft>
          </a:pPr>
          <a:r>
            <a:rPr lang="fa-IR" sz="2700" kern="1200" dirty="0" smtClean="0">
              <a:solidFill>
                <a:srgbClr val="FF0000"/>
              </a:solidFill>
              <a:cs typeface="B Titr" pitchFamily="2" charset="-78"/>
            </a:rPr>
            <a:t>نفس بهیمی</a:t>
          </a:r>
          <a:endParaRPr lang="fa-IR" sz="2700" kern="1200" dirty="0">
            <a:solidFill>
              <a:srgbClr val="FF0000"/>
            </a:solidFill>
            <a:cs typeface="B Titr" pitchFamily="2" charset="-78"/>
          </a:endParaRPr>
        </a:p>
      </dsp:txBody>
      <dsp:txXfrm>
        <a:off x="2530411" y="2902711"/>
        <a:ext cx="2040969" cy="997807"/>
      </dsp:txXfrm>
    </dsp:sp>
    <dsp:sp modelId="{ED92A2CA-65E4-4E63-8008-0E068F260359}">
      <dsp:nvSpPr>
        <dsp:cNvPr id="0" name=""/>
        <dsp:cNvSpPr/>
      </dsp:nvSpPr>
      <dsp:spPr>
        <a:xfrm>
          <a:off x="1544850" y="294806"/>
          <a:ext cx="3809809" cy="3809809"/>
        </a:xfrm>
        <a:prstGeom prst="pie">
          <a:avLst>
            <a:gd name="adj1" fmla="val 9000000"/>
            <a:gd name="adj2" fmla="val 16200000"/>
          </a:avLst>
        </a:prstGeom>
        <a:solidFill>
          <a:srgbClr val="FFC000"/>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sp3d extrusionH="28000" prstMaterial="matte"/>
        </a:bodyPr>
        <a:lstStyle/>
        <a:p>
          <a:pPr lvl="0" algn="ctr" defTabSz="1200150" rtl="1">
            <a:lnSpc>
              <a:spcPct val="90000"/>
            </a:lnSpc>
            <a:spcBef>
              <a:spcPct val="0"/>
            </a:spcBef>
            <a:spcAft>
              <a:spcPct val="35000"/>
            </a:spcAft>
          </a:pPr>
          <a:r>
            <a:rPr lang="fa-IR" sz="2700" kern="1200" dirty="0" smtClean="0">
              <a:solidFill>
                <a:srgbClr val="FF0000"/>
              </a:solidFill>
              <a:cs typeface="B Titr" pitchFamily="2" charset="-78"/>
            </a:rPr>
            <a:t>نفس سبعی</a:t>
          </a:r>
          <a:endParaRPr lang="fa-IR" sz="2700" kern="1200" dirty="0">
            <a:solidFill>
              <a:srgbClr val="FF0000"/>
            </a:solidFill>
            <a:cs typeface="B Titr" pitchFamily="2" charset="-78"/>
          </a:endParaRPr>
        </a:p>
      </dsp:txBody>
      <dsp:txXfrm>
        <a:off x="1986153" y="1102123"/>
        <a:ext cx="1360646" cy="1133871"/>
      </dsp:txXfrm>
    </dsp:sp>
    <dsp:sp modelId="{D955BD17-5BCF-47F0-B939-3B2DFDE0794B}">
      <dsp:nvSpPr>
        <dsp:cNvPr id="0" name=""/>
        <dsp:cNvSpPr/>
      </dsp:nvSpPr>
      <dsp:spPr>
        <a:xfrm>
          <a:off x="1466247" y="58961"/>
          <a:ext cx="4281499" cy="4281499"/>
        </a:xfrm>
        <a:prstGeom prst="circularArrow">
          <a:avLst>
            <a:gd name="adj1" fmla="val 5085"/>
            <a:gd name="adj2" fmla="val 327528"/>
            <a:gd name="adj3" fmla="val 1472472"/>
            <a:gd name="adj4" fmla="val 16199432"/>
            <a:gd name="adj5" fmla="val 5932"/>
          </a:avLst>
        </a:prstGeom>
        <a:solidFill>
          <a:srgbClr val="00B0F0"/>
        </a:solidFill>
        <a:ln>
          <a:solidFill>
            <a:srgbClr val="00B0F0"/>
          </a:solidFill>
        </a:ln>
        <a:effectLst>
          <a:outerShdw blurRad="38100" dist="25400" dir="5400000" rotWithShape="0">
            <a:srgbClr val="000000">
              <a:alpha val="35000"/>
            </a:srgbClr>
          </a:outerShdw>
        </a:effectLst>
        <a:sp3d prstMaterial="matte"/>
      </dsp:spPr>
      <dsp:style>
        <a:lnRef idx="0">
          <a:scrgbClr r="0" g="0" b="0"/>
        </a:lnRef>
        <a:fillRef idx="1">
          <a:scrgbClr r="0" g="0" b="0"/>
        </a:fillRef>
        <a:effectRef idx="2">
          <a:scrgbClr r="0" g="0" b="0"/>
        </a:effectRef>
        <a:fontRef idx="minor">
          <a:schemeClr val="lt1"/>
        </a:fontRef>
      </dsp:style>
    </dsp:sp>
    <dsp:sp modelId="{706B2ECC-C1D5-4CF4-BB83-8CDF2218354C}">
      <dsp:nvSpPr>
        <dsp:cNvPr id="0" name=""/>
        <dsp:cNvSpPr/>
      </dsp:nvSpPr>
      <dsp:spPr>
        <a:xfrm>
          <a:off x="1387469" y="194785"/>
          <a:ext cx="4281499" cy="4281499"/>
        </a:xfrm>
        <a:prstGeom prst="circularArrow">
          <a:avLst>
            <a:gd name="adj1" fmla="val 5085"/>
            <a:gd name="adj2" fmla="val 327528"/>
            <a:gd name="adj3" fmla="val 8671970"/>
            <a:gd name="adj4" fmla="val 1800502"/>
            <a:gd name="adj5" fmla="val 5932"/>
          </a:avLst>
        </a:prstGeom>
        <a:solidFill>
          <a:srgbClr val="00B0F0"/>
        </a:solidFill>
        <a:ln>
          <a:noFill/>
        </a:ln>
        <a:effectLst>
          <a:outerShdw blurRad="38100" dist="25400" dir="5400000" rotWithShape="0">
            <a:srgbClr val="000000">
              <a:alpha val="35000"/>
            </a:srgbClr>
          </a:outerShdw>
        </a:effectLst>
        <a:sp3d prstMaterial="matte"/>
      </dsp:spPr>
      <dsp:style>
        <a:lnRef idx="0">
          <a:scrgbClr r="0" g="0" b="0"/>
        </a:lnRef>
        <a:fillRef idx="1">
          <a:scrgbClr r="0" g="0" b="0"/>
        </a:fillRef>
        <a:effectRef idx="2">
          <a:scrgbClr r="0" g="0" b="0"/>
        </a:effectRef>
        <a:fontRef idx="minor">
          <a:schemeClr val="lt1"/>
        </a:fontRef>
      </dsp:style>
    </dsp:sp>
    <dsp:sp modelId="{BB176B5C-E1E0-4B9C-BBD0-D8AB50738FF1}">
      <dsp:nvSpPr>
        <dsp:cNvPr id="0" name=""/>
        <dsp:cNvSpPr/>
      </dsp:nvSpPr>
      <dsp:spPr>
        <a:xfrm>
          <a:off x="1308690" y="58961"/>
          <a:ext cx="4281499" cy="4281499"/>
        </a:xfrm>
        <a:prstGeom prst="circularArrow">
          <a:avLst>
            <a:gd name="adj1" fmla="val 5085"/>
            <a:gd name="adj2" fmla="val 327528"/>
            <a:gd name="adj3" fmla="val 15873039"/>
            <a:gd name="adj4" fmla="val 9000000"/>
            <a:gd name="adj5" fmla="val 5932"/>
          </a:avLst>
        </a:prstGeom>
        <a:solidFill>
          <a:srgbClr val="00B0F0"/>
        </a:solidFill>
        <a:ln>
          <a:noFill/>
        </a:ln>
        <a:effectLst>
          <a:outerShdw blurRad="38100" dist="25400" dir="5400000" rotWithShape="0">
            <a:srgbClr val="000000">
              <a:alpha val="35000"/>
            </a:srgbClr>
          </a:outerShdw>
        </a:effectLst>
        <a:sp3d prstMaterial="matte"/>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1B14D0-0770-463F-A474-8D4E57CB821D}">
      <dsp:nvSpPr>
        <dsp:cNvPr id="0" name=""/>
        <dsp:cNvSpPr/>
      </dsp:nvSpPr>
      <dsp:spPr>
        <a:xfrm>
          <a:off x="0" y="333965"/>
          <a:ext cx="8676456" cy="52920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7C7257F-D2BC-43B8-A295-5D4EFD68CB03}">
      <dsp:nvSpPr>
        <dsp:cNvPr id="0" name=""/>
        <dsp:cNvSpPr/>
      </dsp:nvSpPr>
      <dsp:spPr>
        <a:xfrm>
          <a:off x="433822" y="24005"/>
          <a:ext cx="6073519" cy="619920"/>
        </a:xfrm>
        <a:prstGeom prst="roundRect">
          <a:avLst/>
        </a:prstGeom>
        <a:solidFill>
          <a:schemeClr val="dk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9565" tIns="0" rIns="229565" bIns="0" numCol="1" spcCol="1270" anchor="ctr" anchorCtr="0">
          <a:noAutofit/>
        </a:bodyPr>
        <a:lstStyle/>
        <a:p>
          <a:pPr lvl="0" algn="ctr" defTabSz="933450" rtl="1">
            <a:lnSpc>
              <a:spcPct val="90000"/>
            </a:lnSpc>
            <a:spcBef>
              <a:spcPct val="0"/>
            </a:spcBef>
            <a:spcAft>
              <a:spcPct val="35000"/>
            </a:spcAft>
          </a:pPr>
          <a:r>
            <a:rPr lang="fa-IR" sz="2100" kern="1200" dirty="0" smtClean="0">
              <a:cs typeface="B Titr" panose="00000700000000000000" pitchFamily="2" charset="-78"/>
            </a:rPr>
            <a:t>کشت نباتات </a:t>
          </a:r>
          <a:endParaRPr lang="fa-IR" sz="2100" kern="1200" dirty="0">
            <a:cs typeface="B Titr" panose="00000700000000000000" pitchFamily="2" charset="-78"/>
          </a:endParaRPr>
        </a:p>
      </dsp:txBody>
      <dsp:txXfrm>
        <a:off x="464084" y="54267"/>
        <a:ext cx="6012995" cy="559396"/>
      </dsp:txXfrm>
    </dsp:sp>
    <dsp:sp modelId="{A6DEFFAC-C553-4A92-A12C-87FD1FD3682C}">
      <dsp:nvSpPr>
        <dsp:cNvPr id="0" name=""/>
        <dsp:cNvSpPr/>
      </dsp:nvSpPr>
      <dsp:spPr>
        <a:xfrm>
          <a:off x="0" y="1286525"/>
          <a:ext cx="8676456" cy="52920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C285270-DC9C-44CB-A5E4-0690523C2349}">
      <dsp:nvSpPr>
        <dsp:cNvPr id="0" name=""/>
        <dsp:cNvSpPr/>
      </dsp:nvSpPr>
      <dsp:spPr>
        <a:xfrm>
          <a:off x="433822" y="976565"/>
          <a:ext cx="6073519" cy="619920"/>
        </a:xfrm>
        <a:prstGeom prst="roundRect">
          <a:avLst/>
        </a:prstGeom>
        <a:solidFill>
          <a:schemeClr val="dk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9565" tIns="0" rIns="229565" bIns="0" numCol="1" spcCol="1270" anchor="ctr" anchorCtr="0">
          <a:noAutofit/>
        </a:bodyPr>
        <a:lstStyle/>
        <a:p>
          <a:pPr lvl="0" algn="ctr" defTabSz="933450" rtl="1">
            <a:lnSpc>
              <a:spcPct val="90000"/>
            </a:lnSpc>
            <a:spcBef>
              <a:spcPct val="0"/>
            </a:spcBef>
            <a:spcAft>
              <a:spcPct val="35000"/>
            </a:spcAft>
          </a:pPr>
          <a:r>
            <a:rPr lang="fa-IR" sz="2100" kern="1200" dirty="0" smtClean="0">
              <a:cs typeface="B Titr" panose="00000700000000000000" pitchFamily="2" charset="-78"/>
            </a:rPr>
            <a:t>پرورش حیوانات </a:t>
          </a:r>
          <a:endParaRPr lang="fa-IR" sz="2100" kern="1200" dirty="0">
            <a:cs typeface="B Titr" panose="00000700000000000000" pitchFamily="2" charset="-78"/>
          </a:endParaRPr>
        </a:p>
      </dsp:txBody>
      <dsp:txXfrm>
        <a:off x="464084" y="1006827"/>
        <a:ext cx="6012995" cy="559396"/>
      </dsp:txXfrm>
    </dsp:sp>
    <dsp:sp modelId="{A66E12BD-2589-4D83-8862-F56A9FC01189}">
      <dsp:nvSpPr>
        <dsp:cNvPr id="0" name=""/>
        <dsp:cNvSpPr/>
      </dsp:nvSpPr>
      <dsp:spPr>
        <a:xfrm>
          <a:off x="0" y="2239086"/>
          <a:ext cx="8676456" cy="52920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59209A4-BF74-4ED3-9573-AFD356D0A08B}">
      <dsp:nvSpPr>
        <dsp:cNvPr id="0" name=""/>
        <dsp:cNvSpPr/>
      </dsp:nvSpPr>
      <dsp:spPr>
        <a:xfrm>
          <a:off x="433822" y="1929125"/>
          <a:ext cx="6073519" cy="619920"/>
        </a:xfrm>
        <a:prstGeom prst="roundRect">
          <a:avLst/>
        </a:prstGeom>
        <a:solidFill>
          <a:schemeClr val="dk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9565" tIns="0" rIns="229565" bIns="0" numCol="1" spcCol="1270" anchor="ctr" anchorCtr="0">
          <a:noAutofit/>
        </a:bodyPr>
        <a:lstStyle/>
        <a:p>
          <a:pPr lvl="0" algn="ctr" defTabSz="933450" rtl="1">
            <a:lnSpc>
              <a:spcPct val="90000"/>
            </a:lnSpc>
            <a:spcBef>
              <a:spcPct val="0"/>
            </a:spcBef>
            <a:spcAft>
              <a:spcPct val="35000"/>
            </a:spcAft>
          </a:pPr>
          <a:r>
            <a:rPr lang="fa-IR" sz="2100" kern="1200" dirty="0" smtClean="0">
              <a:cs typeface="B Titr" panose="00000700000000000000" pitchFamily="2" charset="-78"/>
            </a:rPr>
            <a:t>تغذیه و تعلیم اطفال</a:t>
          </a:r>
          <a:endParaRPr lang="fa-IR" sz="2100" kern="1200" dirty="0">
            <a:cs typeface="B Titr" panose="00000700000000000000" pitchFamily="2" charset="-78"/>
          </a:endParaRPr>
        </a:p>
      </dsp:txBody>
      <dsp:txXfrm>
        <a:off x="464084" y="1959387"/>
        <a:ext cx="6012995" cy="559396"/>
      </dsp:txXfrm>
    </dsp:sp>
    <dsp:sp modelId="{C8023164-248A-4EA0-A396-BB504F620309}">
      <dsp:nvSpPr>
        <dsp:cNvPr id="0" name=""/>
        <dsp:cNvSpPr/>
      </dsp:nvSpPr>
      <dsp:spPr>
        <a:xfrm>
          <a:off x="0" y="3191646"/>
          <a:ext cx="8676456" cy="52920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8645CE5-BCFE-4988-B070-810EFFB4E37C}">
      <dsp:nvSpPr>
        <dsp:cNvPr id="0" name=""/>
        <dsp:cNvSpPr/>
      </dsp:nvSpPr>
      <dsp:spPr>
        <a:xfrm>
          <a:off x="433822" y="2881686"/>
          <a:ext cx="6073519" cy="619920"/>
        </a:xfrm>
        <a:prstGeom prst="roundRect">
          <a:avLst/>
        </a:prstGeom>
        <a:solidFill>
          <a:schemeClr val="dk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9565" tIns="0" rIns="229565" bIns="0" numCol="1" spcCol="1270" anchor="ctr" anchorCtr="0">
          <a:noAutofit/>
        </a:bodyPr>
        <a:lstStyle/>
        <a:p>
          <a:pPr lvl="0" algn="ctr" defTabSz="622300" rtl="1">
            <a:lnSpc>
              <a:spcPct val="90000"/>
            </a:lnSpc>
            <a:spcBef>
              <a:spcPct val="0"/>
            </a:spcBef>
            <a:spcAft>
              <a:spcPct val="35000"/>
            </a:spcAft>
          </a:pPr>
          <a:r>
            <a:rPr lang="fa-IR" sz="1400" b="1" kern="1200" dirty="0" smtClean="0">
              <a:cs typeface="B Titr" panose="00000700000000000000" pitchFamily="2" charset="-78"/>
            </a:rPr>
            <a:t>تا اواسط قرن هفدهم در آکادمی فرانسه : مراقبت از اعلیم اطفال به دون توجه به تمریت روح یا ورزش جسم</a:t>
          </a:r>
          <a:endParaRPr lang="fa-IR" sz="1400" b="1" kern="1200" dirty="0">
            <a:cs typeface="B Titr" panose="00000700000000000000" pitchFamily="2" charset="-78"/>
          </a:endParaRPr>
        </a:p>
      </dsp:txBody>
      <dsp:txXfrm>
        <a:off x="464084" y="2911948"/>
        <a:ext cx="6012995" cy="559396"/>
      </dsp:txXfrm>
    </dsp:sp>
    <dsp:sp modelId="{6ED15627-7FA4-4765-AACE-C77B68CB4903}">
      <dsp:nvSpPr>
        <dsp:cNvPr id="0" name=""/>
        <dsp:cNvSpPr/>
      </dsp:nvSpPr>
      <dsp:spPr>
        <a:xfrm>
          <a:off x="0" y="4144206"/>
          <a:ext cx="8676456" cy="529200"/>
        </a:xfrm>
        <a:prstGeom prst="rect">
          <a:avLst/>
        </a:prstGeom>
        <a:solidFill>
          <a:schemeClr val="lt2">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23F15BD-84E9-4D79-9508-91DBFEB43633}">
      <dsp:nvSpPr>
        <dsp:cNvPr id="0" name=""/>
        <dsp:cNvSpPr/>
      </dsp:nvSpPr>
      <dsp:spPr>
        <a:xfrm>
          <a:off x="433822" y="3834246"/>
          <a:ext cx="6073519" cy="619920"/>
        </a:xfrm>
        <a:prstGeom prst="roundRect">
          <a:avLst/>
        </a:prstGeom>
        <a:solidFill>
          <a:schemeClr val="dk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9565" tIns="0" rIns="229565" bIns="0" numCol="1" spcCol="1270" anchor="ctr" anchorCtr="0">
          <a:noAutofit/>
        </a:bodyPr>
        <a:lstStyle/>
        <a:p>
          <a:pPr lvl="0" algn="ctr" defTabSz="533400" rtl="1">
            <a:lnSpc>
              <a:spcPct val="90000"/>
            </a:lnSpc>
            <a:spcBef>
              <a:spcPct val="0"/>
            </a:spcBef>
            <a:spcAft>
              <a:spcPct val="35000"/>
            </a:spcAft>
          </a:pPr>
          <a:r>
            <a:rPr lang="fa-IR" sz="1200" b="1" kern="1200" dirty="0" smtClean="0">
              <a:cs typeface="B Titr" panose="00000700000000000000" pitchFamily="2" charset="-78"/>
            </a:rPr>
            <a:t>کتاب لغت معتبر لیتره : پرورش کودک یا نوجوان ، مجموعه ی عادات فکری یا یدی که کسب شود ،  مجموعه ی خصئل اخلاقی که رشد کند . </a:t>
          </a:r>
          <a:endParaRPr lang="fa-IR" sz="1200" b="1" kern="1200" dirty="0">
            <a:cs typeface="B Titr" panose="00000700000000000000" pitchFamily="2" charset="-78"/>
          </a:endParaRPr>
        </a:p>
      </dsp:txBody>
      <dsp:txXfrm>
        <a:off x="464084" y="3864508"/>
        <a:ext cx="6012995" cy="55939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1D988-79AD-4F5D-8CB6-37174322FA34}">
      <dsp:nvSpPr>
        <dsp:cNvPr id="0" name=""/>
        <dsp:cNvSpPr/>
      </dsp:nvSpPr>
      <dsp:spPr>
        <a:xfrm>
          <a:off x="0" y="36194"/>
          <a:ext cx="3809047" cy="3809047"/>
        </a:xfrm>
        <a:prstGeom prst="pie">
          <a:avLst>
            <a:gd name="adj1" fmla="val 5400000"/>
            <a:gd name="adj2" fmla="val 16200000"/>
          </a:avLst>
        </a:prstGeom>
        <a:solidFill>
          <a:srgbClr val="92D05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BCE2353-0163-49A7-BD08-48B919B7D12B}">
      <dsp:nvSpPr>
        <dsp:cNvPr id="0" name=""/>
        <dsp:cNvSpPr/>
      </dsp:nvSpPr>
      <dsp:spPr>
        <a:xfrm>
          <a:off x="1904523" y="36194"/>
          <a:ext cx="4443889" cy="3809047"/>
        </a:xfrm>
        <a:prstGeom prst="rect">
          <a:avLst/>
        </a:prstGeom>
        <a:solidFill>
          <a:srgbClr val="92D050">
            <a:alpha val="90000"/>
          </a:srgbClr>
        </a:solidFill>
        <a:ln w="12700" cap="rnd"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smtClean="0">
              <a:cs typeface="B Titr" pitchFamily="2" charset="-78"/>
            </a:rPr>
            <a:t>نفس ملکی در حقیقت وجوهر وجود آدمی است و صاحب ادب و کرم است </a:t>
          </a:r>
          <a:endParaRPr lang="fa-IR" sz="1600" kern="1200" dirty="0">
            <a:cs typeface="B Titr" pitchFamily="2" charset="-78"/>
          </a:endParaRPr>
        </a:p>
      </dsp:txBody>
      <dsp:txXfrm>
        <a:off x="1904523" y="36194"/>
        <a:ext cx="2221944" cy="1142716"/>
      </dsp:txXfrm>
    </dsp:sp>
    <dsp:sp modelId="{7C5E6BC3-7301-4966-8D05-32CD015C03A1}">
      <dsp:nvSpPr>
        <dsp:cNvPr id="0" name=""/>
        <dsp:cNvSpPr/>
      </dsp:nvSpPr>
      <dsp:spPr>
        <a:xfrm>
          <a:off x="666584" y="1178911"/>
          <a:ext cx="2475878" cy="2475878"/>
        </a:xfrm>
        <a:prstGeom prst="pie">
          <a:avLst>
            <a:gd name="adj1" fmla="val 5400000"/>
            <a:gd name="adj2" fmla="val 16200000"/>
          </a:avLst>
        </a:prstGeom>
        <a:solidFill>
          <a:srgbClr val="FFC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2BD1C44-4914-4B65-877C-377FC23E781C}">
      <dsp:nvSpPr>
        <dsp:cNvPr id="0" name=""/>
        <dsp:cNvSpPr/>
      </dsp:nvSpPr>
      <dsp:spPr>
        <a:xfrm>
          <a:off x="1904523" y="1178911"/>
          <a:ext cx="4443889" cy="2475878"/>
        </a:xfrm>
        <a:prstGeom prst="rect">
          <a:avLst/>
        </a:prstGeom>
        <a:solidFill>
          <a:srgbClr val="FFC000"/>
        </a:solidFill>
        <a:ln w="12700" cap="rnd"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smtClean="0">
              <a:cs typeface="B Titr" pitchFamily="2" charset="-78"/>
            </a:rPr>
            <a:t>نفس سبعی ادیب نیست ، اما قابل ادب است </a:t>
          </a:r>
          <a:endParaRPr lang="fa-IR" sz="1600" kern="1200" dirty="0">
            <a:cs typeface="B Titr" pitchFamily="2" charset="-78"/>
          </a:endParaRPr>
        </a:p>
      </dsp:txBody>
      <dsp:txXfrm>
        <a:off x="1904523" y="1178911"/>
        <a:ext cx="2221944" cy="1142713"/>
      </dsp:txXfrm>
    </dsp:sp>
    <dsp:sp modelId="{65D1DA44-B818-4E86-B427-69AB59875393}">
      <dsp:nvSpPr>
        <dsp:cNvPr id="0" name=""/>
        <dsp:cNvSpPr/>
      </dsp:nvSpPr>
      <dsp:spPr>
        <a:xfrm>
          <a:off x="1333167" y="2321624"/>
          <a:ext cx="1142713" cy="1142713"/>
        </a:xfrm>
        <a:prstGeom prst="pie">
          <a:avLst>
            <a:gd name="adj1" fmla="val 5400000"/>
            <a:gd name="adj2" fmla="val 16200000"/>
          </a:avLst>
        </a:prstGeom>
        <a:solidFill>
          <a:srgbClr val="FF0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489B439-9F70-4C5C-A94C-79CA8FA94B57}">
      <dsp:nvSpPr>
        <dsp:cNvPr id="0" name=""/>
        <dsp:cNvSpPr/>
      </dsp:nvSpPr>
      <dsp:spPr>
        <a:xfrm>
          <a:off x="1904523" y="2321624"/>
          <a:ext cx="4443889" cy="1142713"/>
        </a:xfrm>
        <a:prstGeom prst="rect">
          <a:avLst/>
        </a:prstGeom>
        <a:solidFill>
          <a:srgbClr val="FF0000"/>
        </a:solidFill>
        <a:ln w="12700" cap="rnd" cmpd="sng" algn="ctr">
          <a:solidFill>
            <a:schemeClr val="accent1">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kern="1200" dirty="0" smtClean="0">
              <a:cs typeface="B Titr" pitchFamily="2" charset="-78"/>
            </a:rPr>
            <a:t>نفس بهایم نه ادب دارد و نه قابل آن است . هدف خلقت آن بقای فرد است و مرکب نفس ملکی است و با در مدتی که مرکب نفس ملکی است فرد به مربته کمال خویش میرسد.</a:t>
          </a:r>
          <a:endParaRPr lang="fa-IR" sz="1100" kern="1200" dirty="0">
            <a:cs typeface="B Titr" pitchFamily="2" charset="-78"/>
          </a:endParaRPr>
        </a:p>
      </dsp:txBody>
      <dsp:txXfrm>
        <a:off x="1904523" y="2321624"/>
        <a:ext cx="2221944" cy="1142713"/>
      </dsp:txXfrm>
    </dsp:sp>
    <dsp:sp modelId="{F8988451-9C98-4EC7-A2AD-15CF0E590D9E}">
      <dsp:nvSpPr>
        <dsp:cNvPr id="0" name=""/>
        <dsp:cNvSpPr/>
      </dsp:nvSpPr>
      <dsp:spPr>
        <a:xfrm>
          <a:off x="4126468" y="2321624"/>
          <a:ext cx="2221944" cy="1142713"/>
        </a:xfrm>
        <a:prstGeom prst="rect">
          <a:avLst/>
        </a:prstGeom>
        <a:noFill/>
        <a:ln w="12700" cap="rnd"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285750" lvl="1" indent="-285750" algn="r" defTabSz="2044700" rtl="1">
            <a:lnSpc>
              <a:spcPct val="90000"/>
            </a:lnSpc>
            <a:spcBef>
              <a:spcPct val="0"/>
            </a:spcBef>
            <a:spcAft>
              <a:spcPct val="15000"/>
            </a:spcAft>
            <a:buChar char="••"/>
          </a:pPr>
          <a:endParaRPr lang="fa-IR" sz="4600" kern="1200" dirty="0"/>
        </a:p>
      </dsp:txBody>
      <dsp:txXfrm>
        <a:off x="4126468" y="2321624"/>
        <a:ext cx="2221944" cy="1142713"/>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C4DC6-9D08-417F-B4AA-885A16E60FCE}">
      <dsp:nvSpPr>
        <dsp:cNvPr id="0" name=""/>
        <dsp:cNvSpPr/>
      </dsp:nvSpPr>
      <dsp:spPr>
        <a:xfrm>
          <a:off x="0" y="62627"/>
          <a:ext cx="7416800" cy="61677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r" defTabSz="622300" rtl="1">
            <a:lnSpc>
              <a:spcPct val="90000"/>
            </a:lnSpc>
            <a:spcBef>
              <a:spcPct val="0"/>
            </a:spcBef>
            <a:spcAft>
              <a:spcPct val="35000"/>
            </a:spcAft>
          </a:pPr>
          <a:r>
            <a:rPr lang="fa-IR" sz="1400" kern="1200" dirty="0" smtClean="0">
              <a:solidFill>
                <a:srgbClr val="FFFF00"/>
              </a:solidFill>
              <a:cs typeface="B Titr" panose="00000700000000000000" pitchFamily="2" charset="-78"/>
            </a:rPr>
            <a:t>کانت :آدمی نه خوب است ونه بد ، چون آدمی طبیعتا موجودی اخلاقی نیست ، فقط وقتی عقلش مفاهیم تکلیف و قانون راپرورش داد موجودی اخلاقی می شود .</a:t>
          </a:r>
          <a:endParaRPr lang="fa-IR" sz="1400" kern="1200" dirty="0">
            <a:solidFill>
              <a:srgbClr val="FFFF00"/>
            </a:solidFill>
            <a:cs typeface="B Titr" panose="00000700000000000000" pitchFamily="2" charset="-78"/>
          </a:endParaRPr>
        </a:p>
        <a:p>
          <a:pPr marL="57150" lvl="1" indent="-57150" algn="r" defTabSz="266700" rtl="1">
            <a:lnSpc>
              <a:spcPct val="90000"/>
            </a:lnSpc>
            <a:spcBef>
              <a:spcPct val="0"/>
            </a:spcBef>
            <a:spcAft>
              <a:spcPct val="15000"/>
            </a:spcAft>
            <a:buChar char="••"/>
          </a:pPr>
          <a:endParaRPr lang="fa-IR" sz="600" kern="1200"/>
        </a:p>
        <a:p>
          <a:pPr marL="57150" lvl="1" indent="-57150" algn="r" defTabSz="266700" rtl="1">
            <a:lnSpc>
              <a:spcPct val="90000"/>
            </a:lnSpc>
            <a:spcBef>
              <a:spcPct val="0"/>
            </a:spcBef>
            <a:spcAft>
              <a:spcPct val="15000"/>
            </a:spcAft>
            <a:buChar char="••"/>
          </a:pPr>
          <a:endParaRPr lang="fa-IR" sz="600" kern="1200" dirty="0"/>
        </a:p>
      </dsp:txBody>
      <dsp:txXfrm>
        <a:off x="1545037" y="62627"/>
        <a:ext cx="5871762" cy="616778"/>
      </dsp:txXfrm>
    </dsp:sp>
    <dsp:sp modelId="{B7BB1894-7F76-43C1-A9FC-638841FB9A45}">
      <dsp:nvSpPr>
        <dsp:cNvPr id="0" name=""/>
        <dsp:cNvSpPr/>
      </dsp:nvSpPr>
      <dsp:spPr>
        <a:xfrm>
          <a:off x="61677" y="0"/>
          <a:ext cx="1483360" cy="742034"/>
        </a:xfrm>
        <a:prstGeom prst="roundRect">
          <a:avLst>
            <a:gd name="adj" fmla="val 1000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BFE01F-B0A6-4242-8E91-03BAAA9C43B2}">
      <dsp:nvSpPr>
        <dsp:cNvPr id="0" name=""/>
        <dsp:cNvSpPr/>
      </dsp:nvSpPr>
      <dsp:spPr>
        <a:xfrm>
          <a:off x="0" y="803712"/>
          <a:ext cx="7416800" cy="616778"/>
        </a:xfrm>
        <a:prstGeom prst="roundRect">
          <a:avLst>
            <a:gd name="adj" fmla="val 10000"/>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r" defTabSz="622300" rtl="1">
            <a:lnSpc>
              <a:spcPct val="90000"/>
            </a:lnSpc>
            <a:spcBef>
              <a:spcPct val="0"/>
            </a:spcBef>
            <a:spcAft>
              <a:spcPct val="35000"/>
            </a:spcAft>
          </a:pPr>
          <a:r>
            <a:rPr lang="fa-IR" sz="1400" kern="1200" dirty="0" smtClean="0">
              <a:solidFill>
                <a:srgbClr val="002060"/>
              </a:solidFill>
              <a:cs typeface="B Titr" panose="00000700000000000000" pitchFamily="2" charset="-78"/>
            </a:rPr>
            <a:t>گروهی دیگر می گویند که : مردم را از طینت پست و بخش پلید طبایع آفریده اند .بدین سبب در اصل، طبیعت شرّدر ایشان مرکوز است و قبول خیر به توسط تعلیم وتأدیب کنند</a:t>
          </a:r>
          <a:endParaRPr lang="fa-IR" sz="1400" kern="1200" dirty="0">
            <a:solidFill>
              <a:srgbClr val="002060"/>
            </a:solidFill>
            <a:cs typeface="B Titr" panose="00000700000000000000" pitchFamily="2" charset="-78"/>
          </a:endParaRPr>
        </a:p>
      </dsp:txBody>
      <dsp:txXfrm>
        <a:off x="1545037" y="803712"/>
        <a:ext cx="5871762" cy="616778"/>
      </dsp:txXfrm>
    </dsp:sp>
    <dsp:sp modelId="{A940CD93-D853-42CA-A151-7854D0F31391}">
      <dsp:nvSpPr>
        <dsp:cNvPr id="0" name=""/>
        <dsp:cNvSpPr/>
      </dsp:nvSpPr>
      <dsp:spPr>
        <a:xfrm>
          <a:off x="61677" y="865390"/>
          <a:ext cx="1483360" cy="493423"/>
        </a:xfrm>
        <a:prstGeom prst="roundRect">
          <a:avLst>
            <a:gd name="adj" fmla="val 1000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92E7B3-A5CE-4C2C-93F6-E210473A27D7}">
      <dsp:nvSpPr>
        <dsp:cNvPr id="0" name=""/>
        <dsp:cNvSpPr/>
      </dsp:nvSpPr>
      <dsp:spPr>
        <a:xfrm>
          <a:off x="0" y="1482169"/>
          <a:ext cx="7416800" cy="616778"/>
        </a:xfrm>
        <a:prstGeom prst="roundRect">
          <a:avLst>
            <a:gd name="adj" fmla="val 10000"/>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r" defTabSz="711200" rtl="1">
            <a:lnSpc>
              <a:spcPct val="90000"/>
            </a:lnSpc>
            <a:spcBef>
              <a:spcPct val="0"/>
            </a:spcBef>
            <a:spcAft>
              <a:spcPct val="35000"/>
            </a:spcAft>
          </a:pPr>
          <a:r>
            <a:rPr lang="fa-IR" sz="1600" kern="1200" dirty="0" smtClean="0">
              <a:solidFill>
                <a:srgbClr val="FF0000"/>
              </a:solidFill>
              <a:cs typeface="B Titr" panose="00000700000000000000" pitchFamily="2" charset="-78"/>
            </a:rPr>
            <a:t>رواقیان: همه مردم را در فطرت خیر آفرینند و به مجالست اشرار  و عدم تأدیب به تدریج طبیعت بدی در ایشان راسخ شود.</a:t>
          </a:r>
          <a:endParaRPr lang="fa-IR" sz="1600" kern="1200" dirty="0">
            <a:solidFill>
              <a:srgbClr val="FF0000"/>
            </a:solidFill>
            <a:cs typeface="B Titr" panose="00000700000000000000" pitchFamily="2" charset="-78"/>
          </a:endParaRPr>
        </a:p>
      </dsp:txBody>
      <dsp:txXfrm>
        <a:off x="1545037" y="1482169"/>
        <a:ext cx="5871762" cy="616778"/>
      </dsp:txXfrm>
    </dsp:sp>
    <dsp:sp modelId="{DD9107B8-6AA9-4CEA-9D50-2E696760C5E5}">
      <dsp:nvSpPr>
        <dsp:cNvPr id="0" name=""/>
        <dsp:cNvSpPr/>
      </dsp:nvSpPr>
      <dsp:spPr>
        <a:xfrm>
          <a:off x="61677" y="1543847"/>
          <a:ext cx="1483360" cy="493423"/>
        </a:xfrm>
        <a:prstGeom prst="roundRect">
          <a:avLst>
            <a:gd name="adj" fmla="val 1000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CD0346-6BF3-4578-B4AC-1799F73311BA}">
      <dsp:nvSpPr>
        <dsp:cNvPr id="0" name=""/>
        <dsp:cNvSpPr/>
      </dsp:nvSpPr>
      <dsp:spPr>
        <a:xfrm>
          <a:off x="0" y="2160625"/>
          <a:ext cx="7416800" cy="616778"/>
        </a:xfrm>
        <a:prstGeom prst="roundRect">
          <a:avLst>
            <a:gd name="adj" fmla="val 10000"/>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r" defTabSz="622300" rtl="1">
            <a:lnSpc>
              <a:spcPct val="90000"/>
            </a:lnSpc>
            <a:spcBef>
              <a:spcPct val="0"/>
            </a:spcBef>
            <a:spcAft>
              <a:spcPct val="35000"/>
            </a:spcAft>
          </a:pPr>
          <a:r>
            <a:rPr lang="fa-IR" sz="1400" kern="1200" dirty="0" smtClean="0">
              <a:cs typeface="B Titr" panose="00000700000000000000" pitchFamily="2" charset="-78"/>
            </a:rPr>
            <a:t>عقیده جالینوس آن بود که بعضی مردمان به طبع اهل خیرند و بعضی به طبع اهل شر و باقی متوسط میان هر دو  و  قابل هر دو طرف</a:t>
          </a:r>
          <a:endParaRPr lang="fa-IR" sz="1400" kern="1200" dirty="0">
            <a:cs typeface="B Titr" panose="00000700000000000000" pitchFamily="2" charset="-78"/>
          </a:endParaRPr>
        </a:p>
      </dsp:txBody>
      <dsp:txXfrm>
        <a:off x="1545037" y="2160625"/>
        <a:ext cx="5871762" cy="616778"/>
      </dsp:txXfrm>
    </dsp:sp>
    <dsp:sp modelId="{099D2B95-AC05-4461-9305-F453467FCB9C}">
      <dsp:nvSpPr>
        <dsp:cNvPr id="0" name=""/>
        <dsp:cNvSpPr/>
      </dsp:nvSpPr>
      <dsp:spPr>
        <a:xfrm>
          <a:off x="61677" y="2222303"/>
          <a:ext cx="1483360" cy="493423"/>
        </a:xfrm>
        <a:prstGeom prst="roundRect">
          <a:avLst>
            <a:gd name="adj" fmla="val 1000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EEA497-B569-4286-816B-C1E3B576A546}">
      <dsp:nvSpPr>
        <dsp:cNvPr id="0" name=""/>
        <dsp:cNvSpPr/>
      </dsp:nvSpPr>
      <dsp:spPr>
        <a:xfrm>
          <a:off x="0" y="2839082"/>
          <a:ext cx="7416800" cy="61677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r" defTabSz="488950" rtl="1">
            <a:lnSpc>
              <a:spcPct val="90000"/>
            </a:lnSpc>
            <a:spcBef>
              <a:spcPct val="0"/>
            </a:spcBef>
            <a:spcAft>
              <a:spcPct val="35000"/>
            </a:spcAft>
          </a:pPr>
          <a:r>
            <a:rPr lang="fa-IR" sz="1100" kern="1200" dirty="0" smtClean="0">
              <a:solidFill>
                <a:srgbClr val="FFFF00"/>
              </a:solidFill>
              <a:cs typeface="B Titr" panose="00000700000000000000" pitchFamily="2" charset="-78"/>
            </a:rPr>
            <a:t>جالینوس ادامه می دهد که : به عیان ومشاهده می بینیم که طبیعت بعضی مردمان اقتضای خیر می کند  و به هیچ وجه از آن انتقال نمی کند ، و ایشان کمند ، وطبیعت بعضی اقتضای شر می کند و به هیچ وجه قبول خیر نمی کند ، وایشان بسیارند  وباقی متوسط اند که به مجالست اخیار خیر می شوند و به مخالطت اشرار شریر می شوند .</a:t>
          </a:r>
          <a:endParaRPr lang="fa-IR" sz="1100" kern="1200" dirty="0">
            <a:solidFill>
              <a:srgbClr val="FFFF00"/>
            </a:solidFill>
            <a:cs typeface="B Titr" panose="00000700000000000000" pitchFamily="2" charset="-78"/>
          </a:endParaRPr>
        </a:p>
        <a:p>
          <a:pPr marL="57150" lvl="1" indent="-57150" algn="r" defTabSz="222250" rtl="1">
            <a:lnSpc>
              <a:spcPct val="90000"/>
            </a:lnSpc>
            <a:spcBef>
              <a:spcPct val="0"/>
            </a:spcBef>
            <a:spcAft>
              <a:spcPct val="15000"/>
            </a:spcAft>
            <a:buChar char="••"/>
          </a:pPr>
          <a:endParaRPr lang="fa-IR" sz="500" kern="1200"/>
        </a:p>
        <a:p>
          <a:pPr marL="57150" lvl="1" indent="-57150" algn="r" defTabSz="222250" rtl="1">
            <a:lnSpc>
              <a:spcPct val="90000"/>
            </a:lnSpc>
            <a:spcBef>
              <a:spcPct val="0"/>
            </a:spcBef>
            <a:spcAft>
              <a:spcPct val="15000"/>
            </a:spcAft>
            <a:buChar char="••"/>
          </a:pPr>
          <a:endParaRPr lang="fa-IR" sz="500" kern="1200" dirty="0"/>
        </a:p>
      </dsp:txBody>
      <dsp:txXfrm>
        <a:off x="1545037" y="2839082"/>
        <a:ext cx="5871762" cy="616778"/>
      </dsp:txXfrm>
    </dsp:sp>
    <dsp:sp modelId="{ACE3783D-F6B2-4C90-82B9-CFFC7197E1BD}">
      <dsp:nvSpPr>
        <dsp:cNvPr id="0" name=""/>
        <dsp:cNvSpPr/>
      </dsp:nvSpPr>
      <dsp:spPr>
        <a:xfrm>
          <a:off x="61677" y="2900760"/>
          <a:ext cx="1483360" cy="493423"/>
        </a:xfrm>
        <a:prstGeom prst="roundRect">
          <a:avLst>
            <a:gd name="adj" fmla="val 1000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BC648-AA92-4DE4-B562-43066FD995EC}">
      <dsp:nvSpPr>
        <dsp:cNvPr id="0" name=""/>
        <dsp:cNvSpPr/>
      </dsp:nvSpPr>
      <dsp:spPr>
        <a:xfrm>
          <a:off x="0" y="107861"/>
          <a:ext cx="6911975" cy="1389228"/>
        </a:xfrm>
        <a:prstGeom prst="roundRect">
          <a:avLst/>
        </a:prstGeom>
        <a:blipFill rotWithShape="0">
          <a:blip xmlns:r="http://schemas.openxmlformats.org/officeDocument/2006/relationships" r:embed="rId1"/>
          <a:tile tx="0" ty="0" sx="100000" sy="100000" flip="none" algn="tl"/>
        </a:blip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r" defTabSz="622300" rtl="1">
            <a:lnSpc>
              <a:spcPct val="90000"/>
            </a:lnSpc>
            <a:spcBef>
              <a:spcPct val="0"/>
            </a:spcBef>
            <a:spcAft>
              <a:spcPct val="35000"/>
            </a:spcAft>
          </a:pPr>
          <a:r>
            <a:rPr lang="fa-IR" sz="1400" kern="1200" dirty="0" smtClean="0">
              <a:solidFill>
                <a:srgbClr val="FF0000"/>
              </a:solidFill>
              <a:cs typeface="B Titr" panose="00000700000000000000" pitchFamily="2" charset="-78"/>
            </a:rPr>
            <a:t>غزالی</a:t>
          </a:r>
          <a:r>
            <a:rPr lang="fa-IR" sz="1400" kern="1200" dirty="0" smtClean="0">
              <a:solidFill>
                <a:srgbClr val="FFFF00"/>
              </a:solidFill>
              <a:cs typeface="B Titr" panose="00000700000000000000" pitchFamily="2" charset="-78"/>
            </a:rPr>
            <a:t> تادیب انسان را امکان پذیر می داند: «و چون گوهر آدمی در اول آفرینش ناقص و خسیس است ، ممکن نگردد وی را در این نقصان به درجه کمال رسانیدن ، الا به مجاهدت و معالجت»</a:t>
          </a:r>
          <a:endParaRPr lang="fa-IR" sz="1400" kern="1200" dirty="0">
            <a:solidFill>
              <a:srgbClr val="FFFF00"/>
            </a:solidFill>
            <a:cs typeface="B Titr" panose="00000700000000000000" pitchFamily="2" charset="-78"/>
          </a:endParaRPr>
        </a:p>
      </dsp:txBody>
      <dsp:txXfrm>
        <a:off x="67817" y="175678"/>
        <a:ext cx="6776341" cy="1253594"/>
      </dsp:txXfrm>
    </dsp:sp>
    <dsp:sp modelId="{03B96A9D-FA81-488D-90CA-8A6B98305422}">
      <dsp:nvSpPr>
        <dsp:cNvPr id="0" name=""/>
        <dsp:cNvSpPr/>
      </dsp:nvSpPr>
      <dsp:spPr>
        <a:xfrm>
          <a:off x="0" y="1537410"/>
          <a:ext cx="6911975" cy="1389228"/>
        </a:xfrm>
        <a:prstGeom prst="roundRect">
          <a:avLst/>
        </a:prstGeom>
        <a:blipFill rotWithShape="0">
          <a:blip xmlns:r="http://schemas.openxmlformats.org/officeDocument/2006/relationships" r:embed="rId1"/>
          <a:tile tx="0" ty="0" sx="100000" sy="100000" flip="none" algn="tl"/>
        </a:blip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r" defTabSz="622300" rtl="1">
            <a:lnSpc>
              <a:spcPct val="90000"/>
            </a:lnSpc>
            <a:spcBef>
              <a:spcPct val="0"/>
            </a:spcBef>
            <a:spcAft>
              <a:spcPct val="35000"/>
            </a:spcAft>
          </a:pPr>
          <a:r>
            <a:rPr lang="fa-IR" sz="1400" kern="1200" dirty="0" smtClean="0">
              <a:solidFill>
                <a:srgbClr val="FF0000"/>
              </a:solidFill>
              <a:cs typeface="B Titr" panose="00000700000000000000" pitchFamily="2" charset="-78"/>
            </a:rPr>
            <a:t>کانت</a:t>
          </a:r>
          <a:r>
            <a:rPr lang="fa-IR" sz="1400" kern="1200" dirty="0" smtClean="0">
              <a:solidFill>
                <a:srgbClr val="FFFF00"/>
              </a:solidFill>
              <a:cs typeface="B Titr" panose="00000700000000000000" pitchFamily="2" charset="-78"/>
            </a:rPr>
            <a:t> نیز مانند غزالی نظر دارد : «می توان گفت که آدمی گرایش به هرگونه بدی دارد ، چون تمایلی دارد که با اصرار وی را به راهی جزآنچه مورد تأیید عقل است ، می کشاند و هرچند مادام که تمایلات شریرانه اش خفته باشد ، بیگانه است ، ولی فقط به کمک تقوی یعنی با خویشتن داری و کفّ نفس می تواند اخلاقا خوب شود. »</a:t>
          </a:r>
          <a:endParaRPr lang="fa-IR" sz="1400" kern="1200" dirty="0">
            <a:solidFill>
              <a:srgbClr val="FFFF00"/>
            </a:solidFill>
            <a:cs typeface="B Titr" panose="00000700000000000000" pitchFamily="2" charset="-78"/>
          </a:endParaRPr>
        </a:p>
      </dsp:txBody>
      <dsp:txXfrm>
        <a:off x="67817" y="1605227"/>
        <a:ext cx="6776341" cy="1253594"/>
      </dsp:txXfrm>
    </dsp:sp>
    <dsp:sp modelId="{C89544A3-26C5-419B-9300-EF44178432D0}">
      <dsp:nvSpPr>
        <dsp:cNvPr id="0" name=""/>
        <dsp:cNvSpPr/>
      </dsp:nvSpPr>
      <dsp:spPr>
        <a:xfrm>
          <a:off x="0" y="3024700"/>
          <a:ext cx="6911975" cy="1389228"/>
        </a:xfrm>
        <a:prstGeom prst="roundRect">
          <a:avLst/>
        </a:prstGeom>
        <a:blipFill rotWithShape="0">
          <a:blip xmlns:r="http://schemas.openxmlformats.org/officeDocument/2006/relationships" r:embed="rId1"/>
          <a:tile tx="0" ty="0" sx="100000" sy="100000" flip="none" algn="tl"/>
        </a:blip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r" defTabSz="622300" rtl="1">
            <a:lnSpc>
              <a:spcPct val="90000"/>
            </a:lnSpc>
            <a:spcBef>
              <a:spcPct val="0"/>
            </a:spcBef>
            <a:spcAft>
              <a:spcPct val="35000"/>
            </a:spcAft>
          </a:pPr>
          <a:r>
            <a:rPr lang="fa-IR" sz="1400" kern="1200" dirty="0" smtClean="0">
              <a:solidFill>
                <a:srgbClr val="FF0000"/>
              </a:solidFill>
              <a:cs typeface="B Titr" panose="00000700000000000000" pitchFamily="2" charset="-78"/>
            </a:rPr>
            <a:t>ژان ژاک روسو </a:t>
          </a:r>
          <a:r>
            <a:rPr lang="fa-IR" sz="1400" kern="1200" dirty="0" smtClean="0">
              <a:solidFill>
                <a:srgbClr val="FFFF00"/>
              </a:solidFill>
              <a:cs typeface="B Titr" panose="00000700000000000000" pitchFamily="2" charset="-78"/>
            </a:rPr>
            <a:t>مثل رواقیون نسبت به جوهر آدمی خوش بین است : «آدمی طبیعتا خوب است و مادام که چیزی خارج از وی او را به فساد نکشانده است همچنان خوب بابقی می ماند . »</a:t>
          </a:r>
          <a:endParaRPr lang="fa-IR" sz="1400" kern="1200" dirty="0">
            <a:solidFill>
              <a:srgbClr val="FFFF00"/>
            </a:solidFill>
            <a:cs typeface="B Titr" panose="00000700000000000000" pitchFamily="2" charset="-78"/>
          </a:endParaRPr>
        </a:p>
      </dsp:txBody>
      <dsp:txXfrm>
        <a:off x="67817" y="3092517"/>
        <a:ext cx="6776341" cy="125359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B6AD4B-D0CB-4461-8C64-0CEEEAB0299C}">
      <dsp:nvSpPr>
        <dsp:cNvPr id="0" name=""/>
        <dsp:cNvSpPr/>
      </dsp:nvSpPr>
      <dsp:spPr>
        <a:xfrm rot="5400000">
          <a:off x="-195954" y="198936"/>
          <a:ext cx="1306364" cy="914455"/>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solidFill>
                <a:srgbClr val="FFFF00"/>
              </a:solidFill>
              <a:cs typeface="B Titr" pitchFamily="2" charset="-78"/>
            </a:rPr>
            <a:t>رواقیان </a:t>
          </a:r>
          <a:endParaRPr lang="fa-IR" sz="2400" kern="1200" dirty="0">
            <a:solidFill>
              <a:srgbClr val="FFFF00"/>
            </a:solidFill>
            <a:cs typeface="B Titr" pitchFamily="2" charset="-78"/>
          </a:endParaRPr>
        </a:p>
      </dsp:txBody>
      <dsp:txXfrm rot="-5400000">
        <a:off x="1" y="460210"/>
        <a:ext cx="914455" cy="391909"/>
      </dsp:txXfrm>
    </dsp:sp>
    <dsp:sp modelId="{E15F5C37-A566-4050-9516-4BED58E18B20}">
      <dsp:nvSpPr>
        <dsp:cNvPr id="0" name=""/>
        <dsp:cNvSpPr/>
      </dsp:nvSpPr>
      <dsp:spPr>
        <a:xfrm rot="5400000">
          <a:off x="3704843" y="-2787407"/>
          <a:ext cx="849583" cy="6430360"/>
        </a:xfrm>
        <a:prstGeom prst="round2SameRect">
          <a:avLst/>
        </a:prstGeom>
        <a:blipFill rotWithShape="0">
          <a:blip xmlns:r="http://schemas.openxmlformats.org/officeDocument/2006/relationships" r:embed="rId1"/>
          <a:tile tx="0" ty="0" sx="100000" sy="100000" flip="none" algn="tl"/>
        </a:blip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cs typeface="B Titr" pitchFamily="2" charset="-78"/>
            </a:rPr>
            <a:t>انسان را تربیت پذیر می دانند.آنها اثر محیط را بر تربیت می پذیرند </a:t>
          </a:r>
          <a:endParaRPr lang="fa-IR" sz="2000" kern="1200" dirty="0">
            <a:cs typeface="B Titr" pitchFamily="2" charset="-78"/>
          </a:endParaRPr>
        </a:p>
      </dsp:txBody>
      <dsp:txXfrm rot="-5400000">
        <a:off x="914455" y="44454"/>
        <a:ext cx="6388887" cy="766637"/>
      </dsp:txXfrm>
    </dsp:sp>
    <dsp:sp modelId="{D4940F1E-DA88-46D9-AAAF-B90325994E03}">
      <dsp:nvSpPr>
        <dsp:cNvPr id="0" name=""/>
        <dsp:cNvSpPr/>
      </dsp:nvSpPr>
      <dsp:spPr>
        <a:xfrm rot="5400000">
          <a:off x="-195954" y="1306968"/>
          <a:ext cx="1306364" cy="914455"/>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solidFill>
                <a:srgbClr val="FFFF00"/>
              </a:solidFill>
              <a:cs typeface="B Titr" pitchFamily="2" charset="-78"/>
            </a:rPr>
            <a:t>غزالی </a:t>
          </a:r>
          <a:endParaRPr lang="fa-IR" sz="2400" kern="1200" dirty="0">
            <a:solidFill>
              <a:srgbClr val="FFFF00"/>
            </a:solidFill>
            <a:cs typeface="B Titr" pitchFamily="2" charset="-78"/>
          </a:endParaRPr>
        </a:p>
      </dsp:txBody>
      <dsp:txXfrm rot="-5400000">
        <a:off x="1" y="1568242"/>
        <a:ext cx="914455" cy="391909"/>
      </dsp:txXfrm>
    </dsp:sp>
    <dsp:sp modelId="{9B139D08-9054-4CE8-97CB-E73B5F77EAD5}">
      <dsp:nvSpPr>
        <dsp:cNvPr id="0" name=""/>
        <dsp:cNvSpPr/>
      </dsp:nvSpPr>
      <dsp:spPr>
        <a:xfrm rot="5400000">
          <a:off x="3705067" y="-1679598"/>
          <a:ext cx="849136" cy="6430360"/>
        </a:xfrm>
        <a:prstGeom prst="round2SameRect">
          <a:avLst/>
        </a:prstGeom>
        <a:blipFill rotWithShape="0">
          <a:blip xmlns:r="http://schemas.openxmlformats.org/officeDocument/2006/relationships" r:embed="rId1"/>
          <a:tile tx="0" ty="0" sx="100000" sy="100000" flip="none" algn="tl"/>
        </a:blip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cs typeface="B Titr" pitchFamily="2" charset="-78"/>
            </a:rPr>
            <a:t>بشر را تربیت پذیر می داند حتی آنها که فطرتا شرور هستند </a:t>
          </a:r>
          <a:endParaRPr lang="fa-IR" sz="2000" kern="1200" dirty="0">
            <a:cs typeface="B Titr" pitchFamily="2" charset="-78"/>
          </a:endParaRPr>
        </a:p>
      </dsp:txBody>
      <dsp:txXfrm rot="-5400000">
        <a:off x="914456" y="1152464"/>
        <a:ext cx="6388909" cy="766234"/>
      </dsp:txXfrm>
    </dsp:sp>
    <dsp:sp modelId="{694551C7-EC53-4714-B73B-390788B2CABD}">
      <dsp:nvSpPr>
        <dsp:cNvPr id="0" name=""/>
        <dsp:cNvSpPr/>
      </dsp:nvSpPr>
      <dsp:spPr>
        <a:xfrm rot="5400000">
          <a:off x="-195954" y="2415000"/>
          <a:ext cx="1306364" cy="914455"/>
        </a:xfrm>
        <a:prstGeom prst="chevron">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dirty="0" smtClean="0">
              <a:solidFill>
                <a:srgbClr val="FFFF00"/>
              </a:solidFill>
              <a:cs typeface="B Titr" pitchFamily="2" charset="-78"/>
            </a:rPr>
            <a:t>کانت</a:t>
          </a:r>
          <a:endParaRPr lang="fa-IR" sz="2800" kern="1200" dirty="0">
            <a:solidFill>
              <a:srgbClr val="FFFF00"/>
            </a:solidFill>
            <a:cs typeface="B Titr" pitchFamily="2" charset="-78"/>
          </a:endParaRPr>
        </a:p>
      </dsp:txBody>
      <dsp:txXfrm rot="-5400000">
        <a:off x="1" y="2676274"/>
        <a:ext cx="914455" cy="391909"/>
      </dsp:txXfrm>
    </dsp:sp>
    <dsp:sp modelId="{C971AACA-B46B-4F71-A4B8-C886E4684367}">
      <dsp:nvSpPr>
        <dsp:cNvPr id="0" name=""/>
        <dsp:cNvSpPr/>
      </dsp:nvSpPr>
      <dsp:spPr>
        <a:xfrm rot="5400000">
          <a:off x="3705067" y="-571565"/>
          <a:ext cx="849136" cy="6430360"/>
        </a:xfrm>
        <a:prstGeom prst="round2SameRect">
          <a:avLst/>
        </a:prstGeom>
        <a:blipFill rotWithShape="0">
          <a:blip xmlns:r="http://schemas.openxmlformats.org/officeDocument/2006/relationships" r:embed="rId1"/>
          <a:tile tx="0" ty="0" sx="100000" sy="100000" flip="none" algn="tl"/>
        </a:blip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r" defTabSz="800100" rtl="1">
            <a:lnSpc>
              <a:spcPct val="90000"/>
            </a:lnSpc>
            <a:spcBef>
              <a:spcPct val="0"/>
            </a:spcBef>
            <a:spcAft>
              <a:spcPct val="15000"/>
            </a:spcAft>
            <a:buChar char="••"/>
          </a:pPr>
          <a:r>
            <a:rPr lang="fa-IR" sz="1800" kern="1200" dirty="0" smtClean="0">
              <a:cs typeface="B Titr" pitchFamily="2" charset="-78"/>
            </a:rPr>
            <a:t>انسان را تریبت پذیر می داند و مانند غزالی نسبت به گوهر آدمی بدبین است . </a:t>
          </a:r>
          <a:endParaRPr lang="fa-IR" sz="1800" kern="1200" dirty="0">
            <a:cs typeface="B Titr" pitchFamily="2" charset="-78"/>
          </a:endParaRPr>
        </a:p>
      </dsp:txBody>
      <dsp:txXfrm rot="-5400000">
        <a:off x="914456" y="2260497"/>
        <a:ext cx="6388909" cy="76623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9F363-3030-4051-967F-95CA7C9992A1}">
      <dsp:nvSpPr>
        <dsp:cNvPr id="0" name=""/>
        <dsp:cNvSpPr/>
      </dsp:nvSpPr>
      <dsp:spPr>
        <a:xfrm rot="5400000">
          <a:off x="3387427" y="-2300460"/>
          <a:ext cx="1436906" cy="6043891"/>
        </a:xfrm>
        <a:prstGeom prst="round2SameRect">
          <a:avLst/>
        </a:prstGeom>
        <a:solidFill>
          <a:srgbClr val="FFC000">
            <a:alpha val="90000"/>
          </a:srgb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14300" lvl="1" indent="-114300" algn="r" defTabSz="666750" rtl="1">
            <a:lnSpc>
              <a:spcPct val="90000"/>
            </a:lnSpc>
            <a:spcBef>
              <a:spcPct val="0"/>
            </a:spcBef>
            <a:spcAft>
              <a:spcPct val="15000"/>
            </a:spcAft>
            <a:buChar char="••"/>
          </a:pPr>
          <a:r>
            <a:rPr lang="fa-IR" sz="1500" kern="1200" dirty="0" smtClean="0">
              <a:cs typeface="B Titr" pitchFamily="2" charset="-78"/>
            </a:rPr>
            <a:t>ا نسان را در دودسته ی تربیت پذیر و تربیت ناپذیر تقسیم می کند . افراد تربیت ناپذیر را باز به دو دسته تقسیم می کند : 1- آنها که به طبع اهل خیرند شرور نمی شوند .           (کم اند) 2- آنها که به طبع شرورند قبول خیر نمی کنند. (زیادند) و گروه تربیت پذیر به مجالست اخیار خیر می شوند وبه مخالطت اشرار شریر می شوند .</a:t>
          </a:r>
          <a:endParaRPr lang="fa-IR" sz="1500" kern="1200" dirty="0"/>
        </a:p>
      </dsp:txBody>
      <dsp:txXfrm rot="-5400000">
        <a:off x="1083935" y="73176"/>
        <a:ext cx="5973747" cy="1296618"/>
      </dsp:txXfrm>
    </dsp:sp>
    <dsp:sp modelId="{53D0DF1D-C95A-415E-AAEB-6DF2869221A0}">
      <dsp:nvSpPr>
        <dsp:cNvPr id="0" name=""/>
        <dsp:cNvSpPr/>
      </dsp:nvSpPr>
      <dsp:spPr>
        <a:xfrm>
          <a:off x="48" y="2179"/>
          <a:ext cx="1083887" cy="1438609"/>
        </a:xfrm>
        <a:prstGeom prst="roundRect">
          <a:avLst/>
        </a:prstGeom>
        <a:solidFill>
          <a:srgbClr val="92D050"/>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fa-IR" sz="2000" kern="1200" dirty="0" smtClean="0">
              <a:cs typeface="B Titr" pitchFamily="2" charset="-78"/>
            </a:rPr>
            <a:t>جالینوس</a:t>
          </a:r>
          <a:endParaRPr lang="fa-IR" sz="2000" kern="1200" dirty="0">
            <a:cs typeface="B Titr" pitchFamily="2" charset="-78"/>
          </a:endParaRPr>
        </a:p>
      </dsp:txBody>
      <dsp:txXfrm>
        <a:off x="52959" y="55090"/>
        <a:ext cx="978065" cy="1332787"/>
      </dsp:txXfrm>
    </dsp:sp>
    <dsp:sp modelId="{9D60FE83-1E5D-4196-A97E-4085ADE24C67}">
      <dsp:nvSpPr>
        <dsp:cNvPr id="0" name=""/>
        <dsp:cNvSpPr/>
      </dsp:nvSpPr>
      <dsp:spPr>
        <a:xfrm rot="5400000">
          <a:off x="3601187" y="-717900"/>
          <a:ext cx="1150887" cy="5899850"/>
        </a:xfrm>
        <a:prstGeom prst="round2SameRect">
          <a:avLst/>
        </a:prstGeom>
        <a:solidFill>
          <a:srgbClr val="FFC000">
            <a:alpha val="90000"/>
          </a:srgb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171450" lvl="1" indent="-171450" algn="r" defTabSz="800100" rtl="1">
            <a:lnSpc>
              <a:spcPct val="90000"/>
            </a:lnSpc>
            <a:spcBef>
              <a:spcPct val="0"/>
            </a:spcBef>
            <a:spcAft>
              <a:spcPct val="15000"/>
            </a:spcAft>
            <a:buChar char="••"/>
          </a:pPr>
          <a:r>
            <a:rPr lang="fa-IR" sz="1800" kern="1200" dirty="0" smtClean="0">
              <a:cs typeface="B Titr" pitchFamily="2" charset="-78"/>
            </a:rPr>
            <a:t>همه را تریبت پذیر می داند حتی آنها که به نظر قدما تربیت ناپذیرند .با تکرار مواعظ و تواتر تأدیب و تهذیب و مؤاخذ ت به سیاست پسندیده عده ای زود و عده ای دیر تربیت می شوند</a:t>
          </a:r>
          <a:endParaRPr lang="fa-IR" sz="1800" kern="1200" dirty="0"/>
        </a:p>
      </dsp:txBody>
      <dsp:txXfrm rot="-5400000">
        <a:off x="1226706" y="1712763"/>
        <a:ext cx="5843668" cy="1038523"/>
      </dsp:txXfrm>
    </dsp:sp>
    <dsp:sp modelId="{1DB9A69E-F647-49E7-ADEA-D019861577ED}">
      <dsp:nvSpPr>
        <dsp:cNvPr id="0" name=""/>
        <dsp:cNvSpPr/>
      </dsp:nvSpPr>
      <dsp:spPr>
        <a:xfrm>
          <a:off x="48" y="1512720"/>
          <a:ext cx="1226658" cy="1438609"/>
        </a:xfrm>
        <a:prstGeom prst="roundRect">
          <a:avLst/>
        </a:prstGeom>
        <a:solidFill>
          <a:srgbClr val="92D050"/>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fa-IR" sz="2000" kern="1200" dirty="0" smtClean="0">
              <a:cs typeface="B Titr" pitchFamily="2" charset="-78"/>
            </a:rPr>
            <a:t>خواجه نصیرالدین طوسی</a:t>
          </a:r>
          <a:endParaRPr lang="fa-IR" sz="2000" kern="1200" dirty="0">
            <a:cs typeface="B Titr" pitchFamily="2" charset="-78"/>
          </a:endParaRPr>
        </a:p>
      </dsp:txBody>
      <dsp:txXfrm>
        <a:off x="59929" y="1572601"/>
        <a:ext cx="1106896" cy="1318847"/>
      </dsp:txXfrm>
    </dsp:sp>
    <dsp:sp modelId="{1167B6F6-4E5E-430C-BEFA-C32F17E079B6}">
      <dsp:nvSpPr>
        <dsp:cNvPr id="0" name=""/>
        <dsp:cNvSpPr/>
      </dsp:nvSpPr>
      <dsp:spPr>
        <a:xfrm rot="5400000">
          <a:off x="3720981" y="911299"/>
          <a:ext cx="1150887" cy="5662532"/>
        </a:xfrm>
        <a:prstGeom prst="round2SameRect">
          <a:avLst/>
        </a:prstGeom>
        <a:solidFill>
          <a:srgbClr val="FFC000">
            <a:alpha val="90000"/>
          </a:srgbClr>
        </a:solidFill>
        <a:ln w="12700" cap="rnd" cmpd="sng" algn="ctr">
          <a:solidFill>
            <a:schemeClr val="accent1">
              <a:alpha val="90000"/>
              <a:tint val="4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28575" rIns="57150" bIns="28575"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cs typeface="B Titr" pitchFamily="2" charset="-78"/>
            </a:rPr>
            <a:t>روسو نسبت جوهر آدمی خوش بین است و اجتماع را مسئول  فسا دآدمی  معرفی می کند </a:t>
          </a:r>
          <a:endParaRPr lang="fa-IR" sz="2000" kern="1200" dirty="0"/>
        </a:p>
      </dsp:txBody>
      <dsp:txXfrm rot="-5400000">
        <a:off x="1465159" y="3223303"/>
        <a:ext cx="5606350" cy="1038523"/>
      </dsp:txXfrm>
    </dsp:sp>
    <dsp:sp modelId="{B9FA5F2A-3128-497B-A39A-D1AAE8E93943}">
      <dsp:nvSpPr>
        <dsp:cNvPr id="0" name=""/>
        <dsp:cNvSpPr/>
      </dsp:nvSpPr>
      <dsp:spPr>
        <a:xfrm>
          <a:off x="48" y="3023260"/>
          <a:ext cx="1465111" cy="1438609"/>
        </a:xfrm>
        <a:prstGeom prst="roundRect">
          <a:avLst/>
        </a:prstGeom>
        <a:solidFill>
          <a:srgbClr val="92D050"/>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1">
            <a:lnSpc>
              <a:spcPct val="90000"/>
            </a:lnSpc>
            <a:spcBef>
              <a:spcPct val="0"/>
            </a:spcBef>
            <a:spcAft>
              <a:spcPct val="35000"/>
            </a:spcAft>
          </a:pPr>
          <a:r>
            <a:rPr lang="fa-IR" sz="2000" kern="1200" dirty="0" smtClean="0">
              <a:cs typeface="B Titr" pitchFamily="2" charset="-78"/>
            </a:rPr>
            <a:t>ژان ژاک روسو</a:t>
          </a:r>
          <a:endParaRPr lang="fa-IR" sz="2000" kern="1200" dirty="0">
            <a:cs typeface="B Titr" pitchFamily="2" charset="-78"/>
          </a:endParaRPr>
        </a:p>
      </dsp:txBody>
      <dsp:txXfrm>
        <a:off x="70275" y="3093487"/>
        <a:ext cx="1324657" cy="1298155"/>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B83CF-9659-47E9-B875-1556A5C8E9E7}">
      <dsp:nvSpPr>
        <dsp:cNvPr id="0" name=""/>
        <dsp:cNvSpPr/>
      </dsp:nvSpPr>
      <dsp:spPr>
        <a:xfrm>
          <a:off x="710604" y="1098153"/>
          <a:ext cx="3294459" cy="3294459"/>
        </a:xfrm>
        <a:prstGeom prst="ellipse">
          <a:avLst/>
        </a:prstGeom>
        <a:solidFill>
          <a:srgbClr val="FFC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B1CBB378-1B1C-42C0-9139-89AE01000834}">
      <dsp:nvSpPr>
        <dsp:cNvPr id="0" name=""/>
        <dsp:cNvSpPr/>
      </dsp:nvSpPr>
      <dsp:spPr>
        <a:xfrm>
          <a:off x="1181437" y="1568986"/>
          <a:ext cx="2352793" cy="2352793"/>
        </a:xfrm>
        <a:prstGeom prst="ellipse">
          <a:avLst/>
        </a:prstGeom>
        <a:solidFill>
          <a:srgbClr val="FF0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A2C2092-D029-4715-B9D1-E1DA64CA6EA7}">
      <dsp:nvSpPr>
        <dsp:cNvPr id="0" name=""/>
        <dsp:cNvSpPr/>
      </dsp:nvSpPr>
      <dsp:spPr>
        <a:xfrm>
          <a:off x="1651996" y="2039545"/>
          <a:ext cx="1411676" cy="1411676"/>
        </a:xfrm>
        <a:prstGeom prst="ellipse">
          <a:avLst/>
        </a:prstGeom>
        <a:solidFill>
          <a:schemeClr val="bg1"/>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7A31808-65AC-4EC4-9614-C2D58A927FA6}">
      <dsp:nvSpPr>
        <dsp:cNvPr id="0" name=""/>
        <dsp:cNvSpPr/>
      </dsp:nvSpPr>
      <dsp:spPr>
        <a:xfrm>
          <a:off x="2122554" y="2510103"/>
          <a:ext cx="470558" cy="470558"/>
        </a:xfrm>
        <a:prstGeom prst="ellipse">
          <a:avLst/>
        </a:prstGeom>
        <a:solidFill>
          <a:srgbClr val="00B05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3C0458A-3E4E-450D-ADB9-9934F3B245B4}">
      <dsp:nvSpPr>
        <dsp:cNvPr id="0" name=""/>
        <dsp:cNvSpPr/>
      </dsp:nvSpPr>
      <dsp:spPr>
        <a:xfrm>
          <a:off x="4554140" y="0"/>
          <a:ext cx="1647229" cy="787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33020" rIns="33020" bIns="33020" numCol="1" spcCol="1270" anchor="ctr" anchorCtr="0">
          <a:noAutofit/>
        </a:bodyPr>
        <a:lstStyle/>
        <a:p>
          <a:pPr lvl="0" algn="l" defTabSz="1155700" rtl="1">
            <a:lnSpc>
              <a:spcPct val="90000"/>
            </a:lnSpc>
            <a:spcBef>
              <a:spcPct val="0"/>
            </a:spcBef>
            <a:spcAft>
              <a:spcPct val="35000"/>
            </a:spcAft>
          </a:pPr>
          <a:r>
            <a:rPr lang="fa-IR" sz="2600" kern="1200" dirty="0" smtClean="0"/>
            <a:t>علم</a:t>
          </a:r>
          <a:endParaRPr lang="fa-IR" sz="2600" kern="1200" dirty="0"/>
        </a:p>
      </dsp:txBody>
      <dsp:txXfrm>
        <a:off x="4554140" y="0"/>
        <a:ext cx="1647229" cy="787924"/>
      </dsp:txXfrm>
    </dsp:sp>
    <dsp:sp modelId="{CB9C7D98-2BC8-48F8-9961-F4AA05A8FD8F}">
      <dsp:nvSpPr>
        <dsp:cNvPr id="0" name=""/>
        <dsp:cNvSpPr/>
      </dsp:nvSpPr>
      <dsp:spPr>
        <a:xfrm>
          <a:off x="4142333" y="393962"/>
          <a:ext cx="411807"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9F75E2C1-BB54-4880-8449-BF0939A2CD5E}">
      <dsp:nvSpPr>
        <dsp:cNvPr id="0" name=""/>
        <dsp:cNvSpPr/>
      </dsp:nvSpPr>
      <dsp:spPr>
        <a:xfrm rot="5400000">
          <a:off x="2072314" y="653401"/>
          <a:ext cx="2328084" cy="1811952"/>
        </a:xfrm>
        <a:prstGeom prst="line">
          <a:avLst/>
        </a:prstGeom>
        <a:solidFill>
          <a:schemeClr val="accent1">
            <a:hueOff val="0"/>
            <a:satOff val="0"/>
            <a:lumOff val="0"/>
            <a:alphaOff val="0"/>
          </a:schemeClr>
        </a:solidFill>
        <a:ln w="28575" cap="rnd" cmpd="sng" algn="ctr">
          <a:solidFill>
            <a:scrgbClr r="0" g="0" b="0"/>
          </a:solidFill>
          <a:prstDash val="solid"/>
        </a:ln>
        <a:effectLst/>
        <a:sp3d z="127000" prstMaterial="matte"/>
      </dsp:spPr>
      <dsp:style>
        <a:lnRef idx="2">
          <a:scrgbClr r="0" g="0" b="0"/>
        </a:lnRef>
        <a:fillRef idx="1">
          <a:scrgbClr r="0" g="0" b="0"/>
        </a:fillRef>
        <a:effectRef idx="0">
          <a:scrgbClr r="0" g="0" b="0"/>
        </a:effectRef>
        <a:fontRef idx="minor"/>
      </dsp:style>
    </dsp:sp>
    <dsp:sp modelId="{81E8662C-8A59-4185-A61C-8AB6845EE9FF}">
      <dsp:nvSpPr>
        <dsp:cNvPr id="0" name=""/>
        <dsp:cNvSpPr/>
      </dsp:nvSpPr>
      <dsp:spPr>
        <a:xfrm>
          <a:off x="4554140" y="787924"/>
          <a:ext cx="1647229" cy="787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33020" rIns="33020" bIns="33020" numCol="1" spcCol="1270" anchor="ctr" anchorCtr="0">
          <a:noAutofit/>
        </a:bodyPr>
        <a:lstStyle/>
        <a:p>
          <a:pPr lvl="0" algn="l" defTabSz="1155700" rtl="1">
            <a:lnSpc>
              <a:spcPct val="90000"/>
            </a:lnSpc>
            <a:spcBef>
              <a:spcPct val="0"/>
            </a:spcBef>
            <a:spcAft>
              <a:spcPct val="35000"/>
            </a:spcAft>
          </a:pPr>
          <a:r>
            <a:rPr lang="fa-IR" sz="2600" kern="1200" dirty="0" smtClean="0"/>
            <a:t>فلسفه عملی</a:t>
          </a:r>
          <a:endParaRPr lang="fa-IR" sz="2600" kern="1200" dirty="0"/>
        </a:p>
      </dsp:txBody>
      <dsp:txXfrm>
        <a:off x="4554140" y="787924"/>
        <a:ext cx="1647229" cy="787924"/>
      </dsp:txXfrm>
    </dsp:sp>
    <dsp:sp modelId="{88F9BBF5-2D06-483D-8AD9-9A408F409C3B}">
      <dsp:nvSpPr>
        <dsp:cNvPr id="0" name=""/>
        <dsp:cNvSpPr/>
      </dsp:nvSpPr>
      <dsp:spPr>
        <a:xfrm>
          <a:off x="4142333" y="1181887"/>
          <a:ext cx="411807"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56E2D390-6CB7-4473-81F8-BAC415122C96}">
      <dsp:nvSpPr>
        <dsp:cNvPr id="0" name=""/>
        <dsp:cNvSpPr/>
      </dsp:nvSpPr>
      <dsp:spPr>
        <a:xfrm rot="5400000">
          <a:off x="2475336" y="1428422"/>
          <a:ext cx="1911884" cy="1419363"/>
        </a:xfrm>
        <a:prstGeom prst="line">
          <a:avLst/>
        </a:prstGeom>
        <a:solidFill>
          <a:schemeClr val="accent1">
            <a:hueOff val="0"/>
            <a:satOff val="0"/>
            <a:lumOff val="0"/>
            <a:alphaOff val="0"/>
          </a:schemeClr>
        </a:solidFill>
        <a:ln w="28575" cap="rnd" cmpd="sng" algn="ctr">
          <a:solidFill>
            <a:scrgbClr r="0" g="0" b="0"/>
          </a:solidFill>
          <a:prstDash val="solid"/>
        </a:ln>
        <a:effectLst/>
        <a:sp3d z="127000" prstMaterial="matte"/>
      </dsp:spPr>
      <dsp:style>
        <a:lnRef idx="2">
          <a:scrgbClr r="0" g="0" b="0"/>
        </a:lnRef>
        <a:fillRef idx="1">
          <a:scrgbClr r="0" g="0" b="0"/>
        </a:fillRef>
        <a:effectRef idx="0">
          <a:scrgbClr r="0" g="0" b="0"/>
        </a:effectRef>
        <a:fontRef idx="minor"/>
      </dsp:style>
    </dsp:sp>
    <dsp:sp modelId="{43B6A84F-3DDE-428A-9FCF-199F16B4A696}">
      <dsp:nvSpPr>
        <dsp:cNvPr id="0" name=""/>
        <dsp:cNvSpPr/>
      </dsp:nvSpPr>
      <dsp:spPr>
        <a:xfrm>
          <a:off x="4554140" y="1575849"/>
          <a:ext cx="1647229" cy="787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33020" rIns="33020" bIns="33020" numCol="1" spcCol="1270" anchor="ctr" anchorCtr="0">
          <a:noAutofit/>
        </a:bodyPr>
        <a:lstStyle/>
        <a:p>
          <a:pPr lvl="0" algn="l" defTabSz="1155700" rtl="1">
            <a:lnSpc>
              <a:spcPct val="90000"/>
            </a:lnSpc>
            <a:spcBef>
              <a:spcPct val="0"/>
            </a:spcBef>
            <a:spcAft>
              <a:spcPct val="35000"/>
            </a:spcAft>
          </a:pPr>
          <a:r>
            <a:rPr lang="fa-IR" sz="2600" kern="1200" dirty="0" smtClean="0"/>
            <a:t>فنون</a:t>
          </a:r>
          <a:endParaRPr lang="fa-IR" sz="2600" kern="1200" dirty="0"/>
        </a:p>
      </dsp:txBody>
      <dsp:txXfrm>
        <a:off x="4554140" y="1575849"/>
        <a:ext cx="1647229" cy="787924"/>
      </dsp:txXfrm>
    </dsp:sp>
    <dsp:sp modelId="{E92320E6-4448-4A12-8002-D00FACF073C9}">
      <dsp:nvSpPr>
        <dsp:cNvPr id="0" name=""/>
        <dsp:cNvSpPr/>
      </dsp:nvSpPr>
      <dsp:spPr>
        <a:xfrm>
          <a:off x="4142333" y="1969812"/>
          <a:ext cx="411807"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A3D821A4-CF1B-449C-B376-0BDBD3649432}">
      <dsp:nvSpPr>
        <dsp:cNvPr id="0" name=""/>
        <dsp:cNvSpPr/>
      </dsp:nvSpPr>
      <dsp:spPr>
        <a:xfrm rot="5400000">
          <a:off x="2865455" y="2150733"/>
          <a:ext cx="1458347" cy="1095407"/>
        </a:xfrm>
        <a:prstGeom prst="line">
          <a:avLst/>
        </a:prstGeom>
        <a:solidFill>
          <a:schemeClr val="accent1">
            <a:hueOff val="0"/>
            <a:satOff val="0"/>
            <a:lumOff val="0"/>
            <a:alphaOff val="0"/>
          </a:schemeClr>
        </a:solidFill>
        <a:ln w="28575" cap="rnd" cmpd="sng" algn="ctr">
          <a:solidFill>
            <a:scrgbClr r="0" g="0" b="0"/>
          </a:solidFill>
          <a:prstDash val="solid"/>
        </a:ln>
        <a:effectLst/>
        <a:sp3d z="127000" prstMaterial="matte"/>
      </dsp:spPr>
      <dsp:style>
        <a:lnRef idx="2">
          <a:scrgbClr r="0" g="0" b="0"/>
        </a:lnRef>
        <a:fillRef idx="1">
          <a:scrgbClr r="0" g="0" b="0"/>
        </a:fillRef>
        <a:effectRef idx="0">
          <a:scrgbClr r="0" g="0" b="0"/>
        </a:effectRef>
        <a:fontRef idx="minor"/>
      </dsp:style>
    </dsp:sp>
    <dsp:sp modelId="{C04A2458-E783-4793-B245-53B7FF644BB9}">
      <dsp:nvSpPr>
        <dsp:cNvPr id="0" name=""/>
        <dsp:cNvSpPr/>
      </dsp:nvSpPr>
      <dsp:spPr>
        <a:xfrm>
          <a:off x="4554140" y="2363774"/>
          <a:ext cx="1647229" cy="787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33020" rIns="33020" bIns="33020" numCol="1" spcCol="1270" anchor="ctr" anchorCtr="0">
          <a:noAutofit/>
        </a:bodyPr>
        <a:lstStyle/>
        <a:p>
          <a:pPr lvl="0" algn="l" defTabSz="1155700" rtl="1">
            <a:lnSpc>
              <a:spcPct val="90000"/>
            </a:lnSpc>
            <a:spcBef>
              <a:spcPct val="0"/>
            </a:spcBef>
            <a:spcAft>
              <a:spcPct val="35000"/>
            </a:spcAft>
          </a:pPr>
          <a:r>
            <a:rPr lang="fa-IR" sz="2600" kern="1200" dirty="0" smtClean="0"/>
            <a:t>آفرینش </a:t>
          </a:r>
          <a:endParaRPr lang="fa-IR" sz="2600" kern="1200" dirty="0"/>
        </a:p>
      </dsp:txBody>
      <dsp:txXfrm>
        <a:off x="4554140" y="2363774"/>
        <a:ext cx="1647229" cy="787924"/>
      </dsp:txXfrm>
    </dsp:sp>
    <dsp:sp modelId="{D69CCFF0-3024-4994-8104-DB411C490C7C}">
      <dsp:nvSpPr>
        <dsp:cNvPr id="0" name=""/>
        <dsp:cNvSpPr/>
      </dsp:nvSpPr>
      <dsp:spPr>
        <a:xfrm>
          <a:off x="4142333" y="2757737"/>
          <a:ext cx="411807" cy="0"/>
        </a:xfrm>
        <a:prstGeom prst="line">
          <a:avLst/>
        </a:prstGeom>
        <a:solidFill>
          <a:schemeClr val="accent1">
            <a:hueOff val="0"/>
            <a:satOff val="0"/>
            <a:lumOff val="0"/>
            <a:alphaOff val="0"/>
          </a:schemeClr>
        </a:solidFill>
        <a:ln w="19050" cap="rnd"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D7633242-B3A4-44F8-B161-632DDEA720B6}">
      <dsp:nvSpPr>
        <dsp:cNvPr id="0" name=""/>
        <dsp:cNvSpPr/>
      </dsp:nvSpPr>
      <dsp:spPr>
        <a:xfrm rot="5400000">
          <a:off x="3256507" y="2875898"/>
          <a:ext cx="1002394" cy="765412"/>
        </a:xfrm>
        <a:prstGeom prst="line">
          <a:avLst/>
        </a:prstGeom>
        <a:solidFill>
          <a:schemeClr val="accent1">
            <a:hueOff val="0"/>
            <a:satOff val="0"/>
            <a:lumOff val="0"/>
            <a:alphaOff val="0"/>
          </a:schemeClr>
        </a:solidFill>
        <a:ln w="28575" cap="rnd" cmpd="sng" algn="ctr">
          <a:solidFill>
            <a:schemeClr val="tx2"/>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33129-3294-4F1D-9713-52F60B1A2DC0}">
      <dsp:nvSpPr>
        <dsp:cNvPr id="0" name=""/>
        <dsp:cNvSpPr/>
      </dsp:nvSpPr>
      <dsp:spPr>
        <a:xfrm>
          <a:off x="4241" y="2876872"/>
          <a:ext cx="2469058" cy="987623"/>
        </a:xfrm>
        <a:prstGeom prst="chevron">
          <a:avLst/>
        </a:prstGeom>
        <a:solidFill>
          <a:srgbClr val="FFC000"/>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8011" tIns="29337" rIns="29337" bIns="29337" numCol="1" spcCol="1270" anchor="ctr" anchorCtr="0">
          <a:noAutofit/>
          <a:sp3d extrusionH="28000" prstMaterial="matte"/>
        </a:bodyPr>
        <a:lstStyle/>
        <a:p>
          <a:pPr lvl="0" algn="ctr" defTabSz="977900" rtl="1">
            <a:lnSpc>
              <a:spcPct val="90000"/>
            </a:lnSpc>
            <a:spcBef>
              <a:spcPct val="0"/>
            </a:spcBef>
            <a:spcAft>
              <a:spcPct val="35000"/>
            </a:spcAft>
          </a:pPr>
          <a:r>
            <a:rPr lang="fa-IR" sz="2200" kern="1200" dirty="0" smtClean="0">
              <a:solidFill>
                <a:schemeClr val="tx1"/>
              </a:solidFill>
              <a:cs typeface="B Titr" pitchFamily="2" charset="-78"/>
            </a:rPr>
            <a:t>کارورزی </a:t>
          </a:r>
          <a:endParaRPr lang="fa-IR" sz="2200" kern="1200" dirty="0">
            <a:solidFill>
              <a:schemeClr val="tx1"/>
            </a:solidFill>
            <a:cs typeface="B Titr" pitchFamily="2" charset="-78"/>
          </a:endParaRPr>
        </a:p>
      </dsp:txBody>
      <dsp:txXfrm>
        <a:off x="498053" y="2876872"/>
        <a:ext cx="1481435" cy="987623"/>
      </dsp:txXfrm>
    </dsp:sp>
    <dsp:sp modelId="{6634FCC6-8AF9-4416-809A-4DAAF9CC94D8}">
      <dsp:nvSpPr>
        <dsp:cNvPr id="0" name=""/>
        <dsp:cNvSpPr/>
      </dsp:nvSpPr>
      <dsp:spPr>
        <a:xfrm>
          <a:off x="2226394" y="2876872"/>
          <a:ext cx="2469058" cy="987623"/>
        </a:xfrm>
        <a:prstGeom prst="chevron">
          <a:avLst/>
        </a:prstGeom>
        <a:solidFill>
          <a:srgbClr val="FFC000"/>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8011" tIns="29337" rIns="29337" bIns="29337" numCol="1" spcCol="1270" anchor="ctr" anchorCtr="0">
          <a:noAutofit/>
          <a:sp3d extrusionH="28000" prstMaterial="matte"/>
        </a:bodyPr>
        <a:lstStyle/>
        <a:p>
          <a:pPr lvl="0" algn="ctr" defTabSz="977900" rtl="1">
            <a:lnSpc>
              <a:spcPct val="90000"/>
            </a:lnSpc>
            <a:spcBef>
              <a:spcPct val="0"/>
            </a:spcBef>
            <a:spcAft>
              <a:spcPct val="35000"/>
            </a:spcAft>
          </a:pPr>
          <a:r>
            <a:rPr lang="fa-IR" sz="2200" b="1" kern="1200" dirty="0" smtClean="0">
              <a:solidFill>
                <a:schemeClr val="tx1"/>
              </a:solidFill>
              <a:cs typeface="B Titr" pitchFamily="2" charset="-78"/>
            </a:rPr>
            <a:t>کسب صلاحیت</a:t>
          </a:r>
          <a:endParaRPr lang="fa-IR" sz="2200" b="1" kern="1200" dirty="0">
            <a:solidFill>
              <a:schemeClr val="tx1"/>
            </a:solidFill>
            <a:cs typeface="B Titr" pitchFamily="2" charset="-78"/>
          </a:endParaRPr>
        </a:p>
      </dsp:txBody>
      <dsp:txXfrm>
        <a:off x="2720206" y="2876872"/>
        <a:ext cx="1481435" cy="987623"/>
      </dsp:txXfrm>
    </dsp:sp>
    <dsp:sp modelId="{0A132AFA-21C5-4E1E-B8A6-7AE552437D9C}">
      <dsp:nvSpPr>
        <dsp:cNvPr id="0" name=""/>
        <dsp:cNvSpPr/>
      </dsp:nvSpPr>
      <dsp:spPr>
        <a:xfrm>
          <a:off x="4448547" y="2876872"/>
          <a:ext cx="2469058" cy="987623"/>
        </a:xfrm>
        <a:prstGeom prst="chevron">
          <a:avLst/>
        </a:prstGeom>
        <a:solidFill>
          <a:srgbClr val="FFC000"/>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8011" tIns="29337" rIns="29337" bIns="29337" numCol="1" spcCol="1270" anchor="ctr" anchorCtr="0">
          <a:noAutofit/>
          <a:sp3d extrusionH="28000" prstMaterial="matte"/>
        </a:bodyPr>
        <a:lstStyle/>
        <a:p>
          <a:pPr lvl="0" algn="ctr" defTabSz="977900" rtl="1">
            <a:lnSpc>
              <a:spcPct val="90000"/>
            </a:lnSpc>
            <a:spcBef>
              <a:spcPct val="0"/>
            </a:spcBef>
            <a:spcAft>
              <a:spcPct val="35000"/>
            </a:spcAft>
          </a:pPr>
          <a:r>
            <a:rPr lang="fa-IR" sz="2200" kern="1200" dirty="0" smtClean="0">
              <a:solidFill>
                <a:schemeClr val="tx1"/>
              </a:solidFill>
              <a:cs typeface="B Titr" pitchFamily="2" charset="-78"/>
            </a:rPr>
            <a:t>اسقلال عملی </a:t>
          </a:r>
          <a:endParaRPr lang="fa-IR" sz="2200" kern="1200" dirty="0">
            <a:solidFill>
              <a:schemeClr val="tx1"/>
            </a:solidFill>
            <a:cs typeface="B Titr" pitchFamily="2" charset="-78"/>
          </a:endParaRPr>
        </a:p>
      </dsp:txBody>
      <dsp:txXfrm>
        <a:off x="4942359" y="2876872"/>
        <a:ext cx="1481435" cy="987623"/>
      </dsp:txXfrm>
    </dsp:sp>
    <dsp:sp modelId="{528AC24C-0D00-4993-A718-81FDD221A2D4}">
      <dsp:nvSpPr>
        <dsp:cNvPr id="0" name=""/>
        <dsp:cNvSpPr/>
      </dsp:nvSpPr>
      <dsp:spPr>
        <a:xfrm>
          <a:off x="6670699" y="2876872"/>
          <a:ext cx="2469058" cy="987623"/>
        </a:xfrm>
        <a:prstGeom prst="chevron">
          <a:avLst/>
        </a:prstGeom>
        <a:solidFill>
          <a:srgbClr val="FFC000"/>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2009" tIns="24003" rIns="24003" bIns="24003" numCol="1" spcCol="1270" anchor="ctr" anchorCtr="0">
          <a:noAutofit/>
          <a:sp3d extrusionH="28000" prstMaterial="matte"/>
        </a:bodyPr>
        <a:lstStyle/>
        <a:p>
          <a:pPr lvl="0" algn="ctr" defTabSz="800100" rtl="1">
            <a:lnSpc>
              <a:spcPct val="90000"/>
            </a:lnSpc>
            <a:spcBef>
              <a:spcPct val="0"/>
            </a:spcBef>
            <a:spcAft>
              <a:spcPct val="35000"/>
            </a:spcAft>
          </a:pPr>
          <a:r>
            <a:rPr lang="fa-IR" sz="1800" b="1" kern="1200" dirty="0" smtClean="0">
              <a:solidFill>
                <a:schemeClr val="tx1"/>
              </a:solidFill>
              <a:cs typeface="B Titr" pitchFamily="2" charset="-78"/>
            </a:rPr>
            <a:t>موفقیت مربی</a:t>
          </a:r>
          <a:endParaRPr lang="fa-IR" sz="1800" b="1" kern="1200" dirty="0">
            <a:solidFill>
              <a:schemeClr val="tx1"/>
            </a:solidFill>
            <a:cs typeface="B Titr" pitchFamily="2" charset="-78"/>
          </a:endParaRPr>
        </a:p>
      </dsp:txBody>
      <dsp:txXfrm>
        <a:off x="7164511" y="2876872"/>
        <a:ext cx="1481435" cy="987623"/>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4B15D-AB0D-4A93-B520-A65776D7C2BB}">
      <dsp:nvSpPr>
        <dsp:cNvPr id="0" name=""/>
        <dsp:cNvSpPr/>
      </dsp:nvSpPr>
      <dsp:spPr>
        <a:xfrm>
          <a:off x="2412776" y="0"/>
          <a:ext cx="2303859" cy="2303859"/>
        </a:xfrm>
        <a:prstGeom prst="triangle">
          <a:avLst/>
        </a:prstGeom>
        <a:blipFill rotWithShape="0">
          <a:blip xmlns:r="http://schemas.openxmlformats.org/officeDocument/2006/relationships" r:embed="rId1"/>
          <a:tile tx="0" ty="0" sx="100000" sy="100000" flip="none" algn="tl"/>
        </a:blip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t" anchorCtr="0">
          <a:noAutofit/>
        </a:bodyPr>
        <a:lstStyle/>
        <a:p>
          <a:pPr lvl="0" algn="ctr" defTabSz="466725" rtl="1">
            <a:lnSpc>
              <a:spcPct val="100000"/>
            </a:lnSpc>
            <a:spcBef>
              <a:spcPct val="0"/>
            </a:spcBef>
            <a:spcAft>
              <a:spcPct val="35000"/>
            </a:spcAft>
          </a:pPr>
          <a:r>
            <a:rPr lang="fa-IR" sz="1050" kern="1200" dirty="0" smtClean="0">
              <a:solidFill>
                <a:srgbClr val="002060"/>
              </a:solidFill>
              <a:cs typeface="B Titr" panose="00000700000000000000" pitchFamily="2" charset="-78"/>
            </a:rPr>
            <a:t>1</a:t>
          </a:r>
          <a:r>
            <a:rPr lang="fa-IR" sz="1000" kern="1200" dirty="0" smtClean="0">
              <a:solidFill>
                <a:srgbClr val="002060"/>
              </a:solidFill>
              <a:cs typeface="B Titr" panose="00000700000000000000" pitchFamily="2" charset="-78"/>
            </a:rPr>
            <a:t>-رشد در بستر طبیعت فرد رخ می دهد و باعث بقای نوع می شود . (اصل حیاتی</a:t>
          </a:r>
          <a:r>
            <a:rPr lang="fa-IR" sz="900" kern="1200" dirty="0" smtClean="0">
              <a:solidFill>
                <a:srgbClr val="002060"/>
              </a:solidFill>
              <a:cs typeface="B Titr" panose="00000700000000000000" pitchFamily="2" charset="-78"/>
            </a:rPr>
            <a:t>)</a:t>
          </a:r>
          <a:endParaRPr lang="fa-IR" sz="900" kern="1200" dirty="0">
            <a:solidFill>
              <a:srgbClr val="002060"/>
            </a:solidFill>
            <a:cs typeface="B Titr" panose="00000700000000000000" pitchFamily="2" charset="-78"/>
          </a:endParaRPr>
        </a:p>
      </dsp:txBody>
      <dsp:txXfrm>
        <a:off x="2988741" y="1151930"/>
        <a:ext cx="1151929" cy="1151929"/>
      </dsp:txXfrm>
    </dsp:sp>
    <dsp:sp modelId="{D8A03506-5708-4C0B-82D3-431B13242AEF}">
      <dsp:nvSpPr>
        <dsp:cNvPr id="0" name=""/>
        <dsp:cNvSpPr/>
      </dsp:nvSpPr>
      <dsp:spPr>
        <a:xfrm>
          <a:off x="1296902" y="2303859"/>
          <a:ext cx="2303859" cy="2303859"/>
        </a:xfrm>
        <a:prstGeom prst="triangle">
          <a:avLst/>
        </a:prstGeom>
        <a:blipFill rotWithShape="0">
          <a:blip xmlns:r="http://schemas.openxmlformats.org/officeDocument/2006/relationships" r:embed="rId2"/>
          <a:tile tx="0" ty="0" sx="100000" sy="100000" flip="none" algn="tl"/>
        </a:blip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fa-IR" sz="1200" kern="1200" dirty="0" smtClean="0">
              <a:solidFill>
                <a:srgbClr val="FF0000"/>
              </a:solidFill>
              <a:cs typeface="B Titr" panose="00000700000000000000" pitchFamily="2" charset="-78"/>
            </a:rPr>
            <a:t>2-هر نوع موجود ، طبیعت (جوهر و اصل ویژه خود ) را دارد (مجموعه خصوصیّات ویژه فرد)</a:t>
          </a:r>
          <a:endParaRPr lang="fa-IR" sz="1200" kern="1200" dirty="0">
            <a:solidFill>
              <a:srgbClr val="FF0000"/>
            </a:solidFill>
            <a:cs typeface="B Titr" panose="00000700000000000000" pitchFamily="2" charset="-78"/>
          </a:endParaRPr>
        </a:p>
      </dsp:txBody>
      <dsp:txXfrm>
        <a:off x="1872867" y="3455789"/>
        <a:ext cx="1151929" cy="1151929"/>
      </dsp:txXfrm>
    </dsp:sp>
    <dsp:sp modelId="{B5B07138-A525-471D-94A0-A9024F6469CB}">
      <dsp:nvSpPr>
        <dsp:cNvPr id="0" name=""/>
        <dsp:cNvSpPr/>
      </dsp:nvSpPr>
      <dsp:spPr>
        <a:xfrm rot="10800000">
          <a:off x="2412776" y="2303859"/>
          <a:ext cx="2303859" cy="2303859"/>
        </a:xfrm>
        <a:prstGeom prst="triangle">
          <a:avLst/>
        </a:prstGeom>
        <a:blipFill rotWithShape="0">
          <a:blip xmlns:r="http://schemas.openxmlformats.org/officeDocument/2006/relationships" r:embed="rId3"/>
          <a:tile tx="0" ty="0" sx="100000" sy="100000" flip="none" algn="tl"/>
        </a:blip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Titr" panose="00000700000000000000" pitchFamily="2" charset="-78"/>
            </a:rPr>
            <a:t>طبیعت در موجود </a:t>
          </a:r>
          <a:endParaRPr lang="fa-IR" sz="1800" kern="1200" dirty="0">
            <a:cs typeface="B Titr" panose="00000700000000000000" pitchFamily="2" charset="-78"/>
          </a:endParaRPr>
        </a:p>
      </dsp:txBody>
      <dsp:txXfrm rot="10800000">
        <a:off x="2988741" y="2303859"/>
        <a:ext cx="1151929" cy="1151929"/>
      </dsp:txXfrm>
    </dsp:sp>
    <dsp:sp modelId="{7E700999-E087-4A18-BBD8-9EED91C8D0D2}">
      <dsp:nvSpPr>
        <dsp:cNvPr id="0" name=""/>
        <dsp:cNvSpPr/>
      </dsp:nvSpPr>
      <dsp:spPr>
        <a:xfrm>
          <a:off x="3564706" y="2303859"/>
          <a:ext cx="2303859" cy="2303859"/>
        </a:xfrm>
        <a:prstGeom prst="triangle">
          <a:avLst/>
        </a:prstGeom>
        <a:blipFill rotWithShape="0">
          <a:blip xmlns:r="http://schemas.openxmlformats.org/officeDocument/2006/relationships" r:embed="rId4"/>
          <a:tile tx="0" ty="0" sx="100000" sy="100000" flip="none" algn="tl"/>
        </a:blip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fa-IR" sz="1100" kern="1200" dirty="0" smtClean="0">
              <a:solidFill>
                <a:srgbClr val="002060"/>
              </a:solidFill>
              <a:cs typeface="B Titr" panose="00000700000000000000" pitchFamily="2" charset="-78"/>
            </a:rPr>
            <a:t>3-در یک نوع به ویژه انسان آنچه مادرزادی ،غریزی و خود بخودی باشد طبیعت نامیده می شود . </a:t>
          </a:r>
          <a:endParaRPr lang="fa-IR" sz="1100" kern="1200" dirty="0">
            <a:solidFill>
              <a:srgbClr val="002060"/>
            </a:solidFill>
            <a:cs typeface="B Titr" panose="00000700000000000000" pitchFamily="2" charset="-78"/>
          </a:endParaRPr>
        </a:p>
      </dsp:txBody>
      <dsp:txXfrm>
        <a:off x="4140671" y="3455789"/>
        <a:ext cx="1151929" cy="1151929"/>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74E32-55BB-48E3-B040-412CC6F8B29F}">
      <dsp:nvSpPr>
        <dsp:cNvPr id="0" name=""/>
        <dsp:cNvSpPr/>
      </dsp:nvSpPr>
      <dsp:spPr>
        <a:xfrm>
          <a:off x="839710" y="0"/>
          <a:ext cx="2721487" cy="2721448"/>
        </a:xfrm>
        <a:prstGeom prst="ellipse">
          <a:avLst/>
        </a:prstGeom>
        <a:solidFill>
          <a:srgbClr val="92D050">
            <a:alpha val="50000"/>
          </a:srgb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fa-IR" sz="1900" kern="1200" dirty="0" smtClean="0">
              <a:solidFill>
                <a:srgbClr val="FF0000"/>
              </a:solidFill>
            </a:rPr>
            <a:t>2-هر نوع موجود ، طبیعت (جوهر و اصل ویژه خود ) را دارد (مجموعه خصوصیّات ویژه فرد)</a:t>
          </a:r>
          <a:endParaRPr lang="fa-IR" sz="1900" kern="1200" dirty="0">
            <a:solidFill>
              <a:srgbClr val="FF0000"/>
            </a:solidFill>
          </a:endParaRPr>
        </a:p>
      </dsp:txBody>
      <dsp:txXfrm>
        <a:off x="1238263" y="398547"/>
        <a:ext cx="1924381" cy="1924354"/>
      </dsp:txXfrm>
    </dsp:sp>
    <dsp:sp modelId="{3101C366-65F4-473B-9BFB-8D0E7624F6D5}">
      <dsp:nvSpPr>
        <dsp:cNvPr id="0" name=""/>
        <dsp:cNvSpPr/>
      </dsp:nvSpPr>
      <dsp:spPr>
        <a:xfrm>
          <a:off x="2160227" y="1815055"/>
          <a:ext cx="2721487" cy="2721448"/>
        </a:xfrm>
        <a:prstGeom prst="ellipse">
          <a:avLst/>
        </a:prstGeom>
        <a:solidFill>
          <a:srgbClr val="00B0F0">
            <a:alpha val="50000"/>
          </a:srgb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solidFill>
                <a:srgbClr val="FF0000"/>
              </a:solidFill>
            </a:rPr>
            <a:t>طبیعت هر فرد چیزی است  که آدمیان در آن به دنیا می آیند نه آن چیزی که بعدا از راه کشف یا از طریق تمدن و تفکر به آن دست می یابد .(وجه اشتراک او وهمنوعانش)</a:t>
          </a:r>
          <a:endParaRPr lang="fa-IR" sz="1800" kern="1200" dirty="0">
            <a:solidFill>
              <a:srgbClr val="FF0000"/>
            </a:solidFill>
          </a:endParaRPr>
        </a:p>
      </dsp:txBody>
      <dsp:txXfrm>
        <a:off x="2558780" y="2213602"/>
        <a:ext cx="1924381" cy="1924354"/>
      </dsp:txXfrm>
    </dsp:sp>
    <dsp:sp modelId="{B431E504-2BD5-4276-95D4-DDDE9867CD6B}">
      <dsp:nvSpPr>
        <dsp:cNvPr id="0" name=""/>
        <dsp:cNvSpPr/>
      </dsp:nvSpPr>
      <dsp:spPr>
        <a:xfrm>
          <a:off x="3639601" y="0"/>
          <a:ext cx="2721487" cy="2721448"/>
        </a:xfrm>
        <a:prstGeom prst="ellipse">
          <a:avLst/>
        </a:prstGeom>
        <a:solidFill>
          <a:srgbClr val="92D050">
            <a:alpha val="50000"/>
          </a:srgb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fa-IR" sz="1900" kern="1200" dirty="0" smtClean="0"/>
            <a:t>3</a:t>
          </a:r>
          <a:r>
            <a:rPr lang="fa-IR" sz="1900" kern="1200" dirty="0" smtClean="0">
              <a:solidFill>
                <a:srgbClr val="FF0000"/>
              </a:solidFill>
            </a:rPr>
            <a:t>-در یک نوع به ویژه انسان آنچه مادرزادی ،غریزی و خود بخودی باشد طبیعت نامیده می شود . </a:t>
          </a:r>
          <a:endParaRPr lang="fa-IR" sz="1900" kern="1200" dirty="0">
            <a:solidFill>
              <a:srgbClr val="FF0000"/>
            </a:solidFill>
          </a:endParaRPr>
        </a:p>
      </dsp:txBody>
      <dsp:txXfrm>
        <a:off x="4038154" y="398547"/>
        <a:ext cx="1924381" cy="19243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A71A3-4DB2-4BE4-805F-218E5D13BCA8}">
      <dsp:nvSpPr>
        <dsp:cNvPr id="0" name=""/>
        <dsp:cNvSpPr/>
      </dsp:nvSpPr>
      <dsp:spPr>
        <a:xfrm>
          <a:off x="4107120" y="3649479"/>
          <a:ext cx="91440" cy="409918"/>
        </a:xfrm>
        <a:custGeom>
          <a:avLst/>
          <a:gdLst/>
          <a:ahLst/>
          <a:cxnLst/>
          <a:rect l="0" t="0" r="0" b="0"/>
          <a:pathLst>
            <a:path>
              <a:moveTo>
                <a:pt x="45720" y="0"/>
              </a:moveTo>
              <a:lnTo>
                <a:pt x="45720" y="409918"/>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27691D-82EF-4B67-B3C2-38664D48DE7D}">
      <dsp:nvSpPr>
        <dsp:cNvPr id="0" name=""/>
        <dsp:cNvSpPr/>
      </dsp:nvSpPr>
      <dsp:spPr>
        <a:xfrm>
          <a:off x="2860834" y="2344553"/>
          <a:ext cx="1292006" cy="409918"/>
        </a:xfrm>
        <a:custGeom>
          <a:avLst/>
          <a:gdLst/>
          <a:ahLst/>
          <a:cxnLst/>
          <a:rect l="0" t="0" r="0" b="0"/>
          <a:pathLst>
            <a:path>
              <a:moveTo>
                <a:pt x="0" y="0"/>
              </a:moveTo>
              <a:lnTo>
                <a:pt x="0" y="279347"/>
              </a:lnTo>
              <a:lnTo>
                <a:pt x="1292006" y="279347"/>
              </a:lnTo>
              <a:lnTo>
                <a:pt x="1292006" y="40991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EDC333-6AAA-408B-AA80-2B7E3D296FB4}">
      <dsp:nvSpPr>
        <dsp:cNvPr id="0" name=""/>
        <dsp:cNvSpPr/>
      </dsp:nvSpPr>
      <dsp:spPr>
        <a:xfrm>
          <a:off x="1568827" y="3649479"/>
          <a:ext cx="861337" cy="409918"/>
        </a:xfrm>
        <a:custGeom>
          <a:avLst/>
          <a:gdLst/>
          <a:ahLst/>
          <a:cxnLst/>
          <a:rect l="0" t="0" r="0" b="0"/>
          <a:pathLst>
            <a:path>
              <a:moveTo>
                <a:pt x="0" y="0"/>
              </a:moveTo>
              <a:lnTo>
                <a:pt x="0" y="279347"/>
              </a:lnTo>
              <a:lnTo>
                <a:pt x="861337" y="279347"/>
              </a:lnTo>
              <a:lnTo>
                <a:pt x="861337" y="409918"/>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9D7E79-C81F-40D9-ABD9-A0DF7B52BB18}">
      <dsp:nvSpPr>
        <dsp:cNvPr id="0" name=""/>
        <dsp:cNvSpPr/>
      </dsp:nvSpPr>
      <dsp:spPr>
        <a:xfrm>
          <a:off x="707489" y="3649479"/>
          <a:ext cx="861337" cy="409918"/>
        </a:xfrm>
        <a:custGeom>
          <a:avLst/>
          <a:gdLst/>
          <a:ahLst/>
          <a:cxnLst/>
          <a:rect l="0" t="0" r="0" b="0"/>
          <a:pathLst>
            <a:path>
              <a:moveTo>
                <a:pt x="861337" y="0"/>
              </a:moveTo>
              <a:lnTo>
                <a:pt x="861337" y="279347"/>
              </a:lnTo>
              <a:lnTo>
                <a:pt x="0" y="279347"/>
              </a:lnTo>
              <a:lnTo>
                <a:pt x="0" y="409918"/>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3BB9A9-4845-4B75-A70D-3207B4D84CA2}">
      <dsp:nvSpPr>
        <dsp:cNvPr id="0" name=""/>
        <dsp:cNvSpPr/>
      </dsp:nvSpPr>
      <dsp:spPr>
        <a:xfrm>
          <a:off x="1568827" y="2344553"/>
          <a:ext cx="1292006" cy="409918"/>
        </a:xfrm>
        <a:custGeom>
          <a:avLst/>
          <a:gdLst/>
          <a:ahLst/>
          <a:cxnLst/>
          <a:rect l="0" t="0" r="0" b="0"/>
          <a:pathLst>
            <a:path>
              <a:moveTo>
                <a:pt x="1292006" y="0"/>
              </a:moveTo>
              <a:lnTo>
                <a:pt x="1292006" y="279347"/>
              </a:lnTo>
              <a:lnTo>
                <a:pt x="0" y="279347"/>
              </a:lnTo>
              <a:lnTo>
                <a:pt x="0" y="40991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C9FC01-9A49-4587-93BB-819551B8DBF2}">
      <dsp:nvSpPr>
        <dsp:cNvPr id="0" name=""/>
        <dsp:cNvSpPr/>
      </dsp:nvSpPr>
      <dsp:spPr>
        <a:xfrm>
          <a:off x="2156103" y="1449545"/>
          <a:ext cx="1409461" cy="89500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469B70-C6A0-4150-A134-DBFB339BD4A0}">
      <dsp:nvSpPr>
        <dsp:cNvPr id="0" name=""/>
        <dsp:cNvSpPr/>
      </dsp:nvSpPr>
      <dsp:spPr>
        <a:xfrm>
          <a:off x="2312710" y="1598321"/>
          <a:ext cx="1409461" cy="89500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en-US" sz="1700" b="1" kern="1200" dirty="0" smtClean="0">
              <a:solidFill>
                <a:srgbClr val="FF0000"/>
              </a:solidFill>
              <a:cs typeface="B Titr" panose="00000700000000000000" pitchFamily="2" charset="-78"/>
            </a:rPr>
            <a:t>Education</a:t>
          </a:r>
          <a:endParaRPr lang="fa-IR" sz="1700" b="1" kern="1200" dirty="0">
            <a:solidFill>
              <a:srgbClr val="FF0000"/>
            </a:solidFill>
            <a:cs typeface="B Titr" panose="00000700000000000000" pitchFamily="2" charset="-78"/>
          </a:endParaRPr>
        </a:p>
      </dsp:txBody>
      <dsp:txXfrm>
        <a:off x="2338924" y="1624535"/>
        <a:ext cx="1357033" cy="842580"/>
      </dsp:txXfrm>
    </dsp:sp>
    <dsp:sp modelId="{0CD4FB16-1A74-4998-8223-53FAE911F0EB}">
      <dsp:nvSpPr>
        <dsp:cNvPr id="0" name=""/>
        <dsp:cNvSpPr/>
      </dsp:nvSpPr>
      <dsp:spPr>
        <a:xfrm>
          <a:off x="864096" y="2754471"/>
          <a:ext cx="1409461" cy="89500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0621E6-525C-4566-B0E7-D62D5A74A8A3}">
      <dsp:nvSpPr>
        <dsp:cNvPr id="0" name=""/>
        <dsp:cNvSpPr/>
      </dsp:nvSpPr>
      <dsp:spPr>
        <a:xfrm>
          <a:off x="1020703" y="2903248"/>
          <a:ext cx="1409461" cy="89500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kern="1200" dirty="0" smtClean="0">
              <a:cs typeface="B Titr" panose="00000700000000000000" pitchFamily="2" charset="-78"/>
            </a:rPr>
            <a:t>نتیجه ی عمل</a:t>
          </a:r>
          <a:endParaRPr lang="fa-IR" sz="1700" kern="1200" dirty="0">
            <a:cs typeface="B Titr" panose="00000700000000000000" pitchFamily="2" charset="-78"/>
          </a:endParaRPr>
        </a:p>
      </dsp:txBody>
      <dsp:txXfrm>
        <a:off x="1046917" y="2929462"/>
        <a:ext cx="1357033" cy="842580"/>
      </dsp:txXfrm>
    </dsp:sp>
    <dsp:sp modelId="{DA0156C5-E084-41F9-BF83-4329257E478D}">
      <dsp:nvSpPr>
        <dsp:cNvPr id="0" name=""/>
        <dsp:cNvSpPr/>
      </dsp:nvSpPr>
      <dsp:spPr>
        <a:xfrm>
          <a:off x="2759" y="4059398"/>
          <a:ext cx="1409461" cy="89500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1487D2-5C21-4EAE-AF7F-395912BA9C7B}">
      <dsp:nvSpPr>
        <dsp:cNvPr id="0" name=""/>
        <dsp:cNvSpPr/>
      </dsp:nvSpPr>
      <dsp:spPr>
        <a:xfrm>
          <a:off x="159365" y="4208174"/>
          <a:ext cx="1409461" cy="89500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kern="1200" dirty="0" smtClean="0">
              <a:cs typeface="B Titr" panose="00000700000000000000" pitchFamily="2" charset="-78"/>
            </a:rPr>
            <a:t>رشد خصائل اخلاقی</a:t>
          </a:r>
          <a:endParaRPr lang="fa-IR" sz="1700" kern="1200" dirty="0">
            <a:cs typeface="B Titr" panose="00000700000000000000" pitchFamily="2" charset="-78"/>
          </a:endParaRPr>
        </a:p>
      </dsp:txBody>
      <dsp:txXfrm>
        <a:off x="185579" y="4234388"/>
        <a:ext cx="1357033" cy="842580"/>
      </dsp:txXfrm>
    </dsp:sp>
    <dsp:sp modelId="{D513818A-2074-4688-93CD-8AA050B2071E}">
      <dsp:nvSpPr>
        <dsp:cNvPr id="0" name=""/>
        <dsp:cNvSpPr/>
      </dsp:nvSpPr>
      <dsp:spPr>
        <a:xfrm>
          <a:off x="1725434" y="4059398"/>
          <a:ext cx="1409461" cy="89500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53FB48-B1F7-4A83-BE53-6C0309BB1252}">
      <dsp:nvSpPr>
        <dsp:cNvPr id="0" name=""/>
        <dsp:cNvSpPr/>
      </dsp:nvSpPr>
      <dsp:spPr>
        <a:xfrm>
          <a:off x="1882041" y="4208174"/>
          <a:ext cx="1409461" cy="89500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kern="1200" dirty="0" smtClean="0">
              <a:cs typeface="B Titr" panose="00000700000000000000" pitchFamily="2" charset="-78"/>
            </a:rPr>
            <a:t>کسب عادات فکری یا یدی</a:t>
          </a:r>
          <a:endParaRPr lang="fa-IR" sz="1700" kern="1200" dirty="0">
            <a:cs typeface="B Titr" panose="00000700000000000000" pitchFamily="2" charset="-78"/>
          </a:endParaRPr>
        </a:p>
      </dsp:txBody>
      <dsp:txXfrm>
        <a:off x="1908255" y="4234388"/>
        <a:ext cx="1357033" cy="842580"/>
      </dsp:txXfrm>
    </dsp:sp>
    <dsp:sp modelId="{22A56811-407A-4060-98F8-AA24C9D0D6E2}">
      <dsp:nvSpPr>
        <dsp:cNvPr id="0" name=""/>
        <dsp:cNvSpPr/>
      </dsp:nvSpPr>
      <dsp:spPr>
        <a:xfrm>
          <a:off x="3448109" y="2754471"/>
          <a:ext cx="1409461" cy="89500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BEFCC0-B2D0-410A-8D55-49085CBB8904}">
      <dsp:nvSpPr>
        <dsp:cNvPr id="0" name=""/>
        <dsp:cNvSpPr/>
      </dsp:nvSpPr>
      <dsp:spPr>
        <a:xfrm>
          <a:off x="3604716" y="2903248"/>
          <a:ext cx="1409461" cy="89500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kern="1200" dirty="0" smtClean="0">
              <a:cs typeface="B Titr" panose="00000700000000000000" pitchFamily="2" charset="-78"/>
            </a:rPr>
            <a:t>عمل</a:t>
          </a:r>
          <a:endParaRPr lang="fa-IR" sz="1700" kern="1200" dirty="0">
            <a:cs typeface="B Titr" panose="00000700000000000000" pitchFamily="2" charset="-78"/>
          </a:endParaRPr>
        </a:p>
      </dsp:txBody>
      <dsp:txXfrm>
        <a:off x="3630930" y="2929462"/>
        <a:ext cx="1357033" cy="842580"/>
      </dsp:txXfrm>
    </dsp:sp>
    <dsp:sp modelId="{700BAB79-8B95-4EC9-8C08-D517891FE941}">
      <dsp:nvSpPr>
        <dsp:cNvPr id="0" name=""/>
        <dsp:cNvSpPr/>
      </dsp:nvSpPr>
      <dsp:spPr>
        <a:xfrm>
          <a:off x="3448109" y="4059398"/>
          <a:ext cx="1409461" cy="89500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D96B98-FCA7-4EF6-B0B5-86C2F48F9A3B}">
      <dsp:nvSpPr>
        <dsp:cNvPr id="0" name=""/>
        <dsp:cNvSpPr/>
      </dsp:nvSpPr>
      <dsp:spPr>
        <a:xfrm>
          <a:off x="3604716" y="4208174"/>
          <a:ext cx="1409461" cy="89500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fa-IR" sz="1700" kern="1200" dirty="0" smtClean="0">
              <a:cs typeface="B Titr" panose="00000700000000000000" pitchFamily="2" charset="-78"/>
            </a:rPr>
            <a:t>پرورش کودک و نوجوان</a:t>
          </a:r>
          <a:endParaRPr lang="fa-IR" sz="1700" kern="1200" dirty="0">
            <a:cs typeface="B Titr" panose="00000700000000000000" pitchFamily="2" charset="-78"/>
          </a:endParaRPr>
        </a:p>
      </dsp:txBody>
      <dsp:txXfrm>
        <a:off x="3630930" y="4234388"/>
        <a:ext cx="1357033" cy="842580"/>
      </dsp:txXfrm>
    </dsp:sp>
    <dsp:sp modelId="{B473D1DA-7B50-4B8B-A1B3-8196F83CA5FC}">
      <dsp:nvSpPr>
        <dsp:cNvPr id="0" name=""/>
        <dsp:cNvSpPr/>
      </dsp:nvSpPr>
      <dsp:spPr>
        <a:xfrm>
          <a:off x="5170785" y="1449545"/>
          <a:ext cx="1726632" cy="179008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6DB84A-BF80-4EA9-BBC6-A48BB65BC480}">
      <dsp:nvSpPr>
        <dsp:cNvPr id="0" name=""/>
        <dsp:cNvSpPr/>
      </dsp:nvSpPr>
      <dsp:spPr>
        <a:xfrm>
          <a:off x="5327392" y="1598321"/>
          <a:ext cx="1726632" cy="179008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fa-IR" sz="1200" b="1" kern="1200" dirty="0" smtClean="0">
              <a:solidFill>
                <a:srgbClr val="0070C0"/>
              </a:solidFill>
              <a:cs typeface="B Titr" panose="00000700000000000000" pitchFamily="2" charset="-78"/>
            </a:rPr>
            <a:t>کتاب لغت معتبر لیتره : پرورش کودک یا نوجوان ، مجموعه ی عادات فکری یا یدی که کسب شود ،  مجموعه ی خصئل اخلاقی که رشد کند . </a:t>
          </a:r>
          <a:endParaRPr lang="fa-IR" sz="1200" b="1" kern="1200" dirty="0">
            <a:solidFill>
              <a:srgbClr val="0070C0"/>
            </a:solidFill>
            <a:cs typeface="B Titr" panose="00000700000000000000" pitchFamily="2" charset="-78"/>
          </a:endParaRPr>
        </a:p>
      </dsp:txBody>
      <dsp:txXfrm>
        <a:off x="5377963" y="1648892"/>
        <a:ext cx="1625490" cy="1688945"/>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5CE9D-9A30-4C79-9A82-E044FD1BEE98}">
      <dsp:nvSpPr>
        <dsp:cNvPr id="0" name=""/>
        <dsp:cNvSpPr/>
      </dsp:nvSpPr>
      <dsp:spPr>
        <a:xfrm rot="5400000">
          <a:off x="3352323" y="-959475"/>
          <a:ext cx="1585912" cy="3901440"/>
        </a:xfrm>
        <a:prstGeom prst="round2SameRect">
          <a:avLst/>
        </a:prstGeom>
        <a:solidFill>
          <a:srgbClr val="92D050">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114300" lvl="1" indent="-114300" algn="r" defTabSz="622300" rtl="1">
            <a:lnSpc>
              <a:spcPct val="90000"/>
            </a:lnSpc>
            <a:spcBef>
              <a:spcPct val="0"/>
            </a:spcBef>
            <a:spcAft>
              <a:spcPct val="15000"/>
            </a:spcAft>
            <a:buChar char="••"/>
          </a:pPr>
          <a:r>
            <a:rPr lang="fa-IR" sz="1400" kern="1200" dirty="0" smtClean="0">
              <a:cs typeface="B Titr" panose="00000700000000000000" pitchFamily="2" charset="-78"/>
            </a:rPr>
            <a:t>آنچه وجه اشتراک او و دیگران است (آدمیت فرد )</a:t>
          </a:r>
          <a:endParaRPr lang="fa-IR" sz="1400" kern="1200" dirty="0">
            <a:cs typeface="B Titr" panose="00000700000000000000" pitchFamily="2" charset="-78"/>
          </a:endParaRPr>
        </a:p>
      </dsp:txBody>
      <dsp:txXfrm rot="-5400000">
        <a:off x="2194559" y="275707"/>
        <a:ext cx="3824022" cy="1431076"/>
      </dsp:txXfrm>
    </dsp:sp>
    <dsp:sp modelId="{E84621FB-E510-4A41-B81A-7383B18E4498}">
      <dsp:nvSpPr>
        <dsp:cNvPr id="0" name=""/>
        <dsp:cNvSpPr/>
      </dsp:nvSpPr>
      <dsp:spPr>
        <a:xfrm>
          <a:off x="0" y="49"/>
          <a:ext cx="2194560" cy="1982390"/>
        </a:xfrm>
        <a:prstGeom prst="roundRect">
          <a:avLst/>
        </a:prstGeom>
        <a:solidFill>
          <a:srgbClr val="00B0F0"/>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rtl="1">
            <a:lnSpc>
              <a:spcPct val="90000"/>
            </a:lnSpc>
            <a:spcBef>
              <a:spcPct val="0"/>
            </a:spcBef>
            <a:spcAft>
              <a:spcPct val="35000"/>
            </a:spcAft>
          </a:pPr>
          <a:r>
            <a:rPr lang="fa-IR" sz="3300" kern="1200" dirty="0" smtClean="0"/>
            <a:t>طبیعت کلی(عام)</a:t>
          </a:r>
          <a:endParaRPr lang="fa-IR" sz="3300" kern="1200" dirty="0"/>
        </a:p>
      </dsp:txBody>
      <dsp:txXfrm>
        <a:off x="96772" y="96821"/>
        <a:ext cx="2001016" cy="1788846"/>
      </dsp:txXfrm>
    </dsp:sp>
    <dsp:sp modelId="{3133CEBF-4742-43C4-9758-4038C0A94B89}">
      <dsp:nvSpPr>
        <dsp:cNvPr id="0" name=""/>
        <dsp:cNvSpPr/>
      </dsp:nvSpPr>
      <dsp:spPr>
        <a:xfrm rot="5400000">
          <a:off x="3352323" y="1122035"/>
          <a:ext cx="1585912" cy="3901440"/>
        </a:xfrm>
        <a:prstGeom prst="round2SameRect">
          <a:avLst/>
        </a:prstGeom>
        <a:solidFill>
          <a:srgbClr val="92D050">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r" defTabSz="666750" rtl="1">
            <a:lnSpc>
              <a:spcPct val="90000"/>
            </a:lnSpc>
            <a:spcBef>
              <a:spcPct val="0"/>
            </a:spcBef>
            <a:spcAft>
              <a:spcPct val="15000"/>
            </a:spcAft>
            <a:buChar char="••"/>
          </a:pPr>
          <a:r>
            <a:rPr lang="fa-IR" sz="1500" kern="1200" dirty="0" smtClean="0">
              <a:cs typeface="B Titr" panose="00000700000000000000" pitchFamily="2" charset="-78"/>
            </a:rPr>
            <a:t>مجموعه صفات خاص هر فرد که او را از دیگران جدا می کند (مزاج یا بنیه) – آنچه که مبین فردیت او است و او را با اعصی گرایش ها و یا با برخی شیوه ای خاص واکنش از دیگران متمایز می کند </a:t>
          </a:r>
          <a:r>
            <a:rPr lang="fa-IR" sz="1500" kern="1200" dirty="0" smtClean="0"/>
            <a:t>. </a:t>
          </a:r>
          <a:endParaRPr lang="fa-IR" sz="1500" kern="1200" dirty="0"/>
        </a:p>
      </dsp:txBody>
      <dsp:txXfrm rot="-5400000">
        <a:off x="2194559" y="2357217"/>
        <a:ext cx="3824022" cy="1431076"/>
      </dsp:txXfrm>
    </dsp:sp>
    <dsp:sp modelId="{B8062347-B008-4ABB-B80B-A25D37697AC6}">
      <dsp:nvSpPr>
        <dsp:cNvPr id="0" name=""/>
        <dsp:cNvSpPr/>
      </dsp:nvSpPr>
      <dsp:spPr>
        <a:xfrm>
          <a:off x="0" y="2081559"/>
          <a:ext cx="2194560" cy="1982390"/>
        </a:xfrm>
        <a:prstGeom prst="roundRect">
          <a:avLst/>
        </a:prstGeom>
        <a:solidFill>
          <a:srgbClr val="00B0F0"/>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rtl="1">
            <a:lnSpc>
              <a:spcPct val="90000"/>
            </a:lnSpc>
            <a:spcBef>
              <a:spcPct val="0"/>
            </a:spcBef>
            <a:spcAft>
              <a:spcPct val="35000"/>
            </a:spcAft>
          </a:pPr>
          <a:r>
            <a:rPr lang="fa-IR" sz="3300" kern="1200" dirty="0" smtClean="0"/>
            <a:t>طبیعت ویژه</a:t>
          </a:r>
          <a:endParaRPr lang="fa-IR" sz="3300" kern="1200" dirty="0"/>
        </a:p>
      </dsp:txBody>
      <dsp:txXfrm>
        <a:off x="96772" y="2178331"/>
        <a:ext cx="2001016" cy="1788846"/>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A76EC-70C5-4589-8297-80756C544071}">
      <dsp:nvSpPr>
        <dsp:cNvPr id="0" name=""/>
        <dsp:cNvSpPr/>
      </dsp:nvSpPr>
      <dsp:spPr>
        <a:xfrm>
          <a:off x="2980134" y="1746646"/>
          <a:ext cx="2134790" cy="2134790"/>
        </a:xfrm>
        <a:prstGeom prst="gear9">
          <a:avLst/>
        </a:prstGeom>
        <a:solidFill>
          <a:srgbClr val="92D050"/>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kern="1200" dirty="0" smtClean="0">
              <a:solidFill>
                <a:srgbClr val="FF0000"/>
              </a:solidFill>
              <a:cs typeface="B Titr" panose="00000700000000000000" pitchFamily="2" charset="-78"/>
            </a:rPr>
            <a:t>ذات وجود</a:t>
          </a:r>
          <a:endParaRPr lang="fa-IR" sz="1500" kern="1200" dirty="0">
            <a:solidFill>
              <a:srgbClr val="FF0000"/>
            </a:solidFill>
            <a:cs typeface="B Titr" panose="00000700000000000000" pitchFamily="2" charset="-78"/>
          </a:endParaRPr>
        </a:p>
      </dsp:txBody>
      <dsp:txXfrm>
        <a:off x="3409322" y="2246710"/>
        <a:ext cx="1276414" cy="1097327"/>
      </dsp:txXfrm>
    </dsp:sp>
    <dsp:sp modelId="{F42D7583-11D6-4497-859E-6C9C2355525B}">
      <dsp:nvSpPr>
        <dsp:cNvPr id="0" name=""/>
        <dsp:cNvSpPr/>
      </dsp:nvSpPr>
      <dsp:spPr>
        <a:xfrm>
          <a:off x="1738074" y="1242059"/>
          <a:ext cx="1552574" cy="1552574"/>
        </a:xfrm>
        <a:prstGeom prst="gear6">
          <a:avLst/>
        </a:prstGeom>
        <a:solidFill>
          <a:srgbClr val="FFC000"/>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kern="1200" dirty="0" smtClean="0">
              <a:solidFill>
                <a:srgbClr val="FF0000"/>
              </a:solidFill>
              <a:cs typeface="B Titr" panose="00000700000000000000" pitchFamily="2" charset="-78"/>
            </a:rPr>
            <a:t>طبیعت اولیه</a:t>
          </a:r>
          <a:endParaRPr lang="fa-IR" sz="1800" kern="1200" dirty="0">
            <a:solidFill>
              <a:srgbClr val="FF0000"/>
            </a:solidFill>
            <a:cs typeface="B Titr" panose="00000700000000000000" pitchFamily="2" charset="-78"/>
          </a:endParaRPr>
        </a:p>
      </dsp:txBody>
      <dsp:txXfrm>
        <a:off x="2128939" y="1635287"/>
        <a:ext cx="770844" cy="766118"/>
      </dsp:txXfrm>
    </dsp:sp>
    <dsp:sp modelId="{5A728A0D-B5A2-4A85-89F1-2E0FFA6AF0EF}">
      <dsp:nvSpPr>
        <dsp:cNvPr id="0" name=""/>
        <dsp:cNvSpPr/>
      </dsp:nvSpPr>
      <dsp:spPr>
        <a:xfrm rot="20700000">
          <a:off x="2607675" y="170941"/>
          <a:ext cx="1521206" cy="1521206"/>
        </a:xfrm>
        <a:prstGeom prst="gear6">
          <a:avLst/>
        </a:prstGeom>
        <a:solidFill>
          <a:srgbClr val="00B050"/>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1">
            <a:lnSpc>
              <a:spcPct val="90000"/>
            </a:lnSpc>
            <a:spcBef>
              <a:spcPct val="0"/>
            </a:spcBef>
            <a:spcAft>
              <a:spcPct val="35000"/>
            </a:spcAft>
          </a:pPr>
          <a:r>
            <a:rPr lang="fa-IR" sz="1900" kern="1200" dirty="0" smtClean="0">
              <a:solidFill>
                <a:srgbClr val="FF0000"/>
              </a:solidFill>
              <a:cs typeface="B Titr" panose="00000700000000000000" pitchFamily="2" charset="-78"/>
            </a:rPr>
            <a:t>طبیعت ثانویه</a:t>
          </a:r>
          <a:endParaRPr lang="fa-IR" sz="1900" kern="1200" dirty="0">
            <a:solidFill>
              <a:srgbClr val="FF0000"/>
            </a:solidFill>
            <a:cs typeface="B Titr" panose="00000700000000000000" pitchFamily="2" charset="-78"/>
          </a:endParaRPr>
        </a:p>
      </dsp:txBody>
      <dsp:txXfrm rot="-20700000">
        <a:off x="2941320" y="504586"/>
        <a:ext cx="853916" cy="853916"/>
      </dsp:txXfrm>
    </dsp:sp>
    <dsp:sp modelId="{C589C178-A4FC-4CB8-AF1A-526E166E522B}">
      <dsp:nvSpPr>
        <dsp:cNvPr id="0" name=""/>
        <dsp:cNvSpPr/>
      </dsp:nvSpPr>
      <dsp:spPr>
        <a:xfrm>
          <a:off x="2812582" y="1426440"/>
          <a:ext cx="2732531" cy="2732531"/>
        </a:xfrm>
        <a:prstGeom prst="circularArrow">
          <a:avLst>
            <a:gd name="adj1" fmla="val 4687"/>
            <a:gd name="adj2" fmla="val 299029"/>
            <a:gd name="adj3" fmla="val 2508344"/>
            <a:gd name="adj4" fmla="val 15878230"/>
            <a:gd name="adj5" fmla="val 5469"/>
          </a:avLst>
        </a:prstGeom>
        <a:solidFill>
          <a:srgbClr val="00B0F0"/>
        </a:solidFill>
        <a:ln>
          <a:noFill/>
        </a:ln>
        <a:effectLst>
          <a:outerShdw blurRad="38100" dist="254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ED0E2A7-9D7E-4279-AAB5-A0AEB60D9C17}">
      <dsp:nvSpPr>
        <dsp:cNvPr id="0" name=""/>
        <dsp:cNvSpPr/>
      </dsp:nvSpPr>
      <dsp:spPr>
        <a:xfrm>
          <a:off x="1463116" y="899876"/>
          <a:ext cx="1985355" cy="1985355"/>
        </a:xfrm>
        <a:prstGeom prst="leftCircularArrow">
          <a:avLst>
            <a:gd name="adj1" fmla="val 6452"/>
            <a:gd name="adj2" fmla="val 429999"/>
            <a:gd name="adj3" fmla="val 10489124"/>
            <a:gd name="adj4" fmla="val 14837806"/>
            <a:gd name="adj5" fmla="val 7527"/>
          </a:avLst>
        </a:prstGeom>
        <a:solidFill>
          <a:srgbClr val="00B0F0"/>
        </a:solidFill>
        <a:ln>
          <a:noFill/>
        </a:ln>
        <a:effectLst>
          <a:outerShdw blurRad="38100" dist="254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A061E6C-D180-409A-B489-45DC3EAC8E37}">
      <dsp:nvSpPr>
        <dsp:cNvPr id="0" name=""/>
        <dsp:cNvSpPr/>
      </dsp:nvSpPr>
      <dsp:spPr>
        <a:xfrm>
          <a:off x="2255804" y="-160917"/>
          <a:ext cx="2140612" cy="2140612"/>
        </a:xfrm>
        <a:prstGeom prst="circularArrow">
          <a:avLst>
            <a:gd name="adj1" fmla="val 5984"/>
            <a:gd name="adj2" fmla="val 394124"/>
            <a:gd name="adj3" fmla="val 13313824"/>
            <a:gd name="adj4" fmla="val 10508221"/>
            <a:gd name="adj5" fmla="val 6981"/>
          </a:avLst>
        </a:prstGeom>
        <a:solidFill>
          <a:srgbClr val="00B0F0"/>
        </a:solidFill>
        <a:ln>
          <a:noFill/>
        </a:ln>
        <a:effectLst>
          <a:outerShdw blurRad="38100" dist="254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EED8D-F6D8-4302-A467-E5AD140CE562}">
      <dsp:nvSpPr>
        <dsp:cNvPr id="0" name=""/>
        <dsp:cNvSpPr/>
      </dsp:nvSpPr>
      <dsp:spPr>
        <a:xfrm>
          <a:off x="3481" y="686415"/>
          <a:ext cx="1780625" cy="915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ctr" defTabSz="889000" rtl="1">
            <a:lnSpc>
              <a:spcPct val="90000"/>
            </a:lnSpc>
            <a:spcBef>
              <a:spcPct val="0"/>
            </a:spcBef>
            <a:spcAft>
              <a:spcPct val="35000"/>
            </a:spcAft>
          </a:pPr>
          <a:r>
            <a:rPr lang="fa-IR" sz="2000" kern="1200" dirty="0" smtClean="0">
              <a:cs typeface="B Titr" panose="00000700000000000000" pitchFamily="2" charset="-78"/>
            </a:rPr>
            <a:t>تربیت حیوانی(طبیعی)</a:t>
          </a:r>
          <a:endParaRPr lang="fa-IR" sz="2000" kern="1200" dirty="0">
            <a:cs typeface="B Titr" panose="00000700000000000000" pitchFamily="2" charset="-78"/>
          </a:endParaRPr>
        </a:p>
      </dsp:txBody>
      <dsp:txXfrm>
        <a:off x="3481" y="686415"/>
        <a:ext cx="1780625" cy="915750"/>
      </dsp:txXfrm>
    </dsp:sp>
    <dsp:sp modelId="{6059E01D-216B-4045-87D0-331CC92FCCF4}">
      <dsp:nvSpPr>
        <dsp:cNvPr id="0" name=""/>
        <dsp:cNvSpPr/>
      </dsp:nvSpPr>
      <dsp:spPr>
        <a:xfrm>
          <a:off x="1784106" y="257157"/>
          <a:ext cx="356125" cy="1774265"/>
        </a:xfrm>
        <a:prstGeom prst="leftBrace">
          <a:avLst>
            <a:gd name="adj1" fmla="val 35000"/>
            <a:gd name="adj2" fmla="val 50000"/>
          </a:avLst>
        </a:prstGeom>
        <a:noFill/>
        <a:ln w="38100" cap="rnd" cmpd="sng" algn="ctr">
          <a:solidFill>
            <a:srgbClr val="7030A0"/>
          </a:solidFill>
          <a:prstDash val="solid"/>
        </a:ln>
        <a:effectLst/>
        <a:sp3d z="-110000"/>
      </dsp:spPr>
      <dsp:style>
        <a:lnRef idx="2">
          <a:scrgbClr r="0" g="0" b="0"/>
        </a:lnRef>
        <a:fillRef idx="0">
          <a:scrgbClr r="0" g="0" b="0"/>
        </a:fillRef>
        <a:effectRef idx="0">
          <a:scrgbClr r="0" g="0" b="0"/>
        </a:effectRef>
        <a:fontRef idx="minor"/>
      </dsp:style>
    </dsp:sp>
    <dsp:sp modelId="{14EE5BB1-93D7-481F-B3F6-7C60194BDF28}">
      <dsp:nvSpPr>
        <dsp:cNvPr id="0" name=""/>
        <dsp:cNvSpPr/>
      </dsp:nvSpPr>
      <dsp:spPr>
        <a:xfrm>
          <a:off x="2282681" y="257157"/>
          <a:ext cx="4843300" cy="1774265"/>
        </a:xfrm>
        <a:prstGeom prst="rect">
          <a:avLst/>
        </a:prstGeom>
        <a:solidFill>
          <a:srgbClr val="FF000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cs typeface="B Titr" panose="00000700000000000000" pitchFamily="2" charset="-78"/>
            </a:rPr>
            <a:t>هدف این تربیت حفظ نوع حیوان است . کمال مطلوب آن شکوفایی غرایز می باشد . این تربیت از راه تقلید غیر عمدی صورت می پذیرد </a:t>
          </a:r>
          <a:r>
            <a:rPr lang="fa-IR" sz="2000" kern="1200" smtClean="0">
              <a:cs typeface="B Titr" panose="00000700000000000000" pitchFamily="2" charset="-78"/>
            </a:rPr>
            <a:t>و خواص بیولوژیک تجارب آنها </a:t>
          </a:r>
          <a:r>
            <a:rPr lang="fa-IR" sz="2000" kern="1200" dirty="0" smtClean="0">
              <a:cs typeface="B Titr" panose="00000700000000000000" pitchFamily="2" charset="-78"/>
            </a:rPr>
            <a:t>حفظ شده است . </a:t>
          </a:r>
          <a:endParaRPr lang="fa-IR" sz="2000" kern="1200" dirty="0">
            <a:cs typeface="B Titr" panose="00000700000000000000" pitchFamily="2" charset="-78"/>
          </a:endParaRPr>
        </a:p>
      </dsp:txBody>
      <dsp:txXfrm>
        <a:off x="2282681" y="257157"/>
        <a:ext cx="4843300" cy="1774265"/>
      </dsp:txXfrm>
    </dsp:sp>
    <dsp:sp modelId="{E3407AD1-1603-446A-8FED-AA8D627A9E5F}">
      <dsp:nvSpPr>
        <dsp:cNvPr id="0" name=""/>
        <dsp:cNvSpPr/>
      </dsp:nvSpPr>
      <dsp:spPr>
        <a:xfrm>
          <a:off x="3481" y="2733001"/>
          <a:ext cx="1780625" cy="915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ctr" defTabSz="889000" rtl="1">
            <a:lnSpc>
              <a:spcPct val="90000"/>
            </a:lnSpc>
            <a:spcBef>
              <a:spcPct val="0"/>
            </a:spcBef>
            <a:spcAft>
              <a:spcPct val="35000"/>
            </a:spcAft>
          </a:pPr>
          <a:r>
            <a:rPr lang="fa-IR" sz="2000" kern="1200" dirty="0" smtClean="0">
              <a:cs typeface="B Titr" panose="00000700000000000000" pitchFamily="2" charset="-78"/>
            </a:rPr>
            <a:t>تربیت انسانی (اجتماعی)</a:t>
          </a:r>
          <a:endParaRPr lang="fa-IR" sz="2000" kern="1200" dirty="0">
            <a:cs typeface="B Titr" panose="00000700000000000000" pitchFamily="2" charset="-78"/>
          </a:endParaRPr>
        </a:p>
      </dsp:txBody>
      <dsp:txXfrm>
        <a:off x="3481" y="2733001"/>
        <a:ext cx="1780625" cy="915750"/>
      </dsp:txXfrm>
    </dsp:sp>
    <dsp:sp modelId="{9D6B1F23-D7F4-4E5C-9CA1-985D2387DF12}">
      <dsp:nvSpPr>
        <dsp:cNvPr id="0" name=""/>
        <dsp:cNvSpPr/>
      </dsp:nvSpPr>
      <dsp:spPr>
        <a:xfrm>
          <a:off x="1784106" y="2103423"/>
          <a:ext cx="356125" cy="2174906"/>
        </a:xfrm>
        <a:prstGeom prst="leftBrace">
          <a:avLst>
            <a:gd name="adj1" fmla="val 35000"/>
            <a:gd name="adj2" fmla="val 50000"/>
          </a:avLst>
        </a:prstGeom>
        <a:noFill/>
        <a:ln w="38100" cap="rnd" cmpd="sng" algn="ctr">
          <a:solidFill>
            <a:srgbClr val="7030A0"/>
          </a:solidFill>
          <a:prstDash val="solid"/>
        </a:ln>
        <a:effectLst/>
        <a:sp3d z="-110000"/>
      </dsp:spPr>
      <dsp:style>
        <a:lnRef idx="2">
          <a:scrgbClr r="0" g="0" b="0"/>
        </a:lnRef>
        <a:fillRef idx="0">
          <a:scrgbClr r="0" g="0" b="0"/>
        </a:fillRef>
        <a:effectRef idx="0">
          <a:scrgbClr r="0" g="0" b="0"/>
        </a:effectRef>
        <a:fontRef idx="minor"/>
      </dsp:style>
    </dsp:sp>
    <dsp:sp modelId="{EC6D8269-C13A-4193-B837-B5EF97DFC1D3}">
      <dsp:nvSpPr>
        <dsp:cNvPr id="0" name=""/>
        <dsp:cNvSpPr/>
      </dsp:nvSpPr>
      <dsp:spPr>
        <a:xfrm>
          <a:off x="2282681" y="2103423"/>
          <a:ext cx="4843300" cy="2174906"/>
        </a:xfrm>
        <a:prstGeom prst="rect">
          <a:avLst/>
        </a:prstGeom>
        <a:solidFill>
          <a:srgbClr val="FF000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cs typeface="B Titr" panose="00000700000000000000" pitchFamily="2" charset="-78"/>
            </a:rPr>
            <a:t>در انسان تجارب خصوصیات بیولوژیک خود را از دست داده اند و در سنتها ، آداب ورسوم و اعتقادات باقی می ماند. تربیت به صورت مبادله نظام افکار و احساسات و به عبارت دیگربه صورت اجتماعی شدن فرد صورت می گیرد </a:t>
          </a:r>
          <a:endParaRPr lang="fa-IR" sz="2000" kern="1200" dirty="0">
            <a:cs typeface="B Titr" panose="00000700000000000000" pitchFamily="2" charset="-78"/>
          </a:endParaRPr>
        </a:p>
      </dsp:txBody>
      <dsp:txXfrm>
        <a:off x="2282681" y="2103423"/>
        <a:ext cx="4843300" cy="2174906"/>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E2A25-8683-43E3-829C-2F3BE13C5892}">
      <dsp:nvSpPr>
        <dsp:cNvPr id="0" name=""/>
        <dsp:cNvSpPr/>
      </dsp:nvSpPr>
      <dsp:spPr>
        <a:xfrm>
          <a:off x="3772171" y="995276"/>
          <a:ext cx="1890884" cy="1890884"/>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2400300" rtl="1">
            <a:lnSpc>
              <a:spcPct val="90000"/>
            </a:lnSpc>
            <a:spcBef>
              <a:spcPct val="0"/>
            </a:spcBef>
            <a:spcAft>
              <a:spcPct val="35000"/>
            </a:spcAft>
          </a:pPr>
          <a:r>
            <a:rPr lang="fa-IR" sz="5400" kern="1200" dirty="0" smtClean="0"/>
            <a:t>فرد</a:t>
          </a:r>
          <a:endParaRPr lang="fa-IR" sz="5400" kern="1200" dirty="0"/>
        </a:p>
      </dsp:txBody>
      <dsp:txXfrm>
        <a:off x="3772171" y="995276"/>
        <a:ext cx="1890884" cy="1890884"/>
      </dsp:txXfrm>
    </dsp:sp>
    <dsp:sp modelId="{71BFF0D7-4C09-4B98-996F-3AD3E8B8197A}">
      <dsp:nvSpPr>
        <dsp:cNvPr id="0" name=""/>
        <dsp:cNvSpPr/>
      </dsp:nvSpPr>
      <dsp:spPr>
        <a:xfrm>
          <a:off x="1231349" y="-2138"/>
          <a:ext cx="3885713" cy="3885713"/>
        </a:xfrm>
        <a:prstGeom prst="circularArrow">
          <a:avLst>
            <a:gd name="adj1" fmla="val 9489"/>
            <a:gd name="adj2" fmla="val 685538"/>
            <a:gd name="adj3" fmla="val 7847935"/>
            <a:gd name="adj4" fmla="val 2266527"/>
            <a:gd name="adj5" fmla="val 11071"/>
          </a:avLst>
        </a:prstGeom>
        <a:solidFill>
          <a:srgbClr val="FF0000"/>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9D32117-3566-47E8-898A-69000F09A6F9}">
      <dsp:nvSpPr>
        <dsp:cNvPr id="0" name=""/>
        <dsp:cNvSpPr/>
      </dsp:nvSpPr>
      <dsp:spPr>
        <a:xfrm>
          <a:off x="685356" y="995276"/>
          <a:ext cx="1890884" cy="1890884"/>
        </a:xfrm>
        <a:prstGeom prst="rect">
          <a:avLst/>
        </a:prstGeom>
        <a:noFill/>
        <a:ln w="12700"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2400300" rtl="1">
            <a:lnSpc>
              <a:spcPct val="90000"/>
            </a:lnSpc>
            <a:spcBef>
              <a:spcPct val="0"/>
            </a:spcBef>
            <a:spcAft>
              <a:spcPct val="35000"/>
            </a:spcAft>
          </a:pPr>
          <a:r>
            <a:rPr lang="fa-IR" sz="5400" kern="1200" dirty="0" smtClean="0"/>
            <a:t>جامعه</a:t>
          </a:r>
          <a:endParaRPr lang="fa-IR" sz="5400" kern="1200" dirty="0"/>
        </a:p>
      </dsp:txBody>
      <dsp:txXfrm>
        <a:off x="685356" y="995276"/>
        <a:ext cx="1890884" cy="1890884"/>
      </dsp:txXfrm>
    </dsp:sp>
    <dsp:sp modelId="{ABE6A191-5D11-4A3E-B1B6-9A08DA41D658}">
      <dsp:nvSpPr>
        <dsp:cNvPr id="0" name=""/>
        <dsp:cNvSpPr/>
      </dsp:nvSpPr>
      <dsp:spPr>
        <a:xfrm>
          <a:off x="1231349" y="-2138"/>
          <a:ext cx="3885713" cy="3885713"/>
        </a:xfrm>
        <a:prstGeom prst="circularArrow">
          <a:avLst>
            <a:gd name="adj1" fmla="val 9489"/>
            <a:gd name="adj2" fmla="val 685538"/>
            <a:gd name="adj3" fmla="val 18647935"/>
            <a:gd name="adj4" fmla="val 13066527"/>
            <a:gd name="adj5" fmla="val 11071"/>
          </a:avLst>
        </a:prstGeom>
        <a:solidFill>
          <a:srgbClr val="FF0000"/>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817FE-2EAC-4B8C-AFA4-86E90EEE3F1D}">
      <dsp:nvSpPr>
        <dsp:cNvPr id="0" name=""/>
        <dsp:cNvSpPr/>
      </dsp:nvSpPr>
      <dsp:spPr>
        <a:xfrm>
          <a:off x="2300054" y="1188"/>
          <a:ext cx="2311866" cy="1155933"/>
        </a:xfrm>
        <a:prstGeom prst="roundRect">
          <a:avLst>
            <a:gd name="adj" fmla="val 10000"/>
          </a:avLst>
        </a:prstGeom>
        <a:solidFill>
          <a:srgbClr val="FFC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tx1"/>
              </a:solidFill>
              <a:cs typeface="B Titr" pitchFamily="2" charset="-78"/>
            </a:rPr>
            <a:t>مبانی تعلیم و تربیت</a:t>
          </a:r>
          <a:endParaRPr lang="fa-IR" sz="2400" kern="1200" dirty="0">
            <a:solidFill>
              <a:schemeClr val="tx1"/>
            </a:solidFill>
            <a:cs typeface="B Titr" pitchFamily="2" charset="-78"/>
          </a:endParaRPr>
        </a:p>
      </dsp:txBody>
      <dsp:txXfrm>
        <a:off x="2333910" y="35044"/>
        <a:ext cx="2244154" cy="1088221"/>
      </dsp:txXfrm>
    </dsp:sp>
    <dsp:sp modelId="{665BEF3E-9B42-435A-8735-7ACD7B8A8BF6}">
      <dsp:nvSpPr>
        <dsp:cNvPr id="0" name=""/>
        <dsp:cNvSpPr/>
      </dsp:nvSpPr>
      <dsp:spPr>
        <a:xfrm rot="3600000">
          <a:off x="3808163" y="2029736"/>
          <a:ext cx="1204218" cy="404576"/>
        </a:xfrm>
        <a:prstGeom prst="leftRightArrow">
          <a:avLst>
            <a:gd name="adj1" fmla="val 60000"/>
            <a:gd name="adj2" fmla="val 50000"/>
          </a:avLst>
        </a:prstGeom>
        <a:solidFill>
          <a:srgbClr val="00B0F0"/>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rtl="1">
            <a:lnSpc>
              <a:spcPct val="90000"/>
            </a:lnSpc>
            <a:spcBef>
              <a:spcPct val="0"/>
            </a:spcBef>
            <a:spcAft>
              <a:spcPct val="35000"/>
            </a:spcAft>
          </a:pPr>
          <a:endParaRPr lang="fa-IR" sz="1700" kern="1200"/>
        </a:p>
      </dsp:txBody>
      <dsp:txXfrm>
        <a:off x="3929536" y="2110651"/>
        <a:ext cx="961472" cy="242746"/>
      </dsp:txXfrm>
    </dsp:sp>
    <dsp:sp modelId="{30FFD49D-AFE0-4830-8730-0BC0F19F6AD0}">
      <dsp:nvSpPr>
        <dsp:cNvPr id="0" name=""/>
        <dsp:cNvSpPr/>
      </dsp:nvSpPr>
      <dsp:spPr>
        <a:xfrm>
          <a:off x="4208624" y="3306928"/>
          <a:ext cx="2311866" cy="1155933"/>
        </a:xfrm>
        <a:prstGeom prst="roundRect">
          <a:avLst>
            <a:gd name="adj" fmla="val 10000"/>
          </a:avLst>
        </a:prstGeom>
        <a:solidFill>
          <a:srgbClr val="FFC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solidFill>
                <a:srgbClr val="FF0000"/>
              </a:solidFill>
              <a:cs typeface="B Titr" pitchFamily="2" charset="-78"/>
            </a:rPr>
            <a:t>مبانی علمی</a:t>
          </a:r>
          <a:r>
            <a:rPr lang="fa-IR" sz="1600" kern="1200" dirty="0" smtClean="0">
              <a:solidFill>
                <a:schemeClr val="tx1"/>
              </a:solidFill>
              <a:cs typeface="B Titr" pitchFamily="2" charset="-78"/>
            </a:rPr>
            <a:t>(شامل ویژگی های زیستی ، اجتماعی و روانی مورد تربیت )</a:t>
          </a:r>
          <a:endParaRPr lang="fa-IR" sz="1600" kern="1200" dirty="0">
            <a:solidFill>
              <a:schemeClr val="tx1"/>
            </a:solidFill>
            <a:cs typeface="B Titr" pitchFamily="2" charset="-78"/>
          </a:endParaRPr>
        </a:p>
      </dsp:txBody>
      <dsp:txXfrm>
        <a:off x="4242480" y="3340784"/>
        <a:ext cx="2244154" cy="1088221"/>
      </dsp:txXfrm>
    </dsp:sp>
    <dsp:sp modelId="{7AF77BA9-3445-4312-B489-7E9782AD419C}">
      <dsp:nvSpPr>
        <dsp:cNvPr id="0" name=""/>
        <dsp:cNvSpPr/>
      </dsp:nvSpPr>
      <dsp:spPr>
        <a:xfrm rot="10800000">
          <a:off x="2853878" y="3682606"/>
          <a:ext cx="1204218" cy="404576"/>
        </a:xfrm>
        <a:prstGeom prst="leftRightArrow">
          <a:avLst>
            <a:gd name="adj1" fmla="val 60000"/>
            <a:gd name="adj2" fmla="val 50000"/>
          </a:avLst>
        </a:prstGeom>
        <a:solidFill>
          <a:srgbClr val="00B0F0"/>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rtl="1">
            <a:lnSpc>
              <a:spcPct val="90000"/>
            </a:lnSpc>
            <a:spcBef>
              <a:spcPct val="0"/>
            </a:spcBef>
            <a:spcAft>
              <a:spcPct val="35000"/>
            </a:spcAft>
          </a:pPr>
          <a:endParaRPr lang="fa-IR" sz="1700" kern="1200"/>
        </a:p>
      </dsp:txBody>
      <dsp:txXfrm rot="10800000">
        <a:off x="2975251" y="3763521"/>
        <a:ext cx="961472" cy="242746"/>
      </dsp:txXfrm>
    </dsp:sp>
    <dsp:sp modelId="{410C7BD1-D45D-480E-B367-7F5DB8E7E3BF}">
      <dsp:nvSpPr>
        <dsp:cNvPr id="0" name=""/>
        <dsp:cNvSpPr/>
      </dsp:nvSpPr>
      <dsp:spPr>
        <a:xfrm>
          <a:off x="391484" y="3306928"/>
          <a:ext cx="2311866" cy="1155933"/>
        </a:xfrm>
        <a:prstGeom prst="roundRect">
          <a:avLst>
            <a:gd name="adj" fmla="val 10000"/>
          </a:avLst>
        </a:prstGeom>
        <a:solidFill>
          <a:srgbClr val="FFC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solidFill>
                <a:srgbClr val="FF0000"/>
              </a:solidFill>
              <a:cs typeface="B Titr" pitchFamily="2" charset="-78"/>
            </a:rPr>
            <a:t>مبانی فلسفی </a:t>
          </a:r>
          <a:r>
            <a:rPr lang="fa-IR" sz="1600" kern="1200" dirty="0" smtClean="0">
              <a:solidFill>
                <a:schemeClr val="tx1"/>
              </a:solidFill>
              <a:cs typeface="B Titr" pitchFamily="2" charset="-78"/>
            </a:rPr>
            <a:t>(ملاحظات اخلاقی و فلسفی مربوط به طبیعت آدمی و هدفهای تربیت </a:t>
          </a:r>
          <a:r>
            <a:rPr lang="fa-IR" sz="1500" kern="1200" dirty="0" smtClean="0">
              <a:solidFill>
                <a:schemeClr val="tx1"/>
              </a:solidFill>
              <a:cs typeface="B Titr" pitchFamily="2" charset="-78"/>
            </a:rPr>
            <a:t>)</a:t>
          </a:r>
          <a:endParaRPr lang="fa-IR" sz="1500" kern="1200" dirty="0">
            <a:solidFill>
              <a:schemeClr val="tx1"/>
            </a:solidFill>
            <a:cs typeface="B Titr" pitchFamily="2" charset="-78"/>
          </a:endParaRPr>
        </a:p>
      </dsp:txBody>
      <dsp:txXfrm>
        <a:off x="425340" y="3340784"/>
        <a:ext cx="2244154" cy="1088221"/>
      </dsp:txXfrm>
    </dsp:sp>
    <dsp:sp modelId="{3C003FF6-9858-4C33-8C44-121A271C9D2B}">
      <dsp:nvSpPr>
        <dsp:cNvPr id="0" name=""/>
        <dsp:cNvSpPr/>
      </dsp:nvSpPr>
      <dsp:spPr>
        <a:xfrm rot="18000000">
          <a:off x="1899593" y="2029736"/>
          <a:ext cx="1204218" cy="404576"/>
        </a:xfrm>
        <a:prstGeom prst="leftRightArrow">
          <a:avLst>
            <a:gd name="adj1" fmla="val 60000"/>
            <a:gd name="adj2" fmla="val 50000"/>
          </a:avLst>
        </a:prstGeom>
        <a:solidFill>
          <a:srgbClr val="00B0F0"/>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rtl="1">
            <a:lnSpc>
              <a:spcPct val="90000"/>
            </a:lnSpc>
            <a:spcBef>
              <a:spcPct val="0"/>
            </a:spcBef>
            <a:spcAft>
              <a:spcPct val="35000"/>
            </a:spcAft>
          </a:pPr>
          <a:endParaRPr lang="fa-IR" sz="1700" kern="1200"/>
        </a:p>
      </dsp:txBody>
      <dsp:txXfrm>
        <a:off x="2020966" y="2110651"/>
        <a:ext cx="961472" cy="242746"/>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34A83-EA14-4590-B1FB-BBF78D283040}">
      <dsp:nvSpPr>
        <dsp:cNvPr id="0" name=""/>
        <dsp:cNvSpPr/>
      </dsp:nvSpPr>
      <dsp:spPr>
        <a:xfrm>
          <a:off x="2116137" y="0"/>
          <a:ext cx="2116137" cy="1293812"/>
        </a:xfrm>
        <a:prstGeom prst="trapezoid">
          <a:avLst>
            <a:gd name="adj" fmla="val 81779"/>
          </a:avLst>
        </a:prstGeom>
        <a:solidFill>
          <a:srgbClr val="FFC000"/>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r>
            <a:rPr lang="fa-IR" sz="3600" kern="1200" dirty="0" smtClean="0">
              <a:cs typeface="B Titr" panose="00000700000000000000" pitchFamily="2" charset="-78"/>
            </a:rPr>
            <a:t>اهداف غایی</a:t>
          </a:r>
          <a:endParaRPr lang="fa-IR" sz="3600" kern="1200" dirty="0">
            <a:cs typeface="B Titr" panose="00000700000000000000" pitchFamily="2" charset="-78"/>
          </a:endParaRPr>
        </a:p>
      </dsp:txBody>
      <dsp:txXfrm>
        <a:off x="2116137" y="0"/>
        <a:ext cx="2116137" cy="1293812"/>
      </dsp:txXfrm>
    </dsp:sp>
    <dsp:sp modelId="{15CC2DAB-03CE-437C-B784-33D81B6175BF}">
      <dsp:nvSpPr>
        <dsp:cNvPr id="0" name=""/>
        <dsp:cNvSpPr/>
      </dsp:nvSpPr>
      <dsp:spPr>
        <a:xfrm>
          <a:off x="1058068" y="1293812"/>
          <a:ext cx="4232275" cy="1293812"/>
        </a:xfrm>
        <a:prstGeom prst="trapezoid">
          <a:avLst>
            <a:gd name="adj" fmla="val 81779"/>
          </a:avLst>
        </a:prstGeom>
        <a:solidFill>
          <a:srgbClr val="00B050"/>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r>
            <a:rPr lang="fa-IR" sz="3600" kern="1200" dirty="0" smtClean="0">
              <a:cs typeface="B Titr" panose="00000700000000000000" pitchFamily="2" charset="-78"/>
            </a:rPr>
            <a:t>اهداف کلی </a:t>
          </a:r>
          <a:endParaRPr lang="fa-IR" sz="3600" kern="1200" dirty="0">
            <a:cs typeface="B Titr" panose="00000700000000000000" pitchFamily="2" charset="-78"/>
          </a:endParaRPr>
        </a:p>
      </dsp:txBody>
      <dsp:txXfrm>
        <a:off x="1798717" y="1293812"/>
        <a:ext cx="2750978" cy="1293812"/>
      </dsp:txXfrm>
    </dsp:sp>
    <dsp:sp modelId="{7B226D86-A9DE-4D36-8C07-05F330463E52}">
      <dsp:nvSpPr>
        <dsp:cNvPr id="0" name=""/>
        <dsp:cNvSpPr/>
      </dsp:nvSpPr>
      <dsp:spPr>
        <a:xfrm>
          <a:off x="0" y="2587624"/>
          <a:ext cx="6348413" cy="1293812"/>
        </a:xfrm>
        <a:prstGeom prst="trapezoid">
          <a:avLst>
            <a:gd name="adj" fmla="val 81779"/>
          </a:avLst>
        </a:prstGeom>
        <a:solidFill>
          <a:srgbClr val="FF0000"/>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rtl="1">
            <a:lnSpc>
              <a:spcPct val="90000"/>
            </a:lnSpc>
            <a:spcBef>
              <a:spcPct val="0"/>
            </a:spcBef>
            <a:spcAft>
              <a:spcPct val="35000"/>
            </a:spcAft>
          </a:pPr>
          <a:r>
            <a:rPr lang="fa-IR" sz="3600" kern="1200" dirty="0" smtClean="0">
              <a:cs typeface="B Titr" panose="00000700000000000000" pitchFamily="2" charset="-78"/>
            </a:rPr>
            <a:t>اهداف آموزشی (جزئی)</a:t>
          </a:r>
          <a:endParaRPr lang="fa-IR" sz="3600" kern="1200" dirty="0">
            <a:cs typeface="B Titr" panose="00000700000000000000" pitchFamily="2" charset="-78"/>
          </a:endParaRPr>
        </a:p>
      </dsp:txBody>
      <dsp:txXfrm>
        <a:off x="1110972" y="2587624"/>
        <a:ext cx="4126468" cy="1293812"/>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069D8-9766-46BF-B707-E5C3FB751BE3}">
      <dsp:nvSpPr>
        <dsp:cNvPr id="0" name=""/>
        <dsp:cNvSpPr/>
      </dsp:nvSpPr>
      <dsp:spPr>
        <a:xfrm>
          <a:off x="2786550" y="1394011"/>
          <a:ext cx="1771848" cy="1532720"/>
        </a:xfrm>
        <a:prstGeom prst="hexagon">
          <a:avLst>
            <a:gd name="adj" fmla="val 28570"/>
            <a:gd name="vf" fmla="val 115470"/>
          </a:avLst>
        </a:prstGeom>
        <a:solidFill>
          <a:srgbClr val="FFFF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kern="1200" dirty="0" smtClean="0">
              <a:solidFill>
                <a:schemeClr val="tx1"/>
              </a:solidFill>
              <a:cs typeface="B Titr" panose="00000700000000000000" pitchFamily="2" charset="-78"/>
            </a:rPr>
            <a:t>ویژگی های هدف های غایی</a:t>
          </a:r>
          <a:endParaRPr lang="fa-IR" sz="1800" kern="1200" dirty="0">
            <a:solidFill>
              <a:schemeClr val="tx1"/>
            </a:solidFill>
            <a:cs typeface="B Titr" panose="00000700000000000000" pitchFamily="2" charset="-78"/>
          </a:endParaRPr>
        </a:p>
      </dsp:txBody>
      <dsp:txXfrm>
        <a:off x="3080170" y="1648004"/>
        <a:ext cx="1184608" cy="1024734"/>
      </dsp:txXfrm>
    </dsp:sp>
    <dsp:sp modelId="{0C6129F7-0584-4F07-8B59-BEE9311ED30C}">
      <dsp:nvSpPr>
        <dsp:cNvPr id="0" name=""/>
        <dsp:cNvSpPr/>
      </dsp:nvSpPr>
      <dsp:spPr>
        <a:xfrm>
          <a:off x="3896068" y="660707"/>
          <a:ext cx="668513" cy="576012"/>
        </a:xfrm>
        <a:prstGeom prst="hexagon">
          <a:avLst>
            <a:gd name="adj" fmla="val 28900"/>
            <a:gd name="vf" fmla="val 115470"/>
          </a:avLst>
        </a:prstGeom>
        <a:solidFill>
          <a:schemeClr val="accent1">
            <a:tint val="40000"/>
            <a:hueOff val="0"/>
            <a:satOff val="0"/>
            <a:lumOff val="0"/>
            <a:alphaOff val="0"/>
          </a:schemeClr>
        </a:solidFill>
        <a:ln w="12700" cap="rnd"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306EEA9F-B6C1-47A8-8782-9224760DA406}">
      <dsp:nvSpPr>
        <dsp:cNvPr id="0" name=""/>
        <dsp:cNvSpPr/>
      </dsp:nvSpPr>
      <dsp:spPr>
        <a:xfrm>
          <a:off x="2949763" y="0"/>
          <a:ext cx="1452017" cy="1256165"/>
        </a:xfrm>
        <a:prstGeom prst="hexagon">
          <a:avLst>
            <a:gd name="adj" fmla="val 28570"/>
            <a:gd name="vf" fmla="val 11547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dirty="0" smtClean="0">
              <a:solidFill>
                <a:schemeClr val="tx1"/>
              </a:solidFill>
              <a:cs typeface="B Titr" panose="00000700000000000000" pitchFamily="2" charset="-78"/>
            </a:rPr>
            <a:t>از سنت اجتماعی مایه می گیرند </a:t>
          </a:r>
          <a:endParaRPr lang="fa-IR" sz="1600" kern="1200" dirty="0">
            <a:solidFill>
              <a:schemeClr val="tx1"/>
            </a:solidFill>
            <a:cs typeface="B Titr" panose="00000700000000000000" pitchFamily="2" charset="-78"/>
          </a:endParaRPr>
        </a:p>
      </dsp:txBody>
      <dsp:txXfrm>
        <a:off x="3190393" y="208173"/>
        <a:ext cx="970757" cy="839819"/>
      </dsp:txXfrm>
    </dsp:sp>
    <dsp:sp modelId="{A8B8E86E-D27A-4FCB-93E5-D836D65B9BAE}">
      <dsp:nvSpPr>
        <dsp:cNvPr id="0" name=""/>
        <dsp:cNvSpPr/>
      </dsp:nvSpPr>
      <dsp:spPr>
        <a:xfrm>
          <a:off x="4676275" y="1737544"/>
          <a:ext cx="668513" cy="576012"/>
        </a:xfrm>
        <a:prstGeom prst="hexagon">
          <a:avLst>
            <a:gd name="adj" fmla="val 28900"/>
            <a:gd name="vf" fmla="val 115470"/>
          </a:avLst>
        </a:prstGeom>
        <a:solidFill>
          <a:schemeClr val="accent1">
            <a:tint val="40000"/>
            <a:hueOff val="0"/>
            <a:satOff val="0"/>
            <a:lumOff val="0"/>
            <a:alphaOff val="0"/>
          </a:schemeClr>
        </a:solidFill>
        <a:ln w="12700" cap="rnd"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7399AED-249C-44CD-B19A-EB255658890D}">
      <dsp:nvSpPr>
        <dsp:cNvPr id="0" name=""/>
        <dsp:cNvSpPr/>
      </dsp:nvSpPr>
      <dsp:spPr>
        <a:xfrm>
          <a:off x="4281431" y="772626"/>
          <a:ext cx="1452017" cy="1256165"/>
        </a:xfrm>
        <a:prstGeom prst="hexagon">
          <a:avLst>
            <a:gd name="adj" fmla="val 28570"/>
            <a:gd name="vf" fmla="val 11547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kern="1200" dirty="0" smtClean="0">
              <a:solidFill>
                <a:schemeClr val="tx1"/>
              </a:solidFill>
              <a:cs typeface="B Titr" panose="00000700000000000000" pitchFamily="2" charset="-78"/>
            </a:rPr>
            <a:t>بیشترزاییده اراده سیاسی هستند تا ذهن فیلسوف</a:t>
          </a:r>
          <a:endParaRPr lang="fa-IR" sz="1100" kern="1200" dirty="0">
            <a:solidFill>
              <a:schemeClr val="tx1"/>
            </a:solidFill>
            <a:cs typeface="B Titr" panose="00000700000000000000" pitchFamily="2" charset="-78"/>
          </a:endParaRPr>
        </a:p>
      </dsp:txBody>
      <dsp:txXfrm>
        <a:off x="4522061" y="980799"/>
        <a:ext cx="970757" cy="839819"/>
      </dsp:txXfrm>
    </dsp:sp>
    <dsp:sp modelId="{0D024829-2601-4DC4-85E3-17E39CF501A7}">
      <dsp:nvSpPr>
        <dsp:cNvPr id="0" name=""/>
        <dsp:cNvSpPr/>
      </dsp:nvSpPr>
      <dsp:spPr>
        <a:xfrm>
          <a:off x="4134293" y="2953090"/>
          <a:ext cx="668513" cy="576012"/>
        </a:xfrm>
        <a:prstGeom prst="hexagon">
          <a:avLst>
            <a:gd name="adj" fmla="val 28900"/>
            <a:gd name="vf" fmla="val 115470"/>
          </a:avLst>
        </a:prstGeom>
        <a:solidFill>
          <a:schemeClr val="accent1">
            <a:tint val="40000"/>
            <a:hueOff val="0"/>
            <a:satOff val="0"/>
            <a:lumOff val="0"/>
            <a:alphaOff val="0"/>
          </a:schemeClr>
        </a:solidFill>
        <a:ln w="12700" cap="rnd"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31A704F-CB6E-4503-A8F1-5D305A97D261}">
      <dsp:nvSpPr>
        <dsp:cNvPr id="0" name=""/>
        <dsp:cNvSpPr/>
      </dsp:nvSpPr>
      <dsp:spPr>
        <a:xfrm>
          <a:off x="4281431" y="2291519"/>
          <a:ext cx="1452017" cy="1256165"/>
        </a:xfrm>
        <a:prstGeom prst="hexagon">
          <a:avLst>
            <a:gd name="adj" fmla="val 28570"/>
            <a:gd name="vf" fmla="val 11547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kern="1200" dirty="0" smtClean="0">
              <a:solidFill>
                <a:schemeClr val="tx1"/>
              </a:solidFill>
              <a:cs typeface="B Titr" panose="00000700000000000000" pitchFamily="2" charset="-78"/>
            </a:rPr>
            <a:t>به راحتی مقبول جوامع قرار می گیرند</a:t>
          </a:r>
          <a:endParaRPr lang="fa-IR" sz="1400" kern="1200" dirty="0">
            <a:solidFill>
              <a:schemeClr val="tx1"/>
            </a:solidFill>
            <a:cs typeface="B Titr" panose="00000700000000000000" pitchFamily="2" charset="-78"/>
          </a:endParaRPr>
        </a:p>
      </dsp:txBody>
      <dsp:txXfrm>
        <a:off x="4522061" y="2499692"/>
        <a:ext cx="970757" cy="839819"/>
      </dsp:txXfrm>
    </dsp:sp>
    <dsp:sp modelId="{AC64C045-B86F-486E-B2D9-C4365BB51E6D}">
      <dsp:nvSpPr>
        <dsp:cNvPr id="0" name=""/>
        <dsp:cNvSpPr/>
      </dsp:nvSpPr>
      <dsp:spPr>
        <a:xfrm>
          <a:off x="2789847" y="3079269"/>
          <a:ext cx="668513" cy="576012"/>
        </a:xfrm>
        <a:prstGeom prst="hexagon">
          <a:avLst>
            <a:gd name="adj" fmla="val 28900"/>
            <a:gd name="vf" fmla="val 115470"/>
          </a:avLst>
        </a:prstGeom>
        <a:solidFill>
          <a:schemeClr val="accent1">
            <a:tint val="40000"/>
            <a:hueOff val="0"/>
            <a:satOff val="0"/>
            <a:lumOff val="0"/>
            <a:alphaOff val="0"/>
          </a:schemeClr>
        </a:solidFill>
        <a:ln w="12700" cap="rnd"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67CC0603-1FD3-4CB7-BB3B-F08793FF24C2}">
      <dsp:nvSpPr>
        <dsp:cNvPr id="0" name=""/>
        <dsp:cNvSpPr/>
      </dsp:nvSpPr>
      <dsp:spPr>
        <a:xfrm>
          <a:off x="2949763" y="3065009"/>
          <a:ext cx="1452017" cy="1256165"/>
        </a:xfrm>
        <a:prstGeom prst="hexagon">
          <a:avLst>
            <a:gd name="adj" fmla="val 28570"/>
            <a:gd name="vf" fmla="val 11547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kern="1200" dirty="0" smtClean="0">
              <a:solidFill>
                <a:schemeClr val="tx1"/>
              </a:solidFill>
              <a:cs typeface="B Titr" panose="00000700000000000000" pitchFamily="2" charset="-78"/>
            </a:rPr>
            <a:t>ممولا در قانون های اساسی منعکس می یابند</a:t>
          </a:r>
          <a:endParaRPr lang="fa-IR" sz="1400" kern="1200" dirty="0">
            <a:solidFill>
              <a:schemeClr val="tx1"/>
            </a:solidFill>
            <a:cs typeface="B Titr" panose="00000700000000000000" pitchFamily="2" charset="-78"/>
          </a:endParaRPr>
        </a:p>
      </dsp:txBody>
      <dsp:txXfrm>
        <a:off x="3190393" y="3273182"/>
        <a:ext cx="970757" cy="839819"/>
      </dsp:txXfrm>
    </dsp:sp>
    <dsp:sp modelId="{038500BF-03C6-4C54-AB42-8788CFB002F6}">
      <dsp:nvSpPr>
        <dsp:cNvPr id="0" name=""/>
        <dsp:cNvSpPr/>
      </dsp:nvSpPr>
      <dsp:spPr>
        <a:xfrm>
          <a:off x="1996864" y="2002864"/>
          <a:ext cx="668513" cy="576012"/>
        </a:xfrm>
        <a:prstGeom prst="hexagon">
          <a:avLst>
            <a:gd name="adj" fmla="val 28900"/>
            <a:gd name="vf" fmla="val 115470"/>
          </a:avLst>
        </a:prstGeom>
        <a:solidFill>
          <a:schemeClr val="accent1">
            <a:tint val="40000"/>
            <a:hueOff val="0"/>
            <a:satOff val="0"/>
            <a:lumOff val="0"/>
            <a:alphaOff val="0"/>
          </a:schemeClr>
        </a:solidFill>
        <a:ln w="12700" cap="rnd"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6E7DFC6-9313-4472-8A90-032F72FF5070}">
      <dsp:nvSpPr>
        <dsp:cNvPr id="0" name=""/>
        <dsp:cNvSpPr/>
      </dsp:nvSpPr>
      <dsp:spPr>
        <a:xfrm>
          <a:off x="1611912" y="2292383"/>
          <a:ext cx="1452017" cy="1256165"/>
        </a:xfrm>
        <a:prstGeom prst="hexagon">
          <a:avLst>
            <a:gd name="adj" fmla="val 28570"/>
            <a:gd name="vf" fmla="val 11547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kern="1200" dirty="0" smtClean="0">
              <a:solidFill>
                <a:schemeClr val="tx1"/>
              </a:solidFill>
              <a:cs typeface="B Titr" panose="00000700000000000000" pitchFamily="2" charset="-78"/>
            </a:rPr>
            <a:t>در اقدامات تربیتی جامعه سهم زیادی دارند</a:t>
          </a:r>
          <a:endParaRPr lang="fa-IR" sz="1400" kern="1200" dirty="0">
            <a:solidFill>
              <a:schemeClr val="tx1"/>
            </a:solidFill>
            <a:cs typeface="B Titr" panose="00000700000000000000" pitchFamily="2" charset="-78"/>
          </a:endParaRPr>
        </a:p>
      </dsp:txBody>
      <dsp:txXfrm>
        <a:off x="1852542" y="2500556"/>
        <a:ext cx="970757" cy="839819"/>
      </dsp:txXfrm>
    </dsp:sp>
    <dsp:sp modelId="{CA5447DB-145B-439B-A70C-D1449B878CF4}">
      <dsp:nvSpPr>
        <dsp:cNvPr id="0" name=""/>
        <dsp:cNvSpPr/>
      </dsp:nvSpPr>
      <dsp:spPr>
        <a:xfrm>
          <a:off x="1611912" y="770897"/>
          <a:ext cx="1452017" cy="1256165"/>
        </a:xfrm>
        <a:prstGeom prst="hexagon">
          <a:avLst>
            <a:gd name="adj" fmla="val 28570"/>
            <a:gd name="vf" fmla="val 11547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kern="1200" dirty="0" smtClean="0">
              <a:solidFill>
                <a:schemeClr val="tx1"/>
              </a:solidFill>
              <a:cs typeface="B Titr" panose="00000700000000000000" pitchFamily="2" charset="-78"/>
            </a:rPr>
            <a:t>باید بین غایات تربیتی و واقعیت ها رابطه باشد </a:t>
          </a:r>
          <a:endParaRPr lang="fa-IR" sz="1400" kern="1200" dirty="0">
            <a:solidFill>
              <a:schemeClr val="tx1"/>
            </a:solidFill>
            <a:cs typeface="B Titr" panose="00000700000000000000" pitchFamily="2" charset="-78"/>
          </a:endParaRPr>
        </a:p>
      </dsp:txBody>
      <dsp:txXfrm>
        <a:off x="1852542" y="979070"/>
        <a:ext cx="970757" cy="839819"/>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DEA77-4F8E-4D6D-937D-F6919805447B}">
      <dsp:nvSpPr>
        <dsp:cNvPr id="0" name=""/>
        <dsp:cNvSpPr/>
      </dsp:nvSpPr>
      <dsp:spPr>
        <a:xfrm>
          <a:off x="3485948" y="1710169"/>
          <a:ext cx="2173700" cy="1880338"/>
        </a:xfrm>
        <a:prstGeom prst="hexagon">
          <a:avLst>
            <a:gd name="adj" fmla="val 28570"/>
            <a:gd name="vf" fmla="val 115470"/>
          </a:avLst>
        </a:prstGeom>
        <a:solidFill>
          <a:srgbClr val="002060"/>
        </a:soli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kern="1200" dirty="0" smtClean="0">
              <a:solidFill>
                <a:srgbClr val="FFFF00"/>
              </a:solidFill>
              <a:cs typeface="B Titr" panose="00000700000000000000" pitchFamily="2" charset="-78"/>
            </a:rPr>
            <a:t>اهداف کلی </a:t>
          </a:r>
          <a:endParaRPr lang="fa-IR" sz="2400" kern="1200" dirty="0">
            <a:solidFill>
              <a:srgbClr val="FFFF00"/>
            </a:solidFill>
            <a:cs typeface="B Titr" panose="00000700000000000000" pitchFamily="2" charset="-78"/>
          </a:endParaRPr>
        </a:p>
      </dsp:txBody>
      <dsp:txXfrm>
        <a:off x="3846161" y="2021767"/>
        <a:ext cx="1453274" cy="1257142"/>
      </dsp:txXfrm>
    </dsp:sp>
    <dsp:sp modelId="{6F4130D8-77FA-4E4B-B7E6-EE895C4E33CD}">
      <dsp:nvSpPr>
        <dsp:cNvPr id="0" name=""/>
        <dsp:cNvSpPr/>
      </dsp:nvSpPr>
      <dsp:spPr>
        <a:xfrm>
          <a:off x="4847102" y="810554"/>
          <a:ext cx="820130" cy="706651"/>
        </a:xfrm>
        <a:prstGeom prst="hexagon">
          <a:avLst>
            <a:gd name="adj" fmla="val 28900"/>
            <a:gd name="vf" fmla="val 115470"/>
          </a:avLst>
        </a:prstGeom>
        <a:gradFill rotWithShape="0">
          <a:gsLst>
            <a:gs pos="0">
              <a:schemeClr val="accent2">
                <a:tint val="40000"/>
                <a:hueOff val="0"/>
                <a:satOff val="0"/>
                <a:lumOff val="0"/>
                <a:alphaOff val="0"/>
                <a:tint val="96000"/>
                <a:lumMod val="100000"/>
              </a:schemeClr>
            </a:gs>
            <a:gs pos="78000">
              <a:schemeClr val="accent2">
                <a:tint val="40000"/>
                <a:hueOff val="0"/>
                <a:satOff val="0"/>
                <a:lumOff val="0"/>
                <a:alphaOff val="0"/>
                <a:shade val="94000"/>
                <a:lumMod val="94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95C028D-02FF-4EA1-9D25-22210A12916A}">
      <dsp:nvSpPr>
        <dsp:cNvPr id="0" name=""/>
        <dsp:cNvSpPr/>
      </dsp:nvSpPr>
      <dsp:spPr>
        <a:xfrm>
          <a:off x="3570087" y="0"/>
          <a:ext cx="2013510" cy="1541061"/>
        </a:xfrm>
        <a:prstGeom prst="hexagon">
          <a:avLst>
            <a:gd name="adj" fmla="val 28570"/>
            <a:gd name="vf" fmla="val 115470"/>
          </a:avLst>
        </a:prstGeom>
        <a:solidFill>
          <a:srgbClr val="FFFF00"/>
        </a:soli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dirty="0" smtClean="0">
              <a:solidFill>
                <a:schemeClr val="tx1"/>
              </a:solidFill>
              <a:cs typeface="B Titr" panose="00000700000000000000" pitchFamily="2" charset="-78"/>
            </a:rPr>
            <a:t>درجه کلیتشان کمتر از غایات است </a:t>
          </a:r>
          <a:endParaRPr lang="fa-IR" sz="1600" kern="1200" dirty="0">
            <a:solidFill>
              <a:schemeClr val="tx1"/>
            </a:solidFill>
            <a:cs typeface="B Titr" panose="00000700000000000000" pitchFamily="2" charset="-78"/>
          </a:endParaRPr>
        </a:p>
      </dsp:txBody>
      <dsp:txXfrm>
        <a:off x="3884640" y="240746"/>
        <a:ext cx="1384404" cy="1059569"/>
      </dsp:txXfrm>
    </dsp:sp>
    <dsp:sp modelId="{0EEFCD07-FD24-41BD-97AB-0C726491D0D3}">
      <dsp:nvSpPr>
        <dsp:cNvPr id="0" name=""/>
        <dsp:cNvSpPr/>
      </dsp:nvSpPr>
      <dsp:spPr>
        <a:xfrm>
          <a:off x="5804258" y="2131615"/>
          <a:ext cx="820130" cy="706651"/>
        </a:xfrm>
        <a:prstGeom prst="hexagon">
          <a:avLst>
            <a:gd name="adj" fmla="val 28900"/>
            <a:gd name="vf" fmla="val 115470"/>
          </a:avLst>
        </a:prstGeom>
        <a:gradFill rotWithShape="0">
          <a:gsLst>
            <a:gs pos="0">
              <a:schemeClr val="accent2">
                <a:tint val="40000"/>
                <a:hueOff val="0"/>
                <a:satOff val="0"/>
                <a:lumOff val="0"/>
                <a:alphaOff val="0"/>
                <a:tint val="96000"/>
                <a:lumMod val="100000"/>
              </a:schemeClr>
            </a:gs>
            <a:gs pos="78000">
              <a:schemeClr val="accent2">
                <a:tint val="40000"/>
                <a:hueOff val="0"/>
                <a:satOff val="0"/>
                <a:lumOff val="0"/>
                <a:alphaOff val="0"/>
                <a:shade val="94000"/>
                <a:lumMod val="94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A76465F-36D6-41C2-A1E8-EB9532B0A4EF}">
      <dsp:nvSpPr>
        <dsp:cNvPr id="0" name=""/>
        <dsp:cNvSpPr/>
      </dsp:nvSpPr>
      <dsp:spPr>
        <a:xfrm>
          <a:off x="5219033" y="947855"/>
          <a:ext cx="1982996" cy="1541061"/>
        </a:xfrm>
        <a:prstGeom prst="hexagon">
          <a:avLst>
            <a:gd name="adj" fmla="val 28570"/>
            <a:gd name="vf" fmla="val 115470"/>
          </a:avLst>
        </a:prstGeom>
        <a:solidFill>
          <a:srgbClr val="FFFF00"/>
        </a:soli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dirty="0" smtClean="0">
              <a:solidFill>
                <a:schemeClr val="tx1"/>
              </a:solidFill>
              <a:cs typeface="B Titr" panose="00000700000000000000" pitchFamily="2" charset="-78"/>
            </a:rPr>
            <a:t>میان مدت هستند</a:t>
          </a:r>
          <a:endParaRPr lang="fa-IR" sz="1600" kern="1200" dirty="0">
            <a:solidFill>
              <a:schemeClr val="tx1"/>
            </a:solidFill>
            <a:cs typeface="B Titr" panose="00000700000000000000" pitchFamily="2" charset="-78"/>
          </a:endParaRPr>
        </a:p>
      </dsp:txBody>
      <dsp:txXfrm>
        <a:off x="5531043" y="1190330"/>
        <a:ext cx="1358976" cy="1056111"/>
      </dsp:txXfrm>
    </dsp:sp>
    <dsp:sp modelId="{4DFAF502-8115-45E8-9BEC-E0AAA0AD5B0E}">
      <dsp:nvSpPr>
        <dsp:cNvPr id="0" name=""/>
        <dsp:cNvSpPr/>
      </dsp:nvSpPr>
      <dsp:spPr>
        <a:xfrm>
          <a:off x="5139355" y="3622845"/>
          <a:ext cx="820130" cy="706651"/>
        </a:xfrm>
        <a:prstGeom prst="hexagon">
          <a:avLst>
            <a:gd name="adj" fmla="val 28900"/>
            <a:gd name="vf" fmla="val 115470"/>
          </a:avLst>
        </a:prstGeom>
        <a:gradFill rotWithShape="0">
          <a:gsLst>
            <a:gs pos="0">
              <a:schemeClr val="accent2">
                <a:tint val="40000"/>
                <a:hueOff val="0"/>
                <a:satOff val="0"/>
                <a:lumOff val="0"/>
                <a:alphaOff val="0"/>
                <a:tint val="96000"/>
                <a:lumMod val="100000"/>
              </a:schemeClr>
            </a:gs>
            <a:gs pos="78000">
              <a:schemeClr val="accent2">
                <a:tint val="40000"/>
                <a:hueOff val="0"/>
                <a:satOff val="0"/>
                <a:lumOff val="0"/>
                <a:alphaOff val="0"/>
                <a:shade val="94000"/>
                <a:lumMod val="94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B13E626-3191-44A1-B057-23F46D1D5351}">
      <dsp:nvSpPr>
        <dsp:cNvPr id="0" name=""/>
        <dsp:cNvSpPr/>
      </dsp:nvSpPr>
      <dsp:spPr>
        <a:xfrm>
          <a:off x="5169155" y="2811230"/>
          <a:ext cx="2082750" cy="1541061"/>
        </a:xfrm>
        <a:prstGeom prst="hexagon">
          <a:avLst>
            <a:gd name="adj" fmla="val 28570"/>
            <a:gd name="vf" fmla="val 115470"/>
          </a:avLst>
        </a:prstGeom>
        <a:solidFill>
          <a:srgbClr val="FFFF00"/>
        </a:soli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dirty="0" smtClean="0">
              <a:solidFill>
                <a:schemeClr val="tx1"/>
              </a:solidFill>
              <a:cs typeface="B Titr" panose="00000700000000000000" pitchFamily="2" charset="-78"/>
            </a:rPr>
            <a:t>مربوط به چند سطح از نظام تربیتی می شود </a:t>
          </a:r>
          <a:endParaRPr lang="fa-IR" sz="1600" kern="1200" dirty="0">
            <a:solidFill>
              <a:schemeClr val="tx1"/>
            </a:solidFill>
            <a:cs typeface="B Titr" panose="00000700000000000000" pitchFamily="2" charset="-78"/>
          </a:endParaRPr>
        </a:p>
      </dsp:txBody>
      <dsp:txXfrm>
        <a:off x="5489478" y="3048242"/>
        <a:ext cx="1442104" cy="1067037"/>
      </dsp:txXfrm>
    </dsp:sp>
    <dsp:sp modelId="{AEA05D02-EAF1-47F7-A48B-E348042D8055}">
      <dsp:nvSpPr>
        <dsp:cNvPr id="0" name=""/>
        <dsp:cNvSpPr/>
      </dsp:nvSpPr>
      <dsp:spPr>
        <a:xfrm>
          <a:off x="3489993" y="3777640"/>
          <a:ext cx="820130" cy="706651"/>
        </a:xfrm>
        <a:prstGeom prst="hexagon">
          <a:avLst>
            <a:gd name="adj" fmla="val 28900"/>
            <a:gd name="vf" fmla="val 115470"/>
          </a:avLst>
        </a:prstGeom>
        <a:gradFill rotWithShape="0">
          <a:gsLst>
            <a:gs pos="0">
              <a:schemeClr val="accent2">
                <a:tint val="40000"/>
                <a:hueOff val="0"/>
                <a:satOff val="0"/>
                <a:lumOff val="0"/>
                <a:alphaOff val="0"/>
                <a:tint val="96000"/>
                <a:lumMod val="100000"/>
              </a:schemeClr>
            </a:gs>
            <a:gs pos="78000">
              <a:schemeClr val="accent2">
                <a:tint val="40000"/>
                <a:hueOff val="0"/>
                <a:satOff val="0"/>
                <a:lumOff val="0"/>
                <a:alphaOff val="0"/>
                <a:shade val="94000"/>
                <a:lumMod val="94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1612B81-FE4A-4017-B1E2-ED22C4243E51}">
      <dsp:nvSpPr>
        <dsp:cNvPr id="0" name=""/>
        <dsp:cNvSpPr/>
      </dsp:nvSpPr>
      <dsp:spPr>
        <a:xfrm>
          <a:off x="3494728" y="3760146"/>
          <a:ext cx="2164228" cy="1541061"/>
        </a:xfrm>
        <a:prstGeom prst="hexagon">
          <a:avLst>
            <a:gd name="adj" fmla="val 28570"/>
            <a:gd name="vf" fmla="val 115470"/>
          </a:avLst>
        </a:prstGeom>
        <a:solidFill>
          <a:srgbClr val="FFFF00"/>
        </a:soli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dirty="0" smtClean="0">
              <a:solidFill>
                <a:schemeClr val="tx1"/>
              </a:solidFill>
              <a:cs typeface="B Titr" panose="00000700000000000000" pitchFamily="2" charset="-78"/>
            </a:rPr>
            <a:t>با عبارات دقیق تری بیان می شوند </a:t>
          </a:r>
          <a:endParaRPr lang="fa-IR" sz="1600" kern="1200" dirty="0">
            <a:solidFill>
              <a:schemeClr val="tx1"/>
            </a:solidFill>
            <a:cs typeface="B Titr" panose="00000700000000000000" pitchFamily="2" charset="-78"/>
          </a:endParaRPr>
        </a:p>
      </dsp:txBody>
      <dsp:txXfrm>
        <a:off x="3821841" y="3993070"/>
        <a:ext cx="1510002" cy="1075213"/>
      </dsp:txXfrm>
    </dsp:sp>
    <dsp:sp modelId="{7E73482F-1E6C-4C8F-9EC1-185D4A912D0B}">
      <dsp:nvSpPr>
        <dsp:cNvPr id="0" name=""/>
        <dsp:cNvSpPr/>
      </dsp:nvSpPr>
      <dsp:spPr>
        <a:xfrm>
          <a:off x="2517162" y="2457109"/>
          <a:ext cx="820130" cy="706651"/>
        </a:xfrm>
        <a:prstGeom prst="hexagon">
          <a:avLst>
            <a:gd name="adj" fmla="val 28900"/>
            <a:gd name="vf" fmla="val 115470"/>
          </a:avLst>
        </a:prstGeom>
        <a:gradFill rotWithShape="0">
          <a:gsLst>
            <a:gs pos="0">
              <a:schemeClr val="accent2">
                <a:tint val="40000"/>
                <a:hueOff val="0"/>
                <a:satOff val="0"/>
                <a:lumOff val="0"/>
                <a:alphaOff val="0"/>
                <a:tint val="96000"/>
                <a:lumMod val="100000"/>
              </a:schemeClr>
            </a:gs>
            <a:gs pos="78000">
              <a:schemeClr val="accent2">
                <a:tint val="40000"/>
                <a:hueOff val="0"/>
                <a:satOff val="0"/>
                <a:lumOff val="0"/>
                <a:alphaOff val="0"/>
                <a:shade val="94000"/>
                <a:lumMod val="94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65A4141-D3DF-4561-9650-D5CB2A4087BA}">
      <dsp:nvSpPr>
        <dsp:cNvPr id="0" name=""/>
        <dsp:cNvSpPr/>
      </dsp:nvSpPr>
      <dsp:spPr>
        <a:xfrm>
          <a:off x="1892093" y="2812290"/>
          <a:ext cx="2086954" cy="1541061"/>
        </a:xfrm>
        <a:prstGeom prst="hexagon">
          <a:avLst>
            <a:gd name="adj" fmla="val 28570"/>
            <a:gd name="vf" fmla="val 115470"/>
          </a:avLst>
        </a:prstGeom>
        <a:solidFill>
          <a:srgbClr val="FFFF00"/>
        </a:soli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dirty="0" smtClean="0">
              <a:solidFill>
                <a:schemeClr val="tx1"/>
              </a:solidFill>
              <a:cs typeface="B Titr" panose="00000700000000000000" pitchFamily="2" charset="-78"/>
            </a:rPr>
            <a:t>سیاست های آموزشی را از نزدیک دنبال می کند </a:t>
          </a:r>
          <a:endParaRPr lang="fa-IR" sz="1600" kern="1200" dirty="0">
            <a:solidFill>
              <a:schemeClr val="tx1"/>
            </a:solidFill>
            <a:cs typeface="B Titr" panose="00000700000000000000" pitchFamily="2" charset="-78"/>
          </a:endParaRPr>
        </a:p>
      </dsp:txBody>
      <dsp:txXfrm>
        <a:off x="2212766" y="3049083"/>
        <a:ext cx="1445608" cy="1067475"/>
      </dsp:txXfrm>
    </dsp:sp>
    <dsp:sp modelId="{BAF52F33-779B-469A-92CB-7A9DE53F60B3}">
      <dsp:nvSpPr>
        <dsp:cNvPr id="0" name=""/>
        <dsp:cNvSpPr/>
      </dsp:nvSpPr>
      <dsp:spPr>
        <a:xfrm>
          <a:off x="1943030" y="945735"/>
          <a:ext cx="1985080" cy="1541061"/>
        </a:xfrm>
        <a:prstGeom prst="hexagon">
          <a:avLst>
            <a:gd name="adj" fmla="val 28570"/>
            <a:gd name="vf" fmla="val 115470"/>
          </a:avLst>
        </a:prstGeom>
        <a:solidFill>
          <a:srgbClr val="FFFF00"/>
        </a:soli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dirty="0" smtClean="0">
              <a:solidFill>
                <a:schemeClr val="tx1"/>
              </a:solidFill>
              <a:cs typeface="B Titr" panose="00000700000000000000" pitchFamily="2" charset="-78"/>
            </a:rPr>
            <a:t>ملهم از غایات و متاثر از نظریه های تعلیم و تربیت هستند </a:t>
          </a:r>
          <a:endParaRPr lang="fa-IR" sz="1600" kern="1200" dirty="0">
            <a:solidFill>
              <a:schemeClr val="tx1"/>
            </a:solidFill>
            <a:cs typeface="B Titr" panose="00000700000000000000" pitchFamily="2" charset="-78"/>
          </a:endParaRPr>
        </a:p>
      </dsp:txBody>
      <dsp:txXfrm>
        <a:off x="2255214" y="1188090"/>
        <a:ext cx="1360712" cy="1056351"/>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26C3B-7E99-4E74-9D57-B554BD5AB232}">
      <dsp:nvSpPr>
        <dsp:cNvPr id="0" name=""/>
        <dsp:cNvSpPr/>
      </dsp:nvSpPr>
      <dsp:spPr>
        <a:xfrm>
          <a:off x="6203" y="677299"/>
          <a:ext cx="1854110" cy="1112466"/>
        </a:xfrm>
        <a:prstGeom prst="roundRect">
          <a:avLst>
            <a:gd name="adj" fmla="val 10000"/>
          </a:avLst>
        </a:prstGeom>
        <a:blipFill rotWithShape="0">
          <a:blip xmlns:r="http://schemas.openxmlformats.org/officeDocument/2006/relationships" r:embed="rId1"/>
          <a:tile tx="0" ty="0" sx="100000" sy="100000" flip="none" algn="tl"/>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cs typeface="B Titr" panose="00000700000000000000" pitchFamily="2" charset="-78"/>
            </a:rPr>
            <a:t>اهداف غایی</a:t>
          </a:r>
          <a:endParaRPr lang="fa-IR" sz="2400" kern="1200" dirty="0">
            <a:cs typeface="B Titr" panose="00000700000000000000" pitchFamily="2" charset="-78"/>
          </a:endParaRPr>
        </a:p>
      </dsp:txBody>
      <dsp:txXfrm>
        <a:off x="38786" y="709882"/>
        <a:ext cx="1788944" cy="1047300"/>
      </dsp:txXfrm>
    </dsp:sp>
    <dsp:sp modelId="{A1511251-8333-4D45-9C90-EB26D25058D8}">
      <dsp:nvSpPr>
        <dsp:cNvPr id="0" name=""/>
        <dsp:cNvSpPr/>
      </dsp:nvSpPr>
      <dsp:spPr>
        <a:xfrm rot="56247">
          <a:off x="2032266" y="1024996"/>
          <a:ext cx="414372" cy="459819"/>
        </a:xfrm>
        <a:prstGeom prst="rightArrow">
          <a:avLst>
            <a:gd name="adj1" fmla="val 60000"/>
            <a:gd name="adj2" fmla="val 50000"/>
          </a:avLst>
        </a:prstGeom>
        <a:solidFill>
          <a:srgbClr val="FF0000"/>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fa-IR" sz="1900" kern="1200"/>
        </a:p>
      </dsp:txBody>
      <dsp:txXfrm>
        <a:off x="2032274" y="1115943"/>
        <a:ext cx="290060" cy="275891"/>
      </dsp:txXfrm>
    </dsp:sp>
    <dsp:sp modelId="{915CC997-3B29-46DA-A81F-5511F2061C42}">
      <dsp:nvSpPr>
        <dsp:cNvPr id="0" name=""/>
        <dsp:cNvSpPr/>
      </dsp:nvSpPr>
      <dsp:spPr>
        <a:xfrm>
          <a:off x="2642043" y="720429"/>
          <a:ext cx="1854110" cy="1112466"/>
        </a:xfrm>
        <a:prstGeom prst="roundRect">
          <a:avLst>
            <a:gd name="adj" fmla="val 10000"/>
          </a:avLst>
        </a:prstGeom>
        <a:blipFill rotWithShape="0">
          <a:blip xmlns:r="http://schemas.openxmlformats.org/officeDocument/2006/relationships" r:embed="rId1"/>
          <a:tile tx="0" ty="0" sx="100000" sy="100000" flip="none" algn="tl"/>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Titr" panose="00000700000000000000" pitchFamily="2" charset="-78"/>
            </a:rPr>
            <a:t>صافی نظام فلسفی</a:t>
          </a:r>
          <a:endParaRPr lang="fa-IR" sz="1800" kern="1200" dirty="0">
            <a:cs typeface="B Titr" panose="00000700000000000000" pitchFamily="2" charset="-78"/>
          </a:endParaRPr>
        </a:p>
      </dsp:txBody>
      <dsp:txXfrm>
        <a:off x="2674626" y="753012"/>
        <a:ext cx="1788944" cy="1047300"/>
      </dsp:txXfrm>
    </dsp:sp>
    <dsp:sp modelId="{43EB095B-0AF0-4DD8-913C-D47723B27C26}">
      <dsp:nvSpPr>
        <dsp:cNvPr id="0" name=""/>
        <dsp:cNvSpPr/>
      </dsp:nvSpPr>
      <dsp:spPr>
        <a:xfrm>
          <a:off x="4651860" y="1046753"/>
          <a:ext cx="375113" cy="459819"/>
        </a:xfrm>
        <a:prstGeom prst="rightArrow">
          <a:avLst>
            <a:gd name="adj1" fmla="val 60000"/>
            <a:gd name="adj2" fmla="val 50000"/>
          </a:avLst>
        </a:prstGeom>
        <a:solidFill>
          <a:srgbClr val="FF0000"/>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fa-IR" sz="1900" kern="1200"/>
        </a:p>
      </dsp:txBody>
      <dsp:txXfrm>
        <a:off x="4651860" y="1138717"/>
        <a:ext cx="262579" cy="275891"/>
      </dsp:txXfrm>
    </dsp:sp>
    <dsp:sp modelId="{22C00D77-6BA8-43F0-AF61-EE1B40E60284}">
      <dsp:nvSpPr>
        <dsp:cNvPr id="0" name=""/>
        <dsp:cNvSpPr/>
      </dsp:nvSpPr>
      <dsp:spPr>
        <a:xfrm>
          <a:off x="5203914" y="720429"/>
          <a:ext cx="1854110" cy="1112466"/>
        </a:xfrm>
        <a:prstGeom prst="roundRect">
          <a:avLst>
            <a:gd name="adj" fmla="val 10000"/>
          </a:avLst>
        </a:prstGeom>
        <a:blipFill rotWithShape="0">
          <a:blip xmlns:r="http://schemas.openxmlformats.org/officeDocument/2006/relationships" r:embed="rId1"/>
          <a:tile tx="0" ty="0" sx="100000" sy="100000" flip="none" algn="tl"/>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kern="1200" dirty="0" smtClean="0">
              <a:cs typeface="B Titr" panose="00000700000000000000" pitchFamily="2" charset="-78"/>
            </a:rPr>
            <a:t>صافی فرهنگ </a:t>
          </a:r>
          <a:endParaRPr lang="fa-IR" sz="2400" kern="1200" dirty="0">
            <a:cs typeface="B Titr" panose="00000700000000000000" pitchFamily="2" charset="-78"/>
          </a:endParaRPr>
        </a:p>
      </dsp:txBody>
      <dsp:txXfrm>
        <a:off x="5236497" y="753012"/>
        <a:ext cx="1788944" cy="1047300"/>
      </dsp:txXfrm>
    </dsp:sp>
    <dsp:sp modelId="{998ED50F-C01A-4C4B-82FF-AD062224FCD7}">
      <dsp:nvSpPr>
        <dsp:cNvPr id="0" name=""/>
        <dsp:cNvSpPr/>
      </dsp:nvSpPr>
      <dsp:spPr>
        <a:xfrm rot="5411776">
          <a:off x="5942796" y="1941765"/>
          <a:ext cx="370214" cy="459819"/>
        </a:xfrm>
        <a:prstGeom prst="rightArrow">
          <a:avLst>
            <a:gd name="adj1" fmla="val 60000"/>
            <a:gd name="adj2" fmla="val 50000"/>
          </a:avLst>
        </a:prstGeom>
        <a:solidFill>
          <a:srgbClr val="FF0000"/>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rtl="1">
            <a:lnSpc>
              <a:spcPct val="90000"/>
            </a:lnSpc>
            <a:spcBef>
              <a:spcPct val="0"/>
            </a:spcBef>
            <a:spcAft>
              <a:spcPct val="35000"/>
            </a:spcAft>
          </a:pPr>
          <a:endParaRPr lang="fa-IR" sz="1800" kern="1200"/>
        </a:p>
      </dsp:txBody>
      <dsp:txXfrm rot="-5400000">
        <a:off x="5990148" y="1986567"/>
        <a:ext cx="275891" cy="259150"/>
      </dsp:txXfrm>
    </dsp:sp>
    <dsp:sp modelId="{D6253140-7A81-4C2B-997C-E1450E78B0C4}">
      <dsp:nvSpPr>
        <dsp:cNvPr id="0" name=""/>
        <dsp:cNvSpPr/>
      </dsp:nvSpPr>
      <dsp:spPr>
        <a:xfrm>
          <a:off x="5197711" y="2531409"/>
          <a:ext cx="1854110" cy="1112466"/>
        </a:xfrm>
        <a:prstGeom prst="roundRect">
          <a:avLst>
            <a:gd name="adj" fmla="val 10000"/>
          </a:avLst>
        </a:prstGeom>
        <a:blipFill rotWithShape="0">
          <a:blip xmlns:r="http://schemas.openxmlformats.org/officeDocument/2006/relationships" r:embed="rId1"/>
          <a:tile tx="0" ty="0" sx="100000" sy="100000" flip="none" algn="tl"/>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cs typeface="B Titr" panose="00000700000000000000" pitchFamily="2" charset="-78"/>
            </a:rPr>
            <a:t>اهداف کلی </a:t>
          </a:r>
          <a:endParaRPr lang="fa-IR" sz="2800" kern="1200" dirty="0">
            <a:cs typeface="B Titr" panose="00000700000000000000" pitchFamily="2" charset="-78"/>
          </a:endParaRPr>
        </a:p>
      </dsp:txBody>
      <dsp:txXfrm>
        <a:off x="5230294" y="2563992"/>
        <a:ext cx="1788944" cy="1047300"/>
      </dsp:txXfrm>
    </dsp:sp>
    <dsp:sp modelId="{6AE8A196-A221-4C01-8D06-0D4140CB498D}">
      <dsp:nvSpPr>
        <dsp:cNvPr id="0" name=""/>
        <dsp:cNvSpPr/>
      </dsp:nvSpPr>
      <dsp:spPr>
        <a:xfrm rot="10800000">
          <a:off x="4641478" y="2857732"/>
          <a:ext cx="393071" cy="459819"/>
        </a:xfrm>
        <a:prstGeom prst="rightArrow">
          <a:avLst>
            <a:gd name="adj1" fmla="val 60000"/>
            <a:gd name="adj2" fmla="val 50000"/>
          </a:avLst>
        </a:prstGeom>
        <a:solidFill>
          <a:srgbClr val="FF0000"/>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endParaRPr lang="fa-IR" sz="1900" kern="1200"/>
        </a:p>
      </dsp:txBody>
      <dsp:txXfrm rot="10800000">
        <a:off x="4759399" y="2949696"/>
        <a:ext cx="275150" cy="275891"/>
      </dsp:txXfrm>
    </dsp:sp>
    <dsp:sp modelId="{669537F9-433A-45CE-9944-F1A96CB79EBB}">
      <dsp:nvSpPr>
        <dsp:cNvPr id="0" name=""/>
        <dsp:cNvSpPr/>
      </dsp:nvSpPr>
      <dsp:spPr>
        <a:xfrm>
          <a:off x="2601957" y="2531409"/>
          <a:ext cx="1854110" cy="1112466"/>
        </a:xfrm>
        <a:prstGeom prst="roundRect">
          <a:avLst>
            <a:gd name="adj" fmla="val 10000"/>
          </a:avLst>
        </a:prstGeom>
        <a:blipFill rotWithShape="0">
          <a:blip xmlns:r="http://schemas.openxmlformats.org/officeDocument/2006/relationships" r:embed="rId1"/>
          <a:tile tx="0" ty="0" sx="100000" sy="100000" flip="none" algn="tl"/>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Titr" panose="00000700000000000000" pitchFamily="2" charset="-78"/>
            </a:rPr>
            <a:t>تنوع اهداف کلی در سطح بین المللی  بیش از غایات </a:t>
          </a:r>
          <a:endParaRPr lang="fa-IR" sz="1800" kern="1200" dirty="0">
            <a:cs typeface="B Titr" panose="00000700000000000000" pitchFamily="2" charset="-78"/>
          </a:endParaRPr>
        </a:p>
      </dsp:txBody>
      <dsp:txXfrm>
        <a:off x="2634540" y="2563992"/>
        <a:ext cx="1788944" cy="1047300"/>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60CDA-EF78-4E85-B50E-EF6945EFF49A}">
      <dsp:nvSpPr>
        <dsp:cNvPr id="0" name=""/>
        <dsp:cNvSpPr/>
      </dsp:nvSpPr>
      <dsp:spPr>
        <a:xfrm>
          <a:off x="3117571" y="0"/>
          <a:ext cx="2482294" cy="2482672"/>
        </a:xfrm>
        <a:prstGeom prst="circularArrow">
          <a:avLst>
            <a:gd name="adj1" fmla="val 10980"/>
            <a:gd name="adj2" fmla="val 1142322"/>
            <a:gd name="adj3" fmla="val 4500000"/>
            <a:gd name="adj4" fmla="val 10800000"/>
            <a:gd name="adj5" fmla="val 12500"/>
          </a:avLst>
        </a:prstGeom>
        <a:solidFill>
          <a:srgbClr val="FFC000"/>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044A474-ACB5-496C-856D-561258A15F18}">
      <dsp:nvSpPr>
        <dsp:cNvPr id="0" name=""/>
        <dsp:cNvSpPr/>
      </dsp:nvSpPr>
      <dsp:spPr>
        <a:xfrm>
          <a:off x="3666239" y="896319"/>
          <a:ext cx="1379363" cy="68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dirty="0" smtClean="0">
              <a:cs typeface="B Titr" panose="00000700000000000000" pitchFamily="2" charset="-78"/>
            </a:rPr>
            <a:t>اهداف غایی</a:t>
          </a:r>
          <a:endParaRPr lang="fa-IR" sz="1600" kern="1200" dirty="0">
            <a:cs typeface="B Titr" panose="00000700000000000000" pitchFamily="2" charset="-78"/>
          </a:endParaRPr>
        </a:p>
      </dsp:txBody>
      <dsp:txXfrm>
        <a:off x="3666239" y="896319"/>
        <a:ext cx="1379363" cy="689516"/>
      </dsp:txXfrm>
    </dsp:sp>
    <dsp:sp modelId="{AD3047A4-17D6-4D80-825A-086E97BE34B7}">
      <dsp:nvSpPr>
        <dsp:cNvPr id="0" name=""/>
        <dsp:cNvSpPr/>
      </dsp:nvSpPr>
      <dsp:spPr>
        <a:xfrm>
          <a:off x="2428122" y="1426479"/>
          <a:ext cx="2482294" cy="2482672"/>
        </a:xfrm>
        <a:prstGeom prst="leftCircularArrow">
          <a:avLst>
            <a:gd name="adj1" fmla="val 10980"/>
            <a:gd name="adj2" fmla="val 1142322"/>
            <a:gd name="adj3" fmla="val 6300000"/>
            <a:gd name="adj4" fmla="val 18900000"/>
            <a:gd name="adj5" fmla="val 12500"/>
          </a:avLst>
        </a:prstGeom>
        <a:solidFill>
          <a:srgbClr val="92D050"/>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49F4891-CDAC-4C7B-A2FD-570E31A9A3A9}">
      <dsp:nvSpPr>
        <dsp:cNvPr id="0" name=""/>
        <dsp:cNvSpPr/>
      </dsp:nvSpPr>
      <dsp:spPr>
        <a:xfrm>
          <a:off x="2979588" y="2331050"/>
          <a:ext cx="1379363" cy="68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dirty="0" smtClean="0">
              <a:cs typeface="B Titr" panose="00000700000000000000" pitchFamily="2" charset="-78"/>
            </a:rPr>
            <a:t>نظریه تعلیم و تربیت</a:t>
          </a:r>
          <a:endParaRPr lang="fa-IR" sz="1600" kern="1200" dirty="0">
            <a:cs typeface="B Titr" panose="00000700000000000000" pitchFamily="2" charset="-78"/>
          </a:endParaRPr>
        </a:p>
      </dsp:txBody>
      <dsp:txXfrm>
        <a:off x="2979588" y="2331050"/>
        <a:ext cx="1379363" cy="689516"/>
      </dsp:txXfrm>
    </dsp:sp>
    <dsp:sp modelId="{8233B0FC-09CB-4A01-A16C-C64800C2C986}">
      <dsp:nvSpPr>
        <dsp:cNvPr id="0" name=""/>
        <dsp:cNvSpPr/>
      </dsp:nvSpPr>
      <dsp:spPr>
        <a:xfrm>
          <a:off x="3294245" y="3023661"/>
          <a:ext cx="2132675" cy="2133530"/>
        </a:xfrm>
        <a:prstGeom prst="blockArc">
          <a:avLst>
            <a:gd name="adj1" fmla="val 13500000"/>
            <a:gd name="adj2" fmla="val 10800000"/>
            <a:gd name="adj3" fmla="val 12740"/>
          </a:avLst>
        </a:prstGeom>
        <a:solidFill>
          <a:srgbClr val="00B0F0"/>
        </a:solidFill>
        <a:ln>
          <a:noFill/>
        </a:ln>
        <a:effectLst>
          <a:outerShdw blurRad="38100" dist="254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4AC6697-48C7-418F-A638-3B9D524EFB7B}">
      <dsp:nvSpPr>
        <dsp:cNvPr id="0" name=""/>
        <dsp:cNvSpPr/>
      </dsp:nvSpPr>
      <dsp:spPr>
        <a:xfrm>
          <a:off x="3669502" y="3767844"/>
          <a:ext cx="1379363" cy="689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rtl="1">
            <a:lnSpc>
              <a:spcPct val="90000"/>
            </a:lnSpc>
            <a:spcBef>
              <a:spcPct val="0"/>
            </a:spcBef>
            <a:spcAft>
              <a:spcPct val="35000"/>
            </a:spcAft>
          </a:pPr>
          <a:r>
            <a:rPr lang="fa-IR" sz="2600" kern="1200" dirty="0" smtClean="0">
              <a:cs typeface="B Titr" panose="00000700000000000000" pitchFamily="2" charset="-78"/>
            </a:rPr>
            <a:t>اهداف کلی </a:t>
          </a:r>
          <a:endParaRPr lang="fa-IR" sz="2600" kern="1200" dirty="0">
            <a:cs typeface="B Titr" panose="00000700000000000000" pitchFamily="2" charset="-78"/>
          </a:endParaRPr>
        </a:p>
      </dsp:txBody>
      <dsp:txXfrm>
        <a:off x="3669502" y="3767844"/>
        <a:ext cx="1379363" cy="6895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8CDE2-A529-4E0B-B4E7-89CDD2C09A4C}">
      <dsp:nvSpPr>
        <dsp:cNvPr id="0" name=""/>
        <dsp:cNvSpPr/>
      </dsp:nvSpPr>
      <dsp:spPr>
        <a:xfrm>
          <a:off x="0" y="4715768"/>
          <a:ext cx="7920880" cy="1547820"/>
        </a:xfrm>
        <a:prstGeom prst="rect">
          <a:avLst/>
        </a:prstGeom>
        <a:solidFill>
          <a:schemeClr val="tx1">
            <a:lumMod val="85000"/>
            <a:lumOff val="1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fa-IR" sz="2400" kern="1200" dirty="0" smtClean="0">
              <a:solidFill>
                <a:srgbClr val="FFFF00"/>
              </a:solidFill>
              <a:cs typeface="B Titr" panose="00000700000000000000" pitchFamily="2" charset="-78"/>
            </a:rPr>
            <a:t>بزرگسالی</a:t>
          </a:r>
          <a:endParaRPr lang="fa-IR" sz="2400" kern="1200" dirty="0">
            <a:solidFill>
              <a:srgbClr val="FFFF00"/>
            </a:solidFill>
            <a:cs typeface="B Titr" panose="00000700000000000000" pitchFamily="2" charset="-78"/>
          </a:endParaRPr>
        </a:p>
      </dsp:txBody>
      <dsp:txXfrm>
        <a:off x="0" y="4715768"/>
        <a:ext cx="7920880" cy="835823"/>
      </dsp:txXfrm>
    </dsp:sp>
    <dsp:sp modelId="{8C575C3C-EC73-4FF5-BA56-B4DE37C32C7B}">
      <dsp:nvSpPr>
        <dsp:cNvPr id="0" name=""/>
        <dsp:cNvSpPr/>
      </dsp:nvSpPr>
      <dsp:spPr>
        <a:xfrm>
          <a:off x="1822" y="5520634"/>
          <a:ext cx="3798000" cy="71199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rtl="1">
            <a:lnSpc>
              <a:spcPct val="90000"/>
            </a:lnSpc>
            <a:spcBef>
              <a:spcPct val="0"/>
            </a:spcBef>
            <a:spcAft>
              <a:spcPct val="35000"/>
            </a:spcAft>
          </a:pPr>
          <a:r>
            <a:rPr lang="fa-IR" sz="1600" kern="1200" dirty="0" smtClean="0">
              <a:cs typeface="B Titr" panose="00000700000000000000" pitchFamily="2" charset="-78"/>
            </a:rPr>
            <a:t>2- رشد فرد در جهت کمالی که انسان قابل آن است</a:t>
          </a:r>
          <a:endParaRPr lang="fa-IR" sz="1600" kern="1200" dirty="0">
            <a:cs typeface="B Titr" panose="00000700000000000000" pitchFamily="2" charset="-78"/>
          </a:endParaRPr>
        </a:p>
      </dsp:txBody>
      <dsp:txXfrm>
        <a:off x="1822" y="5520634"/>
        <a:ext cx="3798000" cy="711997"/>
      </dsp:txXfrm>
    </dsp:sp>
    <dsp:sp modelId="{CD9407D9-CA61-4B02-BFF1-10A09CC96284}">
      <dsp:nvSpPr>
        <dsp:cNvPr id="0" name=""/>
        <dsp:cNvSpPr/>
      </dsp:nvSpPr>
      <dsp:spPr>
        <a:xfrm>
          <a:off x="3799822" y="5520634"/>
          <a:ext cx="4119234" cy="711997"/>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rtl="1">
            <a:lnSpc>
              <a:spcPct val="90000"/>
            </a:lnSpc>
            <a:spcBef>
              <a:spcPct val="0"/>
            </a:spcBef>
            <a:spcAft>
              <a:spcPct val="35000"/>
            </a:spcAft>
          </a:pPr>
          <a:r>
            <a:rPr lang="fa-IR" sz="1600" kern="1200" dirty="0" smtClean="0">
              <a:cs typeface="B Titr" panose="00000700000000000000" pitchFamily="2" charset="-78"/>
            </a:rPr>
            <a:t>1- غایت حیات انسان</a:t>
          </a:r>
          <a:endParaRPr lang="fa-IR" sz="1600" kern="1200" dirty="0">
            <a:cs typeface="B Titr" panose="00000700000000000000" pitchFamily="2" charset="-78"/>
          </a:endParaRPr>
        </a:p>
      </dsp:txBody>
      <dsp:txXfrm>
        <a:off x="3799822" y="5520634"/>
        <a:ext cx="4119234" cy="711997"/>
      </dsp:txXfrm>
    </dsp:sp>
    <dsp:sp modelId="{85030C00-0E70-435B-A8C2-886DDCAE6959}">
      <dsp:nvSpPr>
        <dsp:cNvPr id="0" name=""/>
        <dsp:cNvSpPr/>
      </dsp:nvSpPr>
      <dsp:spPr>
        <a:xfrm rot="10800000">
          <a:off x="0" y="2358437"/>
          <a:ext cx="7920880" cy="2380547"/>
        </a:xfrm>
        <a:prstGeom prst="upArrowCallout">
          <a:avLst/>
        </a:prstGeom>
        <a:solidFill>
          <a:schemeClr val="tx1">
            <a:lumMod val="85000"/>
            <a:lumOff val="1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1">
            <a:lnSpc>
              <a:spcPct val="90000"/>
            </a:lnSpc>
            <a:spcBef>
              <a:spcPct val="0"/>
            </a:spcBef>
            <a:spcAft>
              <a:spcPct val="35000"/>
            </a:spcAft>
          </a:pPr>
          <a:r>
            <a:rPr lang="fa-IR" sz="1800" kern="1200" dirty="0" smtClean="0">
              <a:solidFill>
                <a:srgbClr val="FFFF00"/>
              </a:solidFill>
              <a:cs typeface="B Titr" panose="00000700000000000000" pitchFamily="2" charset="-78"/>
            </a:rPr>
            <a:t>تربیت یعنی : تأثیرارادی بزرگسال بر خردسال ، به منظور سوق دادن او به سوی حالت بزرگسالی</a:t>
          </a:r>
          <a:endParaRPr lang="fa-IR" sz="1600" kern="1200" dirty="0">
            <a:solidFill>
              <a:srgbClr val="FFFF00"/>
            </a:solidFill>
            <a:cs typeface="B Titr" panose="00000700000000000000" pitchFamily="2" charset="-78"/>
          </a:endParaRPr>
        </a:p>
      </dsp:txBody>
      <dsp:txXfrm rot="-10800000">
        <a:off x="0" y="2358437"/>
        <a:ext cx="7920880" cy="835572"/>
      </dsp:txXfrm>
    </dsp:sp>
    <dsp:sp modelId="{404E6D2F-8650-474F-82AE-218963B48E1C}">
      <dsp:nvSpPr>
        <dsp:cNvPr id="0" name=""/>
        <dsp:cNvSpPr/>
      </dsp:nvSpPr>
      <dsp:spPr>
        <a:xfrm>
          <a:off x="0" y="3182222"/>
          <a:ext cx="7920880" cy="71178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rtl="1">
            <a:lnSpc>
              <a:spcPct val="90000"/>
            </a:lnSpc>
            <a:spcBef>
              <a:spcPct val="0"/>
            </a:spcBef>
            <a:spcAft>
              <a:spcPct val="35000"/>
            </a:spcAft>
          </a:pPr>
          <a:r>
            <a:rPr lang="fa-IR" sz="1400" kern="1200" dirty="0" smtClean="0">
              <a:cs typeface="B Titr" panose="00000700000000000000" pitchFamily="2" charset="-78"/>
            </a:rPr>
            <a:t>اما منظور از حالت بزرگسالی مورد نظر تربیت چیست ؟</a:t>
          </a:r>
          <a:endParaRPr lang="fa-IR" sz="1400" kern="1200" dirty="0">
            <a:cs typeface="B Titr" panose="00000700000000000000" pitchFamily="2" charset="-78"/>
          </a:endParaRPr>
        </a:p>
      </dsp:txBody>
      <dsp:txXfrm>
        <a:off x="0" y="3182222"/>
        <a:ext cx="7920880" cy="711783"/>
      </dsp:txXfrm>
    </dsp:sp>
    <dsp:sp modelId="{7D015F74-5393-4844-B494-A823E130236E}">
      <dsp:nvSpPr>
        <dsp:cNvPr id="0" name=""/>
        <dsp:cNvSpPr/>
      </dsp:nvSpPr>
      <dsp:spPr>
        <a:xfrm rot="10800000">
          <a:off x="0" y="1107"/>
          <a:ext cx="7920880" cy="2380547"/>
        </a:xfrm>
        <a:prstGeom prst="upArrowCallout">
          <a:avLst/>
        </a:prstGeom>
        <a:solidFill>
          <a:schemeClr val="tx1">
            <a:lumMod val="85000"/>
            <a:lumOff val="1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1">
            <a:lnSpc>
              <a:spcPct val="90000"/>
            </a:lnSpc>
            <a:spcBef>
              <a:spcPct val="0"/>
            </a:spcBef>
            <a:spcAft>
              <a:spcPct val="35000"/>
            </a:spcAft>
          </a:pPr>
          <a:endParaRPr lang="fa-IR" sz="1800" kern="1200" dirty="0" smtClean="0">
            <a:solidFill>
              <a:srgbClr val="FFFF00"/>
            </a:solidFill>
            <a:cs typeface="B Titr" panose="00000700000000000000" pitchFamily="2" charset="-78"/>
          </a:endParaRPr>
        </a:p>
        <a:p>
          <a:pPr lvl="0" algn="ctr" defTabSz="800100" rtl="1">
            <a:lnSpc>
              <a:spcPct val="90000"/>
            </a:lnSpc>
            <a:spcBef>
              <a:spcPct val="0"/>
            </a:spcBef>
            <a:spcAft>
              <a:spcPct val="35000"/>
            </a:spcAft>
          </a:pPr>
          <a:r>
            <a:rPr lang="fa-IR" sz="1800" kern="1200" dirty="0" smtClean="0">
              <a:solidFill>
                <a:srgbClr val="FFFF00"/>
              </a:solidFill>
              <a:cs typeface="B Titr" panose="00000700000000000000" pitchFamily="2" charset="-78"/>
            </a:rPr>
            <a:t>تربیت یعنی : هر تأثیری بر فرد ، اعم از این که منشأ آن اشیاء ، اشخاص یا جامعه باشد.</a:t>
          </a:r>
        </a:p>
        <a:p>
          <a:pPr lvl="0" algn="ctr" defTabSz="800100" rtl="1">
            <a:lnSpc>
              <a:spcPct val="90000"/>
            </a:lnSpc>
            <a:spcBef>
              <a:spcPct val="0"/>
            </a:spcBef>
            <a:spcAft>
              <a:spcPct val="35000"/>
            </a:spcAft>
          </a:pPr>
          <a:r>
            <a:rPr lang="fa-IR" sz="2000" b="1" kern="1200" dirty="0" smtClean="0">
              <a:solidFill>
                <a:srgbClr val="FFC000"/>
              </a:solidFill>
              <a:cs typeface="B Titr" panose="00000700000000000000" pitchFamily="2" charset="-78"/>
            </a:rPr>
            <a:t>(</a:t>
          </a:r>
          <a:r>
            <a:rPr lang="fa-IR" sz="1400" b="1" kern="1200" dirty="0" smtClean="0">
              <a:solidFill>
                <a:srgbClr val="FFC000"/>
              </a:solidFill>
              <a:cs typeface="B Titr" panose="00000700000000000000" pitchFamily="2" charset="-78"/>
            </a:rPr>
            <a:t>جان استوارت میل</a:t>
          </a:r>
          <a:r>
            <a:rPr lang="fa-IR" sz="2000" b="1" kern="1200" dirty="0" smtClean="0">
              <a:solidFill>
                <a:srgbClr val="FFC000"/>
              </a:solidFill>
              <a:cs typeface="B Titr" panose="00000700000000000000" pitchFamily="2" charset="-78"/>
            </a:rPr>
            <a:t>)</a:t>
          </a:r>
          <a:endParaRPr lang="fa-IR" sz="2000" b="1" kern="1200" dirty="0">
            <a:solidFill>
              <a:srgbClr val="FFC000"/>
            </a:solidFill>
            <a:cs typeface="B Titr" panose="00000700000000000000" pitchFamily="2" charset="-78"/>
          </a:endParaRPr>
        </a:p>
      </dsp:txBody>
      <dsp:txXfrm rot="-10800000">
        <a:off x="0" y="1107"/>
        <a:ext cx="7920880" cy="835572"/>
      </dsp:txXfrm>
    </dsp:sp>
    <dsp:sp modelId="{215BBB08-1BC3-4948-AF30-7CFA81686908}">
      <dsp:nvSpPr>
        <dsp:cNvPr id="0" name=""/>
        <dsp:cNvSpPr/>
      </dsp:nvSpPr>
      <dsp:spPr>
        <a:xfrm>
          <a:off x="1536096" y="1335554"/>
          <a:ext cx="4848687" cy="33021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rtl="1">
            <a:lnSpc>
              <a:spcPct val="90000"/>
            </a:lnSpc>
            <a:spcBef>
              <a:spcPct val="0"/>
            </a:spcBef>
            <a:spcAft>
              <a:spcPct val="35000"/>
            </a:spcAft>
          </a:pPr>
          <a:r>
            <a:rPr lang="fa-IR" sz="1400" kern="1200" dirty="0" smtClean="0">
              <a:cs typeface="B Titr" panose="00000700000000000000" pitchFamily="2" charset="-78"/>
            </a:rPr>
            <a:t>تعریف فوق بسیار کلی و عملاَ کارایی ندارد</a:t>
          </a:r>
          <a:endParaRPr lang="fa-IR" sz="1400" kern="1200" dirty="0">
            <a:cs typeface="B Titr" panose="00000700000000000000" pitchFamily="2" charset="-78"/>
          </a:endParaRPr>
        </a:p>
      </dsp:txBody>
      <dsp:txXfrm>
        <a:off x="1536096" y="1335554"/>
        <a:ext cx="4848687" cy="330210"/>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2B44B2-A080-4233-B0B6-DBBA3A34AD1E}">
      <dsp:nvSpPr>
        <dsp:cNvPr id="0" name=""/>
        <dsp:cNvSpPr/>
      </dsp:nvSpPr>
      <dsp:spPr>
        <a:xfrm>
          <a:off x="2612789" y="1440102"/>
          <a:ext cx="1830432" cy="1583398"/>
        </a:xfrm>
        <a:prstGeom prst="hexagon">
          <a:avLst>
            <a:gd name="adj" fmla="val 28570"/>
            <a:gd name="vf" fmla="val 115470"/>
          </a:avLst>
        </a:prstGeom>
        <a:solidFill>
          <a:srgbClr val="92D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fa-IR" sz="2800" b="1" kern="1200" dirty="0" smtClean="0">
              <a:cs typeface="B Titr" panose="00000700000000000000" pitchFamily="2" charset="-78"/>
            </a:rPr>
            <a:t>مبانی تربیت</a:t>
          </a:r>
          <a:endParaRPr lang="fa-IR" sz="2800" b="1" kern="1200" dirty="0">
            <a:cs typeface="B Titr" panose="00000700000000000000" pitchFamily="2" charset="-78"/>
          </a:endParaRPr>
        </a:p>
      </dsp:txBody>
      <dsp:txXfrm>
        <a:off x="2916117" y="1702493"/>
        <a:ext cx="1223776" cy="1058616"/>
      </dsp:txXfrm>
    </dsp:sp>
    <dsp:sp modelId="{AA9231D1-4900-41C1-8751-9B7F4705807D}">
      <dsp:nvSpPr>
        <dsp:cNvPr id="0" name=""/>
        <dsp:cNvSpPr/>
      </dsp:nvSpPr>
      <dsp:spPr>
        <a:xfrm>
          <a:off x="3758992" y="682553"/>
          <a:ext cx="690616" cy="595057"/>
        </a:xfrm>
        <a:prstGeom prst="hexagon">
          <a:avLst>
            <a:gd name="adj" fmla="val 28900"/>
            <a:gd name="vf" fmla="val 115470"/>
          </a:avLst>
        </a:prstGeom>
        <a:solidFill>
          <a:schemeClr val="accent1">
            <a:tint val="40000"/>
            <a:hueOff val="0"/>
            <a:satOff val="0"/>
            <a:lumOff val="0"/>
            <a:alphaOff val="0"/>
          </a:schemeClr>
        </a:solidFill>
        <a:ln w="12700" cap="rnd"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F9E0F4DC-4BF7-4909-877B-6380A5C64FB1}">
      <dsp:nvSpPr>
        <dsp:cNvPr id="0" name=""/>
        <dsp:cNvSpPr/>
      </dsp:nvSpPr>
      <dsp:spPr>
        <a:xfrm>
          <a:off x="2781398" y="0"/>
          <a:ext cx="1500026" cy="1297699"/>
        </a:xfrm>
        <a:prstGeom prst="hexagon">
          <a:avLst>
            <a:gd name="adj" fmla="val 28570"/>
            <a:gd name="vf" fmla="val 115470"/>
          </a:avLst>
        </a:prstGeom>
        <a:solidFill>
          <a:srgbClr val="FF0000"/>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dirty="0" smtClean="0">
              <a:cs typeface="B Titr" panose="00000700000000000000" pitchFamily="2" charset="-78"/>
            </a:rPr>
            <a:t>مبانی انسان شناختی </a:t>
          </a:r>
          <a:endParaRPr lang="fa-IR" sz="1600" kern="1200" dirty="0">
            <a:cs typeface="B Titr" panose="00000700000000000000" pitchFamily="2" charset="-78"/>
          </a:endParaRPr>
        </a:p>
      </dsp:txBody>
      <dsp:txXfrm>
        <a:off x="3029984" y="215056"/>
        <a:ext cx="1002854" cy="867587"/>
      </dsp:txXfrm>
    </dsp:sp>
    <dsp:sp modelId="{BBE61A36-C874-4E10-BFE0-B73F6C1E2E13}">
      <dsp:nvSpPr>
        <dsp:cNvPr id="0" name=""/>
        <dsp:cNvSpPr/>
      </dsp:nvSpPr>
      <dsp:spPr>
        <a:xfrm>
          <a:off x="4564995" y="1794994"/>
          <a:ext cx="690616" cy="595057"/>
        </a:xfrm>
        <a:prstGeom prst="hexagon">
          <a:avLst>
            <a:gd name="adj" fmla="val 28900"/>
            <a:gd name="vf" fmla="val 115470"/>
          </a:avLst>
        </a:prstGeom>
        <a:solidFill>
          <a:schemeClr val="accent1">
            <a:tint val="40000"/>
            <a:hueOff val="0"/>
            <a:satOff val="0"/>
            <a:lumOff val="0"/>
            <a:alphaOff val="0"/>
          </a:schemeClr>
        </a:solidFill>
        <a:ln w="12700" cap="rnd"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E575EC2-A006-4DC7-8F07-ED5BD78EB41D}">
      <dsp:nvSpPr>
        <dsp:cNvPr id="0" name=""/>
        <dsp:cNvSpPr/>
      </dsp:nvSpPr>
      <dsp:spPr>
        <a:xfrm>
          <a:off x="4157097" y="798172"/>
          <a:ext cx="1500026" cy="1297699"/>
        </a:xfrm>
        <a:prstGeom prst="hexagon">
          <a:avLst>
            <a:gd name="adj" fmla="val 28570"/>
            <a:gd name="vf" fmla="val 115470"/>
          </a:avLst>
        </a:prstGeom>
        <a:solidFill>
          <a:srgbClr val="FF0000"/>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endParaRPr lang="fa-IR" sz="1600" kern="1200" dirty="0"/>
        </a:p>
      </dsp:txBody>
      <dsp:txXfrm>
        <a:off x="4405683" y="1013228"/>
        <a:ext cx="1002854" cy="867587"/>
      </dsp:txXfrm>
    </dsp:sp>
    <dsp:sp modelId="{EB922907-E73D-49D5-B6DA-B1E6E155FDAD}">
      <dsp:nvSpPr>
        <dsp:cNvPr id="0" name=""/>
        <dsp:cNvSpPr/>
      </dsp:nvSpPr>
      <dsp:spPr>
        <a:xfrm>
          <a:off x="4005093" y="3050731"/>
          <a:ext cx="690616" cy="595057"/>
        </a:xfrm>
        <a:prstGeom prst="hexagon">
          <a:avLst>
            <a:gd name="adj" fmla="val 28900"/>
            <a:gd name="vf" fmla="val 115470"/>
          </a:avLst>
        </a:prstGeom>
        <a:solidFill>
          <a:schemeClr val="accent1">
            <a:tint val="40000"/>
            <a:hueOff val="0"/>
            <a:satOff val="0"/>
            <a:lumOff val="0"/>
            <a:alphaOff val="0"/>
          </a:schemeClr>
        </a:solidFill>
        <a:ln w="12700" cap="rnd"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06AFC6E0-76ED-4BBA-96E1-58906D057C7A}">
      <dsp:nvSpPr>
        <dsp:cNvPr id="0" name=""/>
        <dsp:cNvSpPr/>
      </dsp:nvSpPr>
      <dsp:spPr>
        <a:xfrm>
          <a:off x="4157097" y="2367285"/>
          <a:ext cx="1500026" cy="1297699"/>
        </a:xfrm>
        <a:prstGeom prst="hexagon">
          <a:avLst>
            <a:gd name="adj" fmla="val 28570"/>
            <a:gd name="vf" fmla="val 115470"/>
          </a:avLst>
        </a:prstGeom>
        <a:solidFill>
          <a:srgbClr val="FF0000"/>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dirty="0" smtClean="0"/>
            <a:t> </a:t>
          </a:r>
          <a:r>
            <a:rPr lang="fa-IR" sz="1600" kern="1200" dirty="0" smtClean="0">
              <a:cs typeface="B Titr" panose="00000700000000000000" pitchFamily="2" charset="-78"/>
            </a:rPr>
            <a:t>مبانی هستی شناختی</a:t>
          </a:r>
          <a:endParaRPr lang="fa-IR" sz="1600" kern="1200" dirty="0">
            <a:cs typeface="B Titr" panose="00000700000000000000" pitchFamily="2" charset="-78"/>
          </a:endParaRPr>
        </a:p>
      </dsp:txBody>
      <dsp:txXfrm>
        <a:off x="4405683" y="2582341"/>
        <a:ext cx="1002854" cy="867587"/>
      </dsp:txXfrm>
    </dsp:sp>
    <dsp:sp modelId="{406F550A-8C2D-47F4-A047-D5A59D0A39C5}">
      <dsp:nvSpPr>
        <dsp:cNvPr id="0" name=""/>
        <dsp:cNvSpPr/>
      </dsp:nvSpPr>
      <dsp:spPr>
        <a:xfrm>
          <a:off x="2616195" y="3181082"/>
          <a:ext cx="690616" cy="595057"/>
        </a:xfrm>
        <a:prstGeom prst="hexagon">
          <a:avLst>
            <a:gd name="adj" fmla="val 28900"/>
            <a:gd name="vf" fmla="val 115470"/>
          </a:avLst>
        </a:prstGeom>
        <a:solidFill>
          <a:schemeClr val="accent1">
            <a:tint val="40000"/>
            <a:hueOff val="0"/>
            <a:satOff val="0"/>
            <a:lumOff val="0"/>
            <a:alphaOff val="0"/>
          </a:schemeClr>
        </a:solidFill>
        <a:ln w="12700" cap="rnd"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7C01EEBF-647F-4C61-9B81-7B951658343E}">
      <dsp:nvSpPr>
        <dsp:cNvPr id="0" name=""/>
        <dsp:cNvSpPr/>
      </dsp:nvSpPr>
      <dsp:spPr>
        <a:xfrm>
          <a:off x="2781398" y="3166350"/>
          <a:ext cx="1500026" cy="1297699"/>
        </a:xfrm>
        <a:prstGeom prst="hexagon">
          <a:avLst>
            <a:gd name="adj" fmla="val 28570"/>
            <a:gd name="vf" fmla="val 115470"/>
          </a:avLst>
        </a:prstGeom>
        <a:solidFill>
          <a:srgbClr val="FF0000"/>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dirty="0" smtClean="0">
              <a:cs typeface="B Titr" panose="00000700000000000000" pitchFamily="2" charset="-78"/>
            </a:rPr>
            <a:t>مبانی معرفت شناختی </a:t>
          </a:r>
          <a:endParaRPr lang="fa-IR" sz="1600" kern="1200" dirty="0">
            <a:cs typeface="B Titr" panose="00000700000000000000" pitchFamily="2" charset="-78"/>
          </a:endParaRPr>
        </a:p>
      </dsp:txBody>
      <dsp:txXfrm>
        <a:off x="3029984" y="3381406"/>
        <a:ext cx="1002854" cy="867587"/>
      </dsp:txXfrm>
    </dsp:sp>
    <dsp:sp modelId="{8853AB07-07C8-4F3B-A79F-F2F3AB10A911}">
      <dsp:nvSpPr>
        <dsp:cNvPr id="0" name=""/>
        <dsp:cNvSpPr/>
      </dsp:nvSpPr>
      <dsp:spPr>
        <a:xfrm>
          <a:off x="1796993" y="2069087"/>
          <a:ext cx="690616" cy="595057"/>
        </a:xfrm>
        <a:prstGeom prst="hexagon">
          <a:avLst>
            <a:gd name="adj" fmla="val 28900"/>
            <a:gd name="vf" fmla="val 115470"/>
          </a:avLst>
        </a:prstGeom>
        <a:solidFill>
          <a:schemeClr val="accent1">
            <a:tint val="40000"/>
            <a:hueOff val="0"/>
            <a:satOff val="0"/>
            <a:lumOff val="0"/>
            <a:alphaOff val="0"/>
          </a:schemeClr>
        </a:solidFill>
        <a:ln w="12700" cap="rnd"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07D5AB0-A6DC-43FD-ACF8-82F497CFE27B}">
      <dsp:nvSpPr>
        <dsp:cNvPr id="0" name=""/>
        <dsp:cNvSpPr/>
      </dsp:nvSpPr>
      <dsp:spPr>
        <a:xfrm>
          <a:off x="1399313" y="2368178"/>
          <a:ext cx="1500026" cy="1297699"/>
        </a:xfrm>
        <a:prstGeom prst="hexagon">
          <a:avLst>
            <a:gd name="adj" fmla="val 28570"/>
            <a:gd name="vf" fmla="val 115470"/>
          </a:avLst>
        </a:prstGeom>
        <a:solidFill>
          <a:srgbClr val="FF0000"/>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dirty="0" smtClean="0">
              <a:cs typeface="B Titr" panose="00000700000000000000" pitchFamily="2" charset="-78"/>
            </a:rPr>
            <a:t>مبانی دین شناختی </a:t>
          </a:r>
          <a:endParaRPr lang="fa-IR" sz="1600" kern="1200" dirty="0">
            <a:cs typeface="B Titr" panose="00000700000000000000" pitchFamily="2" charset="-78"/>
          </a:endParaRPr>
        </a:p>
      </dsp:txBody>
      <dsp:txXfrm>
        <a:off x="1647899" y="2583234"/>
        <a:ext cx="1002854" cy="867587"/>
      </dsp:txXfrm>
    </dsp:sp>
    <dsp:sp modelId="{4A6A97AE-45EB-43DD-9FCE-378093ABF476}">
      <dsp:nvSpPr>
        <dsp:cNvPr id="0" name=""/>
        <dsp:cNvSpPr/>
      </dsp:nvSpPr>
      <dsp:spPr>
        <a:xfrm>
          <a:off x="1399313" y="796386"/>
          <a:ext cx="1500026" cy="1297699"/>
        </a:xfrm>
        <a:prstGeom prst="hexagon">
          <a:avLst>
            <a:gd name="adj" fmla="val 28570"/>
            <a:gd name="vf" fmla="val 115470"/>
          </a:avLst>
        </a:prstGeom>
        <a:solidFill>
          <a:srgbClr val="FF0000"/>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fa-IR" sz="1600" kern="1200" dirty="0" smtClean="0"/>
            <a:t> </a:t>
          </a:r>
          <a:r>
            <a:rPr lang="fa-IR" sz="1600" kern="1200" dirty="0" smtClean="0">
              <a:cs typeface="B Titr" panose="00000700000000000000" pitchFamily="2" charset="-78"/>
            </a:rPr>
            <a:t>مبانی ارزش شناختی</a:t>
          </a:r>
          <a:endParaRPr lang="fa-IR" sz="1600" kern="1200" dirty="0">
            <a:cs typeface="B Titr" panose="00000700000000000000" pitchFamily="2" charset="-78"/>
          </a:endParaRPr>
        </a:p>
      </dsp:txBody>
      <dsp:txXfrm>
        <a:off x="1647899" y="1011442"/>
        <a:ext cx="1002854" cy="867587"/>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337AB-BA5C-4FEA-B889-CAE128D64FC8}">
      <dsp:nvSpPr>
        <dsp:cNvPr id="0" name=""/>
        <dsp:cNvSpPr/>
      </dsp:nvSpPr>
      <dsp:spPr>
        <a:xfrm>
          <a:off x="5662047" y="3650399"/>
          <a:ext cx="2654368" cy="1719429"/>
        </a:xfrm>
        <a:prstGeom prst="roundRect">
          <a:avLst>
            <a:gd name="adj" fmla="val 10000"/>
          </a:avLst>
        </a:prstGeom>
        <a:solidFill>
          <a:srgbClr val="92D050"/>
        </a:solidFill>
        <a:ln w="12700" cap="rnd"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r" defTabSz="711200" rtl="1">
            <a:lnSpc>
              <a:spcPct val="90000"/>
            </a:lnSpc>
            <a:spcBef>
              <a:spcPct val="0"/>
            </a:spcBef>
            <a:spcAft>
              <a:spcPct val="15000"/>
            </a:spcAft>
            <a:buChar char="••"/>
          </a:pPr>
          <a:r>
            <a:rPr lang="fa-IR" sz="1600" kern="1200" dirty="0" smtClean="0">
              <a:cs typeface="B Titr" panose="00000700000000000000" pitchFamily="2" charset="-78"/>
            </a:rPr>
            <a:t>7 – اصل تفرد </a:t>
          </a:r>
          <a:endParaRPr lang="fa-IR" sz="1600" kern="1200" dirty="0">
            <a:cs typeface="B Titr" panose="00000700000000000000" pitchFamily="2" charset="-78"/>
          </a:endParaRPr>
        </a:p>
      </dsp:txBody>
      <dsp:txXfrm>
        <a:off x="6496127" y="4118026"/>
        <a:ext cx="1782518" cy="1214031"/>
      </dsp:txXfrm>
    </dsp:sp>
    <dsp:sp modelId="{B3DD7715-0793-431D-8763-5EEDBCFA34B4}">
      <dsp:nvSpPr>
        <dsp:cNvPr id="0" name=""/>
        <dsp:cNvSpPr/>
      </dsp:nvSpPr>
      <dsp:spPr>
        <a:xfrm>
          <a:off x="0" y="3523471"/>
          <a:ext cx="2654368" cy="1719429"/>
        </a:xfrm>
        <a:prstGeom prst="roundRect">
          <a:avLst>
            <a:gd name="adj" fmla="val 10000"/>
          </a:avLst>
        </a:prstGeom>
        <a:solidFill>
          <a:srgbClr val="92D050">
            <a:alpha val="90000"/>
          </a:srgbClr>
        </a:solidFill>
        <a:ln w="12700" cap="rnd"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285750" lvl="1" indent="-285750" algn="r" defTabSz="1511300" rtl="1">
            <a:lnSpc>
              <a:spcPct val="90000"/>
            </a:lnSpc>
            <a:spcBef>
              <a:spcPct val="0"/>
            </a:spcBef>
            <a:spcAft>
              <a:spcPct val="15000"/>
            </a:spcAft>
            <a:buChar char="••"/>
          </a:pPr>
          <a:endParaRPr lang="fa-IR" sz="3400" kern="1200" dirty="0"/>
        </a:p>
      </dsp:txBody>
      <dsp:txXfrm>
        <a:off x="37770" y="3991098"/>
        <a:ext cx="1782518" cy="1214031"/>
      </dsp:txXfrm>
    </dsp:sp>
    <dsp:sp modelId="{0A8CD8DD-1CEE-448F-BDEA-D74387A13698}">
      <dsp:nvSpPr>
        <dsp:cNvPr id="0" name=""/>
        <dsp:cNvSpPr/>
      </dsp:nvSpPr>
      <dsp:spPr>
        <a:xfrm>
          <a:off x="5662047" y="0"/>
          <a:ext cx="2654368" cy="1719429"/>
        </a:xfrm>
        <a:prstGeom prst="roundRect">
          <a:avLst>
            <a:gd name="adj" fmla="val 10000"/>
          </a:avLst>
        </a:prstGeom>
        <a:solidFill>
          <a:srgbClr val="92D050">
            <a:alpha val="90000"/>
          </a:srgbClr>
        </a:solidFill>
        <a:ln w="12700" cap="rnd"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r" defTabSz="622300" rtl="1">
            <a:lnSpc>
              <a:spcPct val="90000"/>
            </a:lnSpc>
            <a:spcBef>
              <a:spcPct val="0"/>
            </a:spcBef>
            <a:spcAft>
              <a:spcPct val="15000"/>
            </a:spcAft>
            <a:buChar char="••"/>
          </a:pPr>
          <a:r>
            <a:rPr lang="fa-IR" sz="1400" kern="1200" dirty="0" smtClean="0">
              <a:cs typeface="B Titr" panose="00000700000000000000" pitchFamily="2" charset="-78"/>
            </a:rPr>
            <a:t>6 - اصل تناسب عمل و     وضع </a:t>
          </a:r>
          <a:endParaRPr lang="fa-IR" sz="1400" kern="1200" dirty="0">
            <a:cs typeface="B Titr" panose="00000700000000000000" pitchFamily="2" charset="-78"/>
          </a:endParaRPr>
        </a:p>
      </dsp:txBody>
      <dsp:txXfrm>
        <a:off x="6496127" y="37770"/>
        <a:ext cx="1782518" cy="1214031"/>
      </dsp:txXfrm>
    </dsp:sp>
    <dsp:sp modelId="{E854F2AD-D151-4913-8B89-65E2B178F855}">
      <dsp:nvSpPr>
        <dsp:cNvPr id="0" name=""/>
        <dsp:cNvSpPr/>
      </dsp:nvSpPr>
      <dsp:spPr>
        <a:xfrm>
          <a:off x="0" y="0"/>
          <a:ext cx="2654368" cy="1719429"/>
        </a:xfrm>
        <a:prstGeom prst="roundRect">
          <a:avLst>
            <a:gd name="adj" fmla="val 10000"/>
          </a:avLst>
        </a:prstGeom>
        <a:solidFill>
          <a:srgbClr val="92D050">
            <a:alpha val="90000"/>
          </a:srgbClr>
        </a:solidFill>
        <a:ln w="12700" cap="rnd" cmpd="sng" algn="ctr">
          <a:solidFill>
            <a:schemeClr val="accent1">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r" defTabSz="711200" rtl="1">
            <a:lnSpc>
              <a:spcPct val="90000"/>
            </a:lnSpc>
            <a:spcBef>
              <a:spcPct val="0"/>
            </a:spcBef>
            <a:spcAft>
              <a:spcPct val="15000"/>
            </a:spcAft>
            <a:buChar char="••"/>
          </a:pPr>
          <a:r>
            <a:rPr lang="fa-IR" sz="1600" kern="1200" dirty="0" smtClean="0">
              <a:cs typeface="B Titr" panose="00000700000000000000" pitchFamily="2" charset="-78"/>
            </a:rPr>
            <a:t>5- اصل اجتماع </a:t>
          </a:r>
          <a:endParaRPr lang="fa-IR" sz="1600" kern="1200" dirty="0">
            <a:cs typeface="B Titr" panose="00000700000000000000" pitchFamily="2" charset="-78"/>
          </a:endParaRPr>
        </a:p>
      </dsp:txBody>
      <dsp:txXfrm>
        <a:off x="37770" y="37770"/>
        <a:ext cx="1782518" cy="1214031"/>
      </dsp:txXfrm>
    </dsp:sp>
    <dsp:sp modelId="{A69ECD3E-3046-42BC-B71B-2A25CECE8CEB}">
      <dsp:nvSpPr>
        <dsp:cNvPr id="0" name=""/>
        <dsp:cNvSpPr/>
      </dsp:nvSpPr>
      <dsp:spPr>
        <a:xfrm>
          <a:off x="1777873" y="306273"/>
          <a:ext cx="2326602" cy="2326602"/>
        </a:xfrm>
        <a:prstGeom prst="pieWedge">
          <a:avLst/>
        </a:prstGeom>
        <a:solidFill>
          <a:srgbClr val="FFFF0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rtl="1">
            <a:lnSpc>
              <a:spcPct val="90000"/>
            </a:lnSpc>
            <a:spcBef>
              <a:spcPct val="0"/>
            </a:spcBef>
            <a:spcAft>
              <a:spcPct val="35000"/>
            </a:spcAft>
          </a:pPr>
          <a:r>
            <a:rPr lang="fa-IR" sz="1800" kern="1200" dirty="0" smtClean="0">
              <a:cs typeface="B Titr" panose="00000700000000000000" pitchFamily="2" charset="-78"/>
            </a:rPr>
            <a:t>1- اصل فعالیت </a:t>
          </a:r>
          <a:endParaRPr lang="fa-IR" sz="1800" kern="1200" dirty="0">
            <a:cs typeface="B Titr" panose="00000700000000000000" pitchFamily="2" charset="-78"/>
          </a:endParaRPr>
        </a:p>
      </dsp:txBody>
      <dsp:txXfrm>
        <a:off x="2459319" y="987719"/>
        <a:ext cx="1645156" cy="1645156"/>
      </dsp:txXfrm>
    </dsp:sp>
    <dsp:sp modelId="{9C6F4BEE-5341-4E2D-A5E3-5D5A9F66B3F6}">
      <dsp:nvSpPr>
        <dsp:cNvPr id="0" name=""/>
        <dsp:cNvSpPr/>
      </dsp:nvSpPr>
      <dsp:spPr>
        <a:xfrm rot="5400000">
          <a:off x="4211940" y="306273"/>
          <a:ext cx="2326602" cy="2326602"/>
        </a:xfrm>
        <a:prstGeom prst="pieWedge">
          <a:avLst/>
        </a:prstGeom>
        <a:solidFill>
          <a:srgbClr val="FFFF0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fa-IR" sz="1600" kern="1200" dirty="0" smtClean="0">
              <a:cs typeface="B Titr" panose="00000700000000000000" pitchFamily="2" charset="-78"/>
            </a:rPr>
            <a:t>2</a:t>
          </a:r>
          <a:r>
            <a:rPr lang="fa-IR" sz="1800" kern="1200" dirty="0" smtClean="0">
              <a:cs typeface="B Titr" panose="00000700000000000000" pitchFamily="2" charset="-78"/>
            </a:rPr>
            <a:t>- اصل کمال</a:t>
          </a:r>
          <a:endParaRPr lang="fa-IR" sz="1600" kern="1200" dirty="0">
            <a:cs typeface="B Titr" panose="00000700000000000000" pitchFamily="2" charset="-78"/>
          </a:endParaRPr>
        </a:p>
      </dsp:txBody>
      <dsp:txXfrm rot="-5400000">
        <a:off x="4211940" y="987719"/>
        <a:ext cx="1645156" cy="1645156"/>
      </dsp:txXfrm>
    </dsp:sp>
    <dsp:sp modelId="{A61B4363-80C6-4732-A9FC-B0A05477E241}">
      <dsp:nvSpPr>
        <dsp:cNvPr id="0" name=""/>
        <dsp:cNvSpPr/>
      </dsp:nvSpPr>
      <dsp:spPr>
        <a:xfrm rot="10800000">
          <a:off x="4211940" y="2740340"/>
          <a:ext cx="2326602" cy="2326602"/>
        </a:xfrm>
        <a:prstGeom prst="pieWedge">
          <a:avLst/>
        </a:prstGeom>
        <a:solidFill>
          <a:srgbClr val="FFFF0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fa-IR" sz="1600" kern="1200" dirty="0" smtClean="0">
              <a:cs typeface="B Titr" panose="00000700000000000000" pitchFamily="2" charset="-78"/>
            </a:rPr>
            <a:t>3</a:t>
          </a:r>
          <a:r>
            <a:rPr lang="fa-IR" sz="1800" kern="1200" dirty="0" smtClean="0">
              <a:cs typeface="B Titr" panose="00000700000000000000" pitchFamily="2" charset="-78"/>
            </a:rPr>
            <a:t>- اصل حریت </a:t>
          </a:r>
          <a:endParaRPr lang="fa-IR" sz="1600" kern="1200" dirty="0">
            <a:cs typeface="B Titr" panose="00000700000000000000" pitchFamily="2" charset="-78"/>
          </a:endParaRPr>
        </a:p>
      </dsp:txBody>
      <dsp:txXfrm rot="10800000">
        <a:off x="4211940" y="2740340"/>
        <a:ext cx="1645156" cy="1645156"/>
      </dsp:txXfrm>
    </dsp:sp>
    <dsp:sp modelId="{E699A1F7-8D07-4D1D-BEA3-BE4FE833E0CA}">
      <dsp:nvSpPr>
        <dsp:cNvPr id="0" name=""/>
        <dsp:cNvSpPr/>
      </dsp:nvSpPr>
      <dsp:spPr>
        <a:xfrm rot="16200000">
          <a:off x="1746347" y="2761814"/>
          <a:ext cx="2326602" cy="2326602"/>
        </a:xfrm>
        <a:prstGeom prst="pieWedge">
          <a:avLst/>
        </a:prstGeom>
        <a:solidFill>
          <a:srgbClr val="FFFF0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fa-IR" sz="1600" kern="1200" dirty="0" smtClean="0">
              <a:cs typeface="B Titr" panose="00000700000000000000" pitchFamily="2" charset="-78"/>
            </a:rPr>
            <a:t>4- </a:t>
          </a:r>
          <a:r>
            <a:rPr lang="fa-IR" sz="2000" kern="1200" dirty="0" smtClean="0">
              <a:cs typeface="B Titr" panose="00000700000000000000" pitchFamily="2" charset="-78"/>
            </a:rPr>
            <a:t>اصل سندیت </a:t>
          </a:r>
          <a:endParaRPr lang="fa-IR" sz="1600" kern="1200" dirty="0">
            <a:cs typeface="B Titr" panose="00000700000000000000" pitchFamily="2" charset="-78"/>
          </a:endParaRPr>
        </a:p>
      </dsp:txBody>
      <dsp:txXfrm rot="5400000">
        <a:off x="2427793" y="2761814"/>
        <a:ext cx="1645156" cy="1645156"/>
      </dsp:txXfrm>
    </dsp:sp>
    <dsp:sp modelId="{D51E9720-8197-494C-8A7F-345F82C1D1B9}">
      <dsp:nvSpPr>
        <dsp:cNvPr id="0" name=""/>
        <dsp:cNvSpPr/>
      </dsp:nvSpPr>
      <dsp:spPr>
        <a:xfrm>
          <a:off x="3756560" y="2203018"/>
          <a:ext cx="803295" cy="698518"/>
        </a:xfrm>
        <a:prstGeom prst="circularArrow">
          <a:avLst/>
        </a:prstGeom>
        <a:solidFill>
          <a:srgbClr val="00B0F0"/>
        </a:solidFill>
        <a:ln>
          <a:noFill/>
        </a:ln>
        <a:effectLst/>
        <a:sp3d z="57200" extrusionH="600" contourW="3000" prstMaterial="plastic">
          <a:bevelT w="80600" h="18600" prst="relaxedInset"/>
          <a:bevelB w="80600" h="8600" prst="relaxedInset"/>
        </a:sp3d>
      </dsp:spPr>
      <dsp:style>
        <a:lnRef idx="0">
          <a:scrgbClr r="0" g="0" b="0"/>
        </a:lnRef>
        <a:fillRef idx="1">
          <a:scrgbClr r="0" g="0" b="0"/>
        </a:fillRef>
        <a:effectRef idx="0">
          <a:scrgbClr r="0" g="0" b="0"/>
        </a:effectRef>
        <a:fontRef idx="minor"/>
      </dsp:style>
    </dsp:sp>
    <dsp:sp modelId="{4E84B7E6-5F44-42A6-AD73-9A9333C821DF}">
      <dsp:nvSpPr>
        <dsp:cNvPr id="0" name=""/>
        <dsp:cNvSpPr/>
      </dsp:nvSpPr>
      <dsp:spPr>
        <a:xfrm rot="10800000">
          <a:off x="3756560" y="2471679"/>
          <a:ext cx="803295" cy="698518"/>
        </a:xfrm>
        <a:prstGeom prst="circularArrow">
          <a:avLst/>
        </a:prstGeom>
        <a:solidFill>
          <a:srgbClr val="00B0F0"/>
        </a:solidFill>
        <a:ln>
          <a:noFill/>
        </a:ln>
        <a:effectLst/>
        <a:sp3d z="57200" extrusionH="600" contourW="3000" prstMaterial="plastic">
          <a:bevelT w="80600" h="18600" prst="relaxedInset"/>
          <a:bevelB w="80600" h="8600" prst="relaxedInset"/>
        </a:sp3d>
      </dsp:spPr>
      <dsp:style>
        <a:lnRef idx="0">
          <a:scrgbClr r="0" g="0" b="0"/>
        </a:lnRef>
        <a:fillRef idx="1">
          <a:scrgbClr r="0" g="0" b="0"/>
        </a:fillRef>
        <a:effectRef idx="0">
          <a:scrgbClr r="0" g="0" b="0"/>
        </a:effectRef>
        <a:fontRef idx="minor"/>
      </dsp:style>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1F3BC-18B1-4C9D-9846-CE18C7E5D1FC}">
      <dsp:nvSpPr>
        <dsp:cNvPr id="0" name=""/>
        <dsp:cNvSpPr/>
      </dsp:nvSpPr>
      <dsp:spPr>
        <a:xfrm rot="5400000">
          <a:off x="5424630" y="-1933110"/>
          <a:ext cx="1586578" cy="5852160"/>
        </a:xfrm>
        <a:prstGeom prst="round2SameRect">
          <a:avLst/>
        </a:prstGeom>
        <a:solidFill>
          <a:srgbClr val="FFC000">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r" defTabSz="711200" rtl="1">
            <a:lnSpc>
              <a:spcPct val="90000"/>
            </a:lnSpc>
            <a:spcBef>
              <a:spcPct val="0"/>
            </a:spcBef>
            <a:spcAft>
              <a:spcPct val="15000"/>
            </a:spcAft>
            <a:buChar char="••"/>
          </a:pPr>
          <a:r>
            <a:rPr lang="fa-IR" sz="1600" kern="1200" dirty="0" smtClean="0">
              <a:cs typeface="B Titr" panose="00000700000000000000" pitchFamily="2" charset="-78"/>
            </a:rPr>
            <a:t>در فرآیند تعلیم و تربیت ،اقدامات تربیتی باید به گونه ای ترتیب داده شود که، کودک آزاد باشد  تا در تمام مراحل به تواند به وارسی امور بپردازد . انتخاب فعالیت ها باید بر اساس علایق کودک باشد . </a:t>
          </a:r>
          <a:endParaRPr lang="fa-IR" sz="1600" kern="1200" dirty="0">
            <a:cs typeface="B Titr" panose="00000700000000000000" pitchFamily="2" charset="-78"/>
          </a:endParaRPr>
        </a:p>
        <a:p>
          <a:pPr marL="114300" lvl="1" indent="-114300" algn="r" defTabSz="533400" rtl="1">
            <a:lnSpc>
              <a:spcPct val="90000"/>
            </a:lnSpc>
            <a:spcBef>
              <a:spcPct val="0"/>
            </a:spcBef>
            <a:spcAft>
              <a:spcPct val="15000"/>
            </a:spcAft>
            <a:buChar char="••"/>
          </a:pPr>
          <a:endParaRPr lang="fa-IR" sz="1200" kern="1200" dirty="0">
            <a:cs typeface="B Titr" panose="00000700000000000000" pitchFamily="2" charset="-78"/>
          </a:endParaRPr>
        </a:p>
      </dsp:txBody>
      <dsp:txXfrm rot="-5400000">
        <a:off x="3291839" y="277131"/>
        <a:ext cx="5774710" cy="1431678"/>
      </dsp:txXfrm>
    </dsp:sp>
    <dsp:sp modelId="{D4EFD7A0-0359-450C-91C0-62EAB7F4C6F8}">
      <dsp:nvSpPr>
        <dsp:cNvPr id="0" name=""/>
        <dsp:cNvSpPr/>
      </dsp:nvSpPr>
      <dsp:spPr>
        <a:xfrm>
          <a:off x="0" y="1358"/>
          <a:ext cx="3291840" cy="1983222"/>
        </a:xfrm>
        <a:prstGeom prst="roundRect">
          <a:avLst/>
        </a:prstGeom>
        <a:solidFill>
          <a:srgbClr val="FF0000"/>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1">
            <a:lnSpc>
              <a:spcPct val="90000"/>
            </a:lnSpc>
            <a:spcBef>
              <a:spcPct val="0"/>
            </a:spcBef>
            <a:spcAft>
              <a:spcPct val="35000"/>
            </a:spcAft>
          </a:pPr>
          <a:r>
            <a:rPr lang="fa-IR" sz="4100" kern="1200" dirty="0" smtClean="0">
              <a:cs typeface="B Titr" panose="00000700000000000000" pitchFamily="2" charset="-78"/>
            </a:rPr>
            <a:t>1-اصل فعالیّت</a:t>
          </a:r>
          <a:endParaRPr lang="fa-IR" sz="4100" kern="1200" dirty="0">
            <a:cs typeface="B Titr" panose="00000700000000000000" pitchFamily="2" charset="-78"/>
          </a:endParaRPr>
        </a:p>
      </dsp:txBody>
      <dsp:txXfrm>
        <a:off x="96813" y="98171"/>
        <a:ext cx="3098214" cy="1789596"/>
      </dsp:txXfrm>
    </dsp:sp>
    <dsp:sp modelId="{167515DA-0164-4A7F-879C-FF5AF7238866}">
      <dsp:nvSpPr>
        <dsp:cNvPr id="0" name=""/>
        <dsp:cNvSpPr/>
      </dsp:nvSpPr>
      <dsp:spPr>
        <a:xfrm rot="5400000">
          <a:off x="4960910" y="411457"/>
          <a:ext cx="2501875" cy="5846444"/>
        </a:xfrm>
        <a:prstGeom prst="round2SameRect">
          <a:avLst/>
        </a:prstGeom>
        <a:solidFill>
          <a:srgbClr val="FFC000">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r" defTabSz="711200" rtl="1">
            <a:lnSpc>
              <a:spcPct val="90000"/>
            </a:lnSpc>
            <a:spcBef>
              <a:spcPct val="0"/>
            </a:spcBef>
            <a:spcAft>
              <a:spcPct val="15000"/>
            </a:spcAft>
            <a:buChar char="••"/>
          </a:pPr>
          <a:r>
            <a:rPr lang="fa-IR" sz="1600" kern="1200" dirty="0" smtClean="0">
              <a:cs typeface="B Titr" panose="00000700000000000000" pitchFamily="2" charset="-78"/>
            </a:rPr>
            <a:t>این اصل سه اصل دیگر را در درون خود دارد :</a:t>
          </a:r>
          <a:endParaRPr lang="fa-IR" sz="1600" kern="1200" dirty="0">
            <a:cs typeface="B Titr" panose="00000700000000000000" pitchFamily="2" charset="-78"/>
          </a:endParaRPr>
        </a:p>
        <a:p>
          <a:pPr marL="114300" lvl="1" indent="-114300" algn="r" defTabSz="622300" rtl="1">
            <a:lnSpc>
              <a:spcPct val="90000"/>
            </a:lnSpc>
            <a:spcBef>
              <a:spcPct val="0"/>
            </a:spcBef>
            <a:spcAft>
              <a:spcPct val="15000"/>
            </a:spcAft>
            <a:buChar char="••"/>
          </a:pPr>
          <a:r>
            <a:rPr lang="fa-IR" sz="1400" kern="1200" dirty="0" smtClean="0">
              <a:cs typeface="B Titr" panose="00000700000000000000" pitchFamily="2" charset="-78"/>
            </a:rPr>
            <a:t>الف – عمل تربیتی نباید تنها بر اساس چشم انداز آینده (تنها هدفها) تعیین شود بلکه طبیعت و ساخت کلی شخصیت در حال تکوین کودک نیزباید مد نظر قرار گیرد (وضعیت موجود و حال ) </a:t>
          </a:r>
          <a:endParaRPr lang="fa-IR" sz="1400" kern="1200" dirty="0">
            <a:cs typeface="B Titr" panose="00000700000000000000" pitchFamily="2" charset="-78"/>
          </a:endParaRPr>
        </a:p>
        <a:p>
          <a:pPr marL="114300" lvl="1" indent="-114300" algn="r" defTabSz="622300" rtl="1">
            <a:lnSpc>
              <a:spcPct val="90000"/>
            </a:lnSpc>
            <a:spcBef>
              <a:spcPct val="0"/>
            </a:spcBef>
            <a:spcAft>
              <a:spcPct val="15000"/>
            </a:spcAft>
            <a:buChar char="••"/>
          </a:pPr>
          <a:r>
            <a:rPr lang="fa-IR" sz="1400" kern="1200" dirty="0" smtClean="0">
              <a:cs typeface="B Titr" panose="00000700000000000000" pitchFamily="2" charset="-78"/>
            </a:rPr>
            <a:t>ب- اعتماد به نفس کودک باید مورد توجه قرار گیرد.</a:t>
          </a:r>
          <a:endParaRPr lang="fa-IR" sz="1400" kern="1200" dirty="0">
            <a:cs typeface="B Titr" panose="00000700000000000000" pitchFamily="2" charset="-78"/>
          </a:endParaRPr>
        </a:p>
        <a:p>
          <a:pPr marL="114300" lvl="1" indent="-114300" algn="r" defTabSz="622300" rtl="1">
            <a:lnSpc>
              <a:spcPct val="90000"/>
            </a:lnSpc>
            <a:spcBef>
              <a:spcPct val="0"/>
            </a:spcBef>
            <a:spcAft>
              <a:spcPct val="15000"/>
            </a:spcAft>
            <a:buChar char="••"/>
          </a:pPr>
          <a:r>
            <a:rPr lang="fa-IR" sz="1400" kern="1200" dirty="0" smtClean="0">
              <a:cs typeface="B Titr" panose="00000700000000000000" pitchFamily="2" charset="-78"/>
            </a:rPr>
            <a:t>ج – سازمان ارزش شناسی خود شخص نباید مقیاس مطلق سازمان ارزش شناسی سایر اعضای جامعه قرار گیرد ( قاعده عینیت اجتماعی)</a:t>
          </a:r>
          <a:endParaRPr lang="fa-IR" sz="1400" kern="1200" dirty="0">
            <a:cs typeface="B Titr" panose="00000700000000000000" pitchFamily="2" charset="-78"/>
          </a:endParaRPr>
        </a:p>
        <a:p>
          <a:pPr marL="57150" lvl="1" indent="-57150" algn="r" defTabSz="488950" rtl="1">
            <a:lnSpc>
              <a:spcPct val="90000"/>
            </a:lnSpc>
            <a:spcBef>
              <a:spcPct val="0"/>
            </a:spcBef>
            <a:spcAft>
              <a:spcPct val="15000"/>
            </a:spcAft>
            <a:buChar char="••"/>
          </a:pPr>
          <a:endParaRPr lang="fa-IR" sz="1100" kern="1200" dirty="0">
            <a:cs typeface="B Titr" panose="00000700000000000000" pitchFamily="2" charset="-78"/>
          </a:endParaRPr>
        </a:p>
      </dsp:txBody>
      <dsp:txXfrm rot="-5400000">
        <a:off x="3288626" y="2205873"/>
        <a:ext cx="5724313" cy="2257613"/>
      </dsp:txXfrm>
    </dsp:sp>
    <dsp:sp modelId="{CC1D738B-AE86-400C-8D03-82C934816676}">
      <dsp:nvSpPr>
        <dsp:cNvPr id="0" name=""/>
        <dsp:cNvSpPr/>
      </dsp:nvSpPr>
      <dsp:spPr>
        <a:xfrm>
          <a:off x="0" y="2343068"/>
          <a:ext cx="3288625" cy="1983222"/>
        </a:xfrm>
        <a:prstGeom prst="roundRect">
          <a:avLst/>
        </a:prstGeom>
        <a:solidFill>
          <a:srgbClr val="FF0000"/>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1">
            <a:lnSpc>
              <a:spcPct val="90000"/>
            </a:lnSpc>
            <a:spcBef>
              <a:spcPct val="0"/>
            </a:spcBef>
            <a:spcAft>
              <a:spcPct val="35000"/>
            </a:spcAft>
          </a:pPr>
          <a:r>
            <a:rPr lang="fa-IR" sz="3200" kern="1200" dirty="0" smtClean="0">
              <a:cs typeface="B Titr" panose="00000700000000000000" pitchFamily="2" charset="-78"/>
            </a:rPr>
            <a:t>2-اصل کمال و تمامیّت</a:t>
          </a:r>
          <a:endParaRPr lang="fa-IR" sz="3200" kern="1200" dirty="0">
            <a:cs typeface="B Titr" panose="00000700000000000000" pitchFamily="2" charset="-78"/>
          </a:endParaRPr>
        </a:p>
      </dsp:txBody>
      <dsp:txXfrm>
        <a:off x="96813" y="2439881"/>
        <a:ext cx="3094999" cy="1789596"/>
      </dsp:txXfrm>
    </dsp:sp>
    <dsp:sp modelId="{DE8FB534-B952-4E9C-9938-D46A46BC7DAA}">
      <dsp:nvSpPr>
        <dsp:cNvPr id="0" name=""/>
        <dsp:cNvSpPr/>
      </dsp:nvSpPr>
      <dsp:spPr>
        <a:xfrm rot="5400000">
          <a:off x="5231393" y="2596951"/>
          <a:ext cx="1973052" cy="5852160"/>
        </a:xfrm>
        <a:prstGeom prst="round2SameRect">
          <a:avLst/>
        </a:prstGeom>
        <a:solidFill>
          <a:srgbClr val="FFC000">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r" defTabSz="711200" rtl="1">
            <a:lnSpc>
              <a:spcPct val="90000"/>
            </a:lnSpc>
            <a:spcBef>
              <a:spcPct val="0"/>
            </a:spcBef>
            <a:spcAft>
              <a:spcPct val="15000"/>
            </a:spcAft>
            <a:buChar char="••"/>
          </a:pPr>
          <a:r>
            <a:rPr lang="fa-IR" sz="1600" kern="1200" dirty="0" smtClean="0">
              <a:cs typeface="B Titr" panose="00000700000000000000" pitchFamily="2" charset="-78"/>
            </a:rPr>
            <a:t>بر طبق این اصل دانش آموز باید آزاد باشد تا در باره رفتار خود تصمیم بگیرد و حق انتخاب داشته باشد. به قول دکتر هوشیار : دانستن تنها کافی نیست ، بلکه توانستن و بکار بستن هم لازم است . کودک باید قادر باشد که آنچه را که خوب و پسندیده است تشخیص دهد.</a:t>
          </a:r>
          <a:endParaRPr lang="fa-IR" sz="1600" kern="1200" dirty="0">
            <a:cs typeface="B Titr" panose="00000700000000000000" pitchFamily="2" charset="-78"/>
          </a:endParaRPr>
        </a:p>
        <a:p>
          <a:pPr marL="114300" lvl="1" indent="-114300" algn="r" defTabSz="533400" rtl="1">
            <a:lnSpc>
              <a:spcPct val="90000"/>
            </a:lnSpc>
            <a:spcBef>
              <a:spcPct val="0"/>
            </a:spcBef>
            <a:spcAft>
              <a:spcPct val="15000"/>
            </a:spcAft>
            <a:buChar char="••"/>
          </a:pPr>
          <a:endParaRPr lang="fa-IR" sz="1200" kern="1200" dirty="0">
            <a:cs typeface="B Titr" panose="00000700000000000000" pitchFamily="2" charset="-78"/>
          </a:endParaRPr>
        </a:p>
      </dsp:txBody>
      <dsp:txXfrm rot="-5400000">
        <a:off x="3291839" y="4632821"/>
        <a:ext cx="5755844" cy="1780420"/>
      </dsp:txXfrm>
    </dsp:sp>
    <dsp:sp modelId="{89AA0FB9-A78F-499A-813A-97B2C560D357}">
      <dsp:nvSpPr>
        <dsp:cNvPr id="0" name=""/>
        <dsp:cNvSpPr/>
      </dsp:nvSpPr>
      <dsp:spPr>
        <a:xfrm>
          <a:off x="0" y="4684778"/>
          <a:ext cx="3291840" cy="1983222"/>
        </a:xfrm>
        <a:prstGeom prst="roundRect">
          <a:avLst/>
        </a:prstGeom>
        <a:solidFill>
          <a:srgbClr val="FF0000"/>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rtl="1">
            <a:lnSpc>
              <a:spcPct val="90000"/>
            </a:lnSpc>
            <a:spcBef>
              <a:spcPct val="0"/>
            </a:spcBef>
            <a:spcAft>
              <a:spcPct val="35000"/>
            </a:spcAft>
          </a:pPr>
          <a:r>
            <a:rPr lang="fa-IR" sz="4100" kern="1200" dirty="0" smtClean="0">
              <a:cs typeface="B Titr" panose="00000700000000000000" pitchFamily="2" charset="-78"/>
            </a:rPr>
            <a:t>3-اصل حریّت </a:t>
          </a:r>
          <a:endParaRPr lang="fa-IR" sz="4100" kern="1200" dirty="0">
            <a:cs typeface="B Titr" panose="00000700000000000000" pitchFamily="2" charset="-78"/>
          </a:endParaRPr>
        </a:p>
      </dsp:txBody>
      <dsp:txXfrm>
        <a:off x="96813" y="4781591"/>
        <a:ext cx="3098214" cy="1789596"/>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DA27B-3616-4BE7-B173-A13919887E48}">
      <dsp:nvSpPr>
        <dsp:cNvPr id="0" name=""/>
        <dsp:cNvSpPr/>
      </dsp:nvSpPr>
      <dsp:spPr>
        <a:xfrm rot="5400000">
          <a:off x="3831562" y="-2201407"/>
          <a:ext cx="965075" cy="5612815"/>
        </a:xfrm>
        <a:prstGeom prst="round2SameRect">
          <a:avLst/>
        </a:prstGeom>
        <a:solidFill>
          <a:srgbClr val="FFC000">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r" defTabSz="800100" rtl="1">
            <a:lnSpc>
              <a:spcPct val="90000"/>
            </a:lnSpc>
            <a:spcBef>
              <a:spcPct val="0"/>
            </a:spcBef>
            <a:spcAft>
              <a:spcPct val="15000"/>
            </a:spcAft>
            <a:buChar char="••"/>
          </a:pPr>
          <a:r>
            <a:rPr lang="fa-IR" sz="1800" kern="1200" dirty="0" smtClean="0">
              <a:cs typeface="B Titr" panose="00000700000000000000" pitchFamily="2" charset="-78"/>
            </a:rPr>
            <a:t>اگر در تربیت ، اطاعت پذیری کودک خود خواسته نباشد ، باید از اطاعت جبری استفاده کرد.</a:t>
          </a:r>
          <a:endParaRPr lang="fa-IR" sz="1600" kern="1200" dirty="0">
            <a:cs typeface="B Titr" panose="00000700000000000000" pitchFamily="2" charset="-78"/>
          </a:endParaRPr>
        </a:p>
        <a:p>
          <a:pPr marL="114300" lvl="1" indent="-114300" algn="r" defTabSz="622300" rtl="1">
            <a:lnSpc>
              <a:spcPct val="90000"/>
            </a:lnSpc>
            <a:spcBef>
              <a:spcPct val="0"/>
            </a:spcBef>
            <a:spcAft>
              <a:spcPct val="15000"/>
            </a:spcAft>
            <a:buChar char="••"/>
          </a:pPr>
          <a:endParaRPr lang="fa-IR" sz="1400" kern="1200" dirty="0"/>
        </a:p>
      </dsp:txBody>
      <dsp:txXfrm rot="-5400000">
        <a:off x="1507693" y="169573"/>
        <a:ext cx="5565704" cy="870853"/>
      </dsp:txXfrm>
    </dsp:sp>
    <dsp:sp modelId="{B1797438-2647-4594-8CBC-DF0AF6B15CB8}">
      <dsp:nvSpPr>
        <dsp:cNvPr id="0" name=""/>
        <dsp:cNvSpPr/>
      </dsp:nvSpPr>
      <dsp:spPr>
        <a:xfrm>
          <a:off x="677" y="1827"/>
          <a:ext cx="1507015" cy="1206344"/>
        </a:xfrm>
        <a:prstGeom prst="roundRect">
          <a:avLst/>
        </a:prstGeom>
        <a:solidFill>
          <a:srgbClr val="00B0F0"/>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1">
            <a:lnSpc>
              <a:spcPct val="90000"/>
            </a:lnSpc>
            <a:spcBef>
              <a:spcPct val="0"/>
            </a:spcBef>
            <a:spcAft>
              <a:spcPct val="35000"/>
            </a:spcAft>
          </a:pPr>
          <a:r>
            <a:rPr lang="fa-IR" sz="2500" kern="1200" dirty="0" smtClean="0">
              <a:cs typeface="B Titr" panose="00000700000000000000" pitchFamily="2" charset="-78"/>
            </a:rPr>
            <a:t>قانون اوّل</a:t>
          </a:r>
          <a:endParaRPr lang="fa-IR" sz="2500" kern="1200" dirty="0">
            <a:cs typeface="B Titr" panose="00000700000000000000" pitchFamily="2" charset="-78"/>
          </a:endParaRPr>
        </a:p>
      </dsp:txBody>
      <dsp:txXfrm>
        <a:off x="59566" y="60716"/>
        <a:ext cx="1389237" cy="1088566"/>
      </dsp:txXfrm>
    </dsp:sp>
    <dsp:sp modelId="{03106680-D0C5-45B9-AB41-2F84409192DA}">
      <dsp:nvSpPr>
        <dsp:cNvPr id="0" name=""/>
        <dsp:cNvSpPr/>
      </dsp:nvSpPr>
      <dsp:spPr>
        <a:xfrm rot="5400000">
          <a:off x="3829058" y="-943918"/>
          <a:ext cx="965075" cy="5631161"/>
        </a:xfrm>
        <a:prstGeom prst="round2SameRect">
          <a:avLst/>
        </a:prstGeom>
        <a:solidFill>
          <a:srgbClr val="FFC000">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r" defTabSz="800100" rtl="1">
            <a:lnSpc>
              <a:spcPct val="90000"/>
            </a:lnSpc>
            <a:spcBef>
              <a:spcPct val="0"/>
            </a:spcBef>
            <a:spcAft>
              <a:spcPct val="15000"/>
            </a:spcAft>
            <a:buChar char="••"/>
          </a:pPr>
          <a:r>
            <a:rPr lang="fa-IR" sz="1800" kern="1200" dirty="0" smtClean="0">
              <a:cs typeface="B Titr" panose="00000700000000000000" pitchFamily="2" charset="-78"/>
            </a:rPr>
            <a:t>برای ایجاد مفهوم سندیت ، باید پرورش حس احترام و ترس نسبت به منافع عینی ، اجتماعی و شخصی ایجاد شود .</a:t>
          </a:r>
          <a:endParaRPr lang="fa-IR" sz="1800" kern="1200" dirty="0">
            <a:cs typeface="B Titr" panose="00000700000000000000" pitchFamily="2" charset="-78"/>
          </a:endParaRPr>
        </a:p>
        <a:p>
          <a:pPr marL="114300" lvl="1" indent="-114300" algn="r" defTabSz="622300" rtl="1">
            <a:lnSpc>
              <a:spcPct val="90000"/>
            </a:lnSpc>
            <a:spcBef>
              <a:spcPct val="0"/>
            </a:spcBef>
            <a:spcAft>
              <a:spcPct val="15000"/>
            </a:spcAft>
            <a:buChar char="••"/>
          </a:pPr>
          <a:endParaRPr lang="fa-IR" sz="1400" kern="1200" dirty="0">
            <a:cs typeface="B Titr" panose="00000700000000000000" pitchFamily="2" charset="-78"/>
          </a:endParaRPr>
        </a:p>
      </dsp:txBody>
      <dsp:txXfrm rot="-5400000">
        <a:off x="1496016" y="1436235"/>
        <a:ext cx="5584050" cy="870853"/>
      </dsp:txXfrm>
    </dsp:sp>
    <dsp:sp modelId="{E0FAFE5E-F747-4E26-8D03-5C3C8C19391A}">
      <dsp:nvSpPr>
        <dsp:cNvPr id="0" name=""/>
        <dsp:cNvSpPr/>
      </dsp:nvSpPr>
      <dsp:spPr>
        <a:xfrm>
          <a:off x="677" y="1268490"/>
          <a:ext cx="1495339" cy="1206344"/>
        </a:xfrm>
        <a:prstGeom prst="roundRect">
          <a:avLst/>
        </a:prstGeom>
        <a:solidFill>
          <a:srgbClr val="00B0F0"/>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1">
            <a:lnSpc>
              <a:spcPct val="90000"/>
            </a:lnSpc>
            <a:spcBef>
              <a:spcPct val="0"/>
            </a:spcBef>
            <a:spcAft>
              <a:spcPct val="35000"/>
            </a:spcAft>
          </a:pPr>
          <a:r>
            <a:rPr lang="fa-IR" sz="2500" kern="1200" dirty="0" smtClean="0">
              <a:cs typeface="B Titr" panose="00000700000000000000" pitchFamily="2" charset="-78"/>
            </a:rPr>
            <a:t>قانون دوّم</a:t>
          </a:r>
          <a:endParaRPr lang="fa-IR" sz="2500" kern="1200" dirty="0">
            <a:cs typeface="B Titr" panose="00000700000000000000" pitchFamily="2" charset="-78"/>
          </a:endParaRPr>
        </a:p>
      </dsp:txBody>
      <dsp:txXfrm>
        <a:off x="59566" y="1327379"/>
        <a:ext cx="1377561" cy="1088566"/>
      </dsp:txXfrm>
    </dsp:sp>
    <dsp:sp modelId="{E74A63D6-DDDC-4BB0-9B31-FB9C809076ED}">
      <dsp:nvSpPr>
        <dsp:cNvPr id="0" name=""/>
        <dsp:cNvSpPr/>
      </dsp:nvSpPr>
      <dsp:spPr>
        <a:xfrm rot="5400000">
          <a:off x="3838181" y="330259"/>
          <a:ext cx="965075" cy="5616131"/>
        </a:xfrm>
        <a:prstGeom prst="round2SameRect">
          <a:avLst/>
        </a:prstGeom>
        <a:solidFill>
          <a:srgbClr val="FFC000">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r" defTabSz="800100" rtl="1">
            <a:lnSpc>
              <a:spcPct val="90000"/>
            </a:lnSpc>
            <a:spcBef>
              <a:spcPct val="0"/>
            </a:spcBef>
            <a:spcAft>
              <a:spcPct val="15000"/>
            </a:spcAft>
            <a:buChar char="••"/>
          </a:pPr>
          <a:r>
            <a:rPr lang="fa-IR" sz="1800" kern="1200" dirty="0" smtClean="0">
              <a:cs typeface="B Titr" panose="00000700000000000000" pitchFamily="2" charset="-78"/>
            </a:rPr>
            <a:t>کودک باید هر چه زود تر با نظام ارزش ها ی اجتماعی آشنا شود ، تا احساس سندیّت در او بوجود آید.</a:t>
          </a:r>
          <a:endParaRPr lang="fa-IR" sz="1800" kern="1200" dirty="0">
            <a:cs typeface="B Titr" panose="00000700000000000000" pitchFamily="2" charset="-78"/>
          </a:endParaRPr>
        </a:p>
        <a:p>
          <a:pPr marL="171450" lvl="1" indent="-171450" algn="r" defTabSz="711200" rtl="1">
            <a:lnSpc>
              <a:spcPct val="90000"/>
            </a:lnSpc>
            <a:spcBef>
              <a:spcPct val="0"/>
            </a:spcBef>
            <a:spcAft>
              <a:spcPct val="15000"/>
            </a:spcAft>
            <a:buChar char="••"/>
          </a:pPr>
          <a:endParaRPr lang="fa-IR" sz="1600" kern="1200" dirty="0">
            <a:cs typeface="B Titr" panose="00000700000000000000" pitchFamily="2" charset="-78"/>
          </a:endParaRPr>
        </a:p>
      </dsp:txBody>
      <dsp:txXfrm rot="-5400000">
        <a:off x="1512654" y="2702898"/>
        <a:ext cx="5569020" cy="870853"/>
      </dsp:txXfrm>
    </dsp:sp>
    <dsp:sp modelId="{4B443F4E-42FC-4D77-8E3E-582DC07D256D}">
      <dsp:nvSpPr>
        <dsp:cNvPr id="0" name=""/>
        <dsp:cNvSpPr/>
      </dsp:nvSpPr>
      <dsp:spPr>
        <a:xfrm>
          <a:off x="677" y="2535152"/>
          <a:ext cx="1511976" cy="1206344"/>
        </a:xfrm>
        <a:prstGeom prst="roundRect">
          <a:avLst/>
        </a:prstGeom>
        <a:solidFill>
          <a:srgbClr val="00B0F0"/>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1">
            <a:lnSpc>
              <a:spcPct val="90000"/>
            </a:lnSpc>
            <a:spcBef>
              <a:spcPct val="0"/>
            </a:spcBef>
            <a:spcAft>
              <a:spcPct val="35000"/>
            </a:spcAft>
          </a:pPr>
          <a:r>
            <a:rPr lang="fa-IR" sz="2500" kern="1200" dirty="0" smtClean="0">
              <a:cs typeface="B Titr" panose="00000700000000000000" pitchFamily="2" charset="-78"/>
            </a:rPr>
            <a:t>قانون سوّم </a:t>
          </a:r>
          <a:endParaRPr lang="fa-IR" sz="2500" kern="1200" dirty="0">
            <a:cs typeface="B Titr" panose="00000700000000000000" pitchFamily="2" charset="-78"/>
          </a:endParaRPr>
        </a:p>
      </dsp:txBody>
      <dsp:txXfrm>
        <a:off x="59566" y="2594041"/>
        <a:ext cx="1394198" cy="1088566"/>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8FE4D-0210-4449-8561-591C3A940C85}">
      <dsp:nvSpPr>
        <dsp:cNvPr id="0" name=""/>
        <dsp:cNvSpPr/>
      </dsp:nvSpPr>
      <dsp:spPr>
        <a:xfrm>
          <a:off x="0" y="4602771"/>
          <a:ext cx="9036496" cy="2066404"/>
        </a:xfrm>
        <a:prstGeom prst="rect">
          <a:avLst/>
        </a:prstGeom>
        <a:solidFill>
          <a:srgbClr val="0070C0"/>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fa-IR" sz="2400" kern="1200" dirty="0" smtClean="0">
              <a:cs typeface="B Titr" panose="00000700000000000000" pitchFamily="2" charset="-78"/>
            </a:rPr>
            <a:t>نتیجه قانون سوّم</a:t>
          </a:r>
          <a:endParaRPr lang="fa-IR" sz="2400" kern="1200" dirty="0">
            <a:cs typeface="B Titr" panose="00000700000000000000" pitchFamily="2" charset="-78"/>
          </a:endParaRPr>
        </a:p>
      </dsp:txBody>
      <dsp:txXfrm>
        <a:off x="0" y="4602771"/>
        <a:ext cx="9036496" cy="1115858"/>
      </dsp:txXfrm>
    </dsp:sp>
    <dsp:sp modelId="{A4AF7504-C59E-4924-A5C1-8A0E2C5201E9}">
      <dsp:nvSpPr>
        <dsp:cNvPr id="0" name=""/>
        <dsp:cNvSpPr/>
      </dsp:nvSpPr>
      <dsp:spPr>
        <a:xfrm>
          <a:off x="0" y="5467090"/>
          <a:ext cx="4518247" cy="1093279"/>
        </a:xfrm>
        <a:prstGeom prst="rect">
          <a:avLst/>
        </a:prstGeom>
        <a:solidFill>
          <a:srgbClr val="92D05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rtl="1">
            <a:lnSpc>
              <a:spcPct val="90000"/>
            </a:lnSpc>
            <a:spcBef>
              <a:spcPct val="0"/>
            </a:spcBef>
            <a:spcAft>
              <a:spcPct val="35000"/>
            </a:spcAft>
          </a:pPr>
          <a:r>
            <a:rPr lang="fa-IR" sz="1400" kern="1200" dirty="0" smtClean="0">
              <a:cs typeface="B Titr" panose="00000700000000000000" pitchFamily="2" charset="-78"/>
            </a:rPr>
            <a:t>ارزش ها بسیار وسیع و متنوع هستند . در تربیت باید برای ارایه فرهنگ واقعی ، در وجود کودک بین ارزش ها هماهنگی و وحدت ایجاد شود </a:t>
          </a:r>
          <a:endParaRPr lang="fa-IR" sz="1400" kern="1200" dirty="0">
            <a:cs typeface="B Titr" panose="00000700000000000000" pitchFamily="2" charset="-78"/>
          </a:endParaRPr>
        </a:p>
      </dsp:txBody>
      <dsp:txXfrm>
        <a:off x="0" y="5467090"/>
        <a:ext cx="4518247" cy="1093279"/>
      </dsp:txXfrm>
    </dsp:sp>
    <dsp:sp modelId="{7A397935-8934-4EC0-8C32-9F1F68D0AB53}">
      <dsp:nvSpPr>
        <dsp:cNvPr id="0" name=""/>
        <dsp:cNvSpPr/>
      </dsp:nvSpPr>
      <dsp:spPr>
        <a:xfrm>
          <a:off x="4518248" y="5467090"/>
          <a:ext cx="4518247" cy="1093279"/>
        </a:xfrm>
        <a:prstGeom prst="rect">
          <a:avLst/>
        </a:prstGeom>
        <a:solidFill>
          <a:srgbClr val="92D05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rtl="1">
            <a:lnSpc>
              <a:spcPct val="90000"/>
            </a:lnSpc>
            <a:spcBef>
              <a:spcPct val="0"/>
            </a:spcBef>
            <a:spcAft>
              <a:spcPct val="35000"/>
            </a:spcAft>
          </a:pPr>
          <a:r>
            <a:rPr lang="fa-IR" sz="1400" kern="1200" dirty="0" smtClean="0">
              <a:cs typeface="B Titr" panose="00000700000000000000" pitchFamily="2" charset="-78"/>
            </a:rPr>
            <a:t>وقتی این وحدت تحقق یافت ، شخصیت فرد تشکیل شده است . شخصیت عالی ترین ارزش و مهمترین سرمایه ای است که آدمی می تواند در جریان رشد کسب کند . این همان کمال مطلوب تعلیم و تربیت است .</a:t>
          </a:r>
          <a:endParaRPr lang="fa-IR" sz="1400" kern="1200" dirty="0">
            <a:cs typeface="B Titr" panose="00000700000000000000" pitchFamily="2" charset="-78"/>
          </a:endParaRPr>
        </a:p>
      </dsp:txBody>
      <dsp:txXfrm>
        <a:off x="4518248" y="5467090"/>
        <a:ext cx="4518247" cy="1093279"/>
      </dsp:txXfrm>
    </dsp:sp>
    <dsp:sp modelId="{0889A547-E0D5-4F00-810B-8325625BF01C}">
      <dsp:nvSpPr>
        <dsp:cNvPr id="0" name=""/>
        <dsp:cNvSpPr/>
      </dsp:nvSpPr>
      <dsp:spPr>
        <a:xfrm rot="10800000">
          <a:off x="0" y="2301477"/>
          <a:ext cx="9036496" cy="2323959"/>
        </a:xfrm>
        <a:prstGeom prst="upArrowCallout">
          <a:avLst/>
        </a:prstGeom>
        <a:solidFill>
          <a:srgbClr val="0070C0"/>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fa-IR" sz="2400" kern="1200" dirty="0" smtClean="0">
              <a:cs typeface="B Titr" panose="00000700000000000000" pitchFamily="2" charset="-78"/>
            </a:rPr>
            <a:t>نتیجه قانون دوم</a:t>
          </a:r>
          <a:endParaRPr lang="fa-IR" sz="2400" kern="1200" dirty="0">
            <a:cs typeface="B Titr" panose="00000700000000000000" pitchFamily="2" charset="-78"/>
          </a:endParaRPr>
        </a:p>
      </dsp:txBody>
      <dsp:txXfrm rot="-10800000">
        <a:off x="0" y="2301477"/>
        <a:ext cx="9036496" cy="815709"/>
      </dsp:txXfrm>
    </dsp:sp>
    <dsp:sp modelId="{7561C6CA-2281-4177-9EBF-B26B08CDCDFC}">
      <dsp:nvSpPr>
        <dsp:cNvPr id="0" name=""/>
        <dsp:cNvSpPr/>
      </dsp:nvSpPr>
      <dsp:spPr>
        <a:xfrm>
          <a:off x="0" y="3117187"/>
          <a:ext cx="4518247" cy="694863"/>
        </a:xfrm>
        <a:prstGeom prst="rect">
          <a:avLst/>
        </a:prstGeom>
        <a:solidFill>
          <a:srgbClr val="92D05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rtl="1">
            <a:lnSpc>
              <a:spcPct val="90000"/>
            </a:lnSpc>
            <a:spcBef>
              <a:spcPct val="0"/>
            </a:spcBef>
            <a:spcAft>
              <a:spcPct val="35000"/>
            </a:spcAft>
          </a:pPr>
          <a:r>
            <a:rPr lang="fa-IR" sz="1600" kern="1200" dirty="0" smtClean="0">
              <a:cs typeface="B Titr" panose="00000700000000000000" pitchFamily="2" charset="-78"/>
            </a:rPr>
            <a:t>معلم باید خود حامل ارزشی که از آن دفاع می کند باشد و از این طریق حسّ احترام را در مورد تربیت برانگیزاند . </a:t>
          </a:r>
          <a:endParaRPr lang="fa-IR" sz="1600" kern="1200" dirty="0">
            <a:cs typeface="B Titr" panose="00000700000000000000" pitchFamily="2" charset="-78"/>
          </a:endParaRPr>
        </a:p>
      </dsp:txBody>
      <dsp:txXfrm>
        <a:off x="0" y="3117187"/>
        <a:ext cx="4518247" cy="694863"/>
      </dsp:txXfrm>
    </dsp:sp>
    <dsp:sp modelId="{91746F8F-F376-484E-A774-1F46B3554251}">
      <dsp:nvSpPr>
        <dsp:cNvPr id="0" name=""/>
        <dsp:cNvSpPr/>
      </dsp:nvSpPr>
      <dsp:spPr>
        <a:xfrm>
          <a:off x="4518248" y="3117187"/>
          <a:ext cx="4518247" cy="694863"/>
        </a:xfrm>
        <a:prstGeom prst="rect">
          <a:avLst/>
        </a:prstGeom>
        <a:solidFill>
          <a:srgbClr val="92D05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98704" tIns="53340" rIns="298704" bIns="53340" numCol="1" spcCol="1270" anchor="ctr" anchorCtr="0">
          <a:noAutofit/>
        </a:bodyPr>
        <a:lstStyle/>
        <a:p>
          <a:pPr lvl="0" algn="ctr" defTabSz="1866900" rtl="1">
            <a:lnSpc>
              <a:spcPct val="90000"/>
            </a:lnSpc>
            <a:spcBef>
              <a:spcPct val="0"/>
            </a:spcBef>
            <a:spcAft>
              <a:spcPct val="35000"/>
            </a:spcAft>
          </a:pPr>
          <a:endParaRPr lang="fa-IR" sz="4200" kern="1200" dirty="0"/>
        </a:p>
      </dsp:txBody>
      <dsp:txXfrm>
        <a:off x="4518248" y="3117187"/>
        <a:ext cx="4518247" cy="694863"/>
      </dsp:txXfrm>
    </dsp:sp>
    <dsp:sp modelId="{9B9D3ED5-B91A-4F5E-A848-990E24DA6C12}">
      <dsp:nvSpPr>
        <dsp:cNvPr id="0" name=""/>
        <dsp:cNvSpPr/>
      </dsp:nvSpPr>
      <dsp:spPr>
        <a:xfrm rot="10800000">
          <a:off x="0" y="183"/>
          <a:ext cx="9036496" cy="2323959"/>
        </a:xfrm>
        <a:prstGeom prst="upArrowCallout">
          <a:avLst/>
        </a:prstGeom>
        <a:solidFill>
          <a:srgbClr val="0070C0"/>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fa-IR" sz="2400" kern="1200" dirty="0" smtClean="0">
              <a:solidFill>
                <a:schemeClr val="bg1"/>
              </a:solidFill>
              <a:cs typeface="B Titr" panose="00000700000000000000" pitchFamily="2" charset="-78"/>
            </a:rPr>
            <a:t>نتیجه کلی قاعده اول </a:t>
          </a:r>
          <a:endParaRPr lang="fa-IR" sz="2400" kern="1200" dirty="0">
            <a:solidFill>
              <a:schemeClr val="bg1"/>
            </a:solidFill>
            <a:cs typeface="B Titr" panose="00000700000000000000" pitchFamily="2" charset="-78"/>
          </a:endParaRPr>
        </a:p>
      </dsp:txBody>
      <dsp:txXfrm rot="-10800000">
        <a:off x="0" y="183"/>
        <a:ext cx="9036496" cy="815709"/>
      </dsp:txXfrm>
    </dsp:sp>
    <dsp:sp modelId="{7BE0BEFA-D7FC-4A2C-BF32-7138E7F68E4C}">
      <dsp:nvSpPr>
        <dsp:cNvPr id="0" name=""/>
        <dsp:cNvSpPr/>
      </dsp:nvSpPr>
      <dsp:spPr>
        <a:xfrm>
          <a:off x="0" y="815893"/>
          <a:ext cx="4518247" cy="694863"/>
        </a:xfrm>
        <a:prstGeom prst="rect">
          <a:avLst/>
        </a:prstGeom>
        <a:solidFill>
          <a:srgbClr val="92D05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rtl="1">
            <a:lnSpc>
              <a:spcPct val="90000"/>
            </a:lnSpc>
            <a:spcBef>
              <a:spcPct val="0"/>
            </a:spcBef>
            <a:spcAft>
              <a:spcPct val="35000"/>
            </a:spcAft>
          </a:pPr>
          <a:r>
            <a:rPr lang="fa-IR" sz="1600" kern="1200" dirty="0" smtClean="0">
              <a:cs typeface="B Titr" panose="00000700000000000000" pitchFamily="2" charset="-78"/>
            </a:rPr>
            <a:t>سهل انگاری در تربیت به هیج وجه روا نیست </a:t>
          </a:r>
          <a:endParaRPr lang="fa-IR" sz="1600" kern="1200" dirty="0">
            <a:cs typeface="B Titr" panose="00000700000000000000" pitchFamily="2" charset="-78"/>
          </a:endParaRPr>
        </a:p>
      </dsp:txBody>
      <dsp:txXfrm>
        <a:off x="0" y="815893"/>
        <a:ext cx="4518247" cy="694863"/>
      </dsp:txXfrm>
    </dsp:sp>
    <dsp:sp modelId="{921D6CF0-5773-4E04-A8E5-AC4D21123A3A}">
      <dsp:nvSpPr>
        <dsp:cNvPr id="0" name=""/>
        <dsp:cNvSpPr/>
      </dsp:nvSpPr>
      <dsp:spPr>
        <a:xfrm>
          <a:off x="4518248" y="815893"/>
          <a:ext cx="4518247" cy="694863"/>
        </a:xfrm>
        <a:prstGeom prst="rect">
          <a:avLst/>
        </a:prstGeom>
        <a:solidFill>
          <a:srgbClr val="92D05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rtl="1">
            <a:lnSpc>
              <a:spcPct val="90000"/>
            </a:lnSpc>
            <a:spcBef>
              <a:spcPct val="0"/>
            </a:spcBef>
            <a:spcAft>
              <a:spcPct val="35000"/>
            </a:spcAft>
          </a:pPr>
          <a:r>
            <a:rPr lang="fa-IR" sz="1400" kern="1200" dirty="0" smtClean="0">
              <a:cs typeface="B Titr" panose="00000700000000000000" pitchFamily="2" charset="-78"/>
            </a:rPr>
            <a:t>اگر نمی توانید فرمان عقل را توجیه کنید ناگزیر باید آن را تحمل کنید</a:t>
          </a:r>
          <a:endParaRPr lang="fa-IR" sz="1400" kern="1200" dirty="0">
            <a:cs typeface="B Titr" panose="00000700000000000000" pitchFamily="2" charset="-78"/>
          </a:endParaRPr>
        </a:p>
      </dsp:txBody>
      <dsp:txXfrm>
        <a:off x="4518248" y="815893"/>
        <a:ext cx="4518247" cy="694863"/>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2AFBE-221B-4294-BBB9-0735882C582D}">
      <dsp:nvSpPr>
        <dsp:cNvPr id="0" name=""/>
        <dsp:cNvSpPr/>
      </dsp:nvSpPr>
      <dsp:spPr>
        <a:xfrm>
          <a:off x="1036" y="3473"/>
          <a:ext cx="9034422" cy="2176611"/>
        </a:xfrm>
        <a:prstGeom prst="roundRect">
          <a:avLst>
            <a:gd name="adj" fmla="val 10000"/>
          </a:avLst>
        </a:prstGeom>
        <a:solidFill>
          <a:srgbClr val="FFC000"/>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47650" tIns="247650" rIns="247650" bIns="247650" numCol="1" spcCol="1270" anchor="ctr" anchorCtr="0">
          <a:noAutofit/>
        </a:bodyPr>
        <a:lstStyle/>
        <a:p>
          <a:pPr lvl="0" algn="ctr" defTabSz="2889250" rtl="1">
            <a:lnSpc>
              <a:spcPct val="90000"/>
            </a:lnSpc>
            <a:spcBef>
              <a:spcPct val="0"/>
            </a:spcBef>
            <a:spcAft>
              <a:spcPct val="35000"/>
            </a:spcAft>
          </a:pPr>
          <a:r>
            <a:rPr lang="fa-IR" sz="6500" kern="1200" dirty="0" smtClean="0">
              <a:solidFill>
                <a:schemeClr val="tx1"/>
              </a:solidFill>
              <a:cs typeface="B Titr" panose="00000700000000000000" pitchFamily="2" charset="-78"/>
            </a:rPr>
            <a:t>5- اصل تناسب عمل و وضع</a:t>
          </a:r>
          <a:endParaRPr lang="fa-IR" sz="6500" kern="1200" dirty="0">
            <a:solidFill>
              <a:schemeClr val="tx1"/>
            </a:solidFill>
            <a:cs typeface="B Titr" panose="00000700000000000000" pitchFamily="2" charset="-78"/>
          </a:endParaRPr>
        </a:p>
      </dsp:txBody>
      <dsp:txXfrm>
        <a:off x="64787" y="67224"/>
        <a:ext cx="8906920" cy="2049109"/>
      </dsp:txXfrm>
    </dsp:sp>
    <dsp:sp modelId="{B7D3F180-8E84-4506-A68B-CDE67D3BD19D}">
      <dsp:nvSpPr>
        <dsp:cNvPr id="0" name=""/>
        <dsp:cNvSpPr/>
      </dsp:nvSpPr>
      <dsp:spPr>
        <a:xfrm>
          <a:off x="1036" y="2340694"/>
          <a:ext cx="5901564" cy="2176611"/>
        </a:xfrm>
        <a:prstGeom prst="roundRect">
          <a:avLst>
            <a:gd name="adj" fmla="val 10000"/>
          </a:avLst>
        </a:prstGeom>
        <a:solidFill>
          <a:srgbClr val="92D050"/>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fa-IR" sz="2300" kern="1200" dirty="0" smtClean="0">
              <a:cs typeface="B Titr" panose="00000700000000000000" pitchFamily="2" charset="-78"/>
            </a:rPr>
            <a:t>بر طبق این اصل : عمل تربیتی باید طوری ترتیب داده شود که متناسب با وضع حال کودک باشد و نیازهای هرمرحله ای از رشد که در آن قرار دارد را ارضا کند . </a:t>
          </a:r>
          <a:endParaRPr lang="fa-IR" sz="2300" kern="1200" dirty="0">
            <a:cs typeface="B Titr" panose="00000700000000000000" pitchFamily="2" charset="-78"/>
          </a:endParaRPr>
        </a:p>
      </dsp:txBody>
      <dsp:txXfrm>
        <a:off x="64787" y="2404445"/>
        <a:ext cx="5774062" cy="2049109"/>
      </dsp:txXfrm>
    </dsp:sp>
    <dsp:sp modelId="{1EB1E4C5-894B-4921-9DB2-C02C338B0EBE}">
      <dsp:nvSpPr>
        <dsp:cNvPr id="0" name=""/>
        <dsp:cNvSpPr/>
      </dsp:nvSpPr>
      <dsp:spPr>
        <a:xfrm>
          <a:off x="1036" y="4677915"/>
          <a:ext cx="2890090" cy="2176611"/>
        </a:xfrm>
        <a:prstGeom prst="roundRect">
          <a:avLst>
            <a:gd name="adj" fmla="val 10000"/>
          </a:avLst>
        </a:prstGeom>
        <a:solidFill>
          <a:srgbClr val="92D050"/>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smtClean="0">
              <a:cs typeface="B Titr" panose="00000700000000000000" pitchFamily="2" charset="-78"/>
            </a:rPr>
            <a:t>3- مربی باید ضمن ارضا تمایلات کودک به فعالیت در زمان حال و در وضع موجود ، سیر آینده نیاز ها و علائق و تحول امکانات او را در نظر بگیرد .</a:t>
          </a:r>
          <a:endParaRPr lang="fa-IR" sz="1600" kern="1200" dirty="0">
            <a:cs typeface="B Titr" panose="00000700000000000000" pitchFamily="2" charset="-78"/>
          </a:endParaRPr>
        </a:p>
      </dsp:txBody>
      <dsp:txXfrm>
        <a:off x="64787" y="4741666"/>
        <a:ext cx="2762588" cy="2049109"/>
      </dsp:txXfrm>
    </dsp:sp>
    <dsp:sp modelId="{B1FA7114-E65F-424E-8219-065C47735DB3}">
      <dsp:nvSpPr>
        <dsp:cNvPr id="0" name=""/>
        <dsp:cNvSpPr/>
      </dsp:nvSpPr>
      <dsp:spPr>
        <a:xfrm>
          <a:off x="3012510" y="4677915"/>
          <a:ext cx="2890090" cy="2176611"/>
        </a:xfrm>
        <a:prstGeom prst="roundRect">
          <a:avLst>
            <a:gd name="adj" fmla="val 10000"/>
          </a:avLst>
        </a:prstGeom>
        <a:solidFill>
          <a:srgbClr val="92D050"/>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cs typeface="B Titr" panose="00000700000000000000" pitchFamily="2" charset="-78"/>
            </a:rPr>
            <a:t>2- آموزش باید به نحوی با احتیاجات اساسی و نیاز های واقعی کنونی کودک مربوط باشد و علائقش را ارضا کند .</a:t>
          </a:r>
          <a:endParaRPr lang="fa-IR" sz="2000" kern="1200" dirty="0">
            <a:cs typeface="B Titr" panose="00000700000000000000" pitchFamily="2" charset="-78"/>
          </a:endParaRPr>
        </a:p>
      </dsp:txBody>
      <dsp:txXfrm>
        <a:off x="3076261" y="4741666"/>
        <a:ext cx="2762588" cy="2049109"/>
      </dsp:txXfrm>
    </dsp:sp>
    <dsp:sp modelId="{3FE9C091-E580-4AB6-BC69-7E1F9B531B28}">
      <dsp:nvSpPr>
        <dsp:cNvPr id="0" name=""/>
        <dsp:cNvSpPr/>
      </dsp:nvSpPr>
      <dsp:spPr>
        <a:xfrm>
          <a:off x="6145368" y="2340694"/>
          <a:ext cx="2890090" cy="2176611"/>
        </a:xfrm>
        <a:prstGeom prst="roundRect">
          <a:avLst>
            <a:gd name="adj" fmla="val 10000"/>
          </a:avLst>
        </a:prstGeom>
        <a:solidFill>
          <a:srgbClr val="92D050"/>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fa-IR" sz="2300" kern="1200" dirty="0" smtClean="0">
              <a:cs typeface="B Titr" panose="00000700000000000000" pitchFamily="2" charset="-78"/>
            </a:rPr>
            <a:t>از این اصل سه نکته مهم نتیجه می شود : </a:t>
          </a:r>
          <a:endParaRPr lang="fa-IR" sz="2300" kern="1200" dirty="0">
            <a:cs typeface="B Titr" panose="00000700000000000000" pitchFamily="2" charset="-78"/>
          </a:endParaRPr>
        </a:p>
      </dsp:txBody>
      <dsp:txXfrm>
        <a:off x="6209119" y="2404445"/>
        <a:ext cx="2762588" cy="2049109"/>
      </dsp:txXfrm>
    </dsp:sp>
    <dsp:sp modelId="{3F541D37-0655-460A-A9B8-EC38E7438DF8}">
      <dsp:nvSpPr>
        <dsp:cNvPr id="0" name=""/>
        <dsp:cNvSpPr/>
      </dsp:nvSpPr>
      <dsp:spPr>
        <a:xfrm>
          <a:off x="5993956" y="4681388"/>
          <a:ext cx="2890090" cy="2176611"/>
        </a:xfrm>
        <a:prstGeom prst="roundRect">
          <a:avLst>
            <a:gd name="adj" fmla="val 10000"/>
          </a:avLst>
        </a:prstGeom>
        <a:solidFill>
          <a:srgbClr val="92D050"/>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Titr" panose="00000700000000000000" pitchFamily="2" charset="-78"/>
            </a:rPr>
            <a:t>1- آموزش باید با مرحله رشد ذهنی دانش آموز متناسب باشد</a:t>
          </a:r>
          <a:endParaRPr lang="fa-IR" sz="1800" kern="1200" dirty="0">
            <a:cs typeface="B Titr" panose="00000700000000000000" pitchFamily="2" charset="-78"/>
          </a:endParaRPr>
        </a:p>
      </dsp:txBody>
      <dsp:txXfrm>
        <a:off x="6057707" y="4745139"/>
        <a:ext cx="2762588" cy="2049109"/>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D18C3-8553-4EE1-B73E-C46B9D75573E}">
      <dsp:nvSpPr>
        <dsp:cNvPr id="0" name=""/>
        <dsp:cNvSpPr/>
      </dsp:nvSpPr>
      <dsp:spPr>
        <a:xfrm>
          <a:off x="2943547" y="4027952"/>
          <a:ext cx="2715778" cy="2715778"/>
        </a:xfrm>
        <a:prstGeom prst="ellipse">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rtl="1">
            <a:lnSpc>
              <a:spcPct val="90000"/>
            </a:lnSpc>
            <a:spcBef>
              <a:spcPct val="0"/>
            </a:spcBef>
            <a:spcAft>
              <a:spcPct val="35000"/>
            </a:spcAft>
          </a:pPr>
          <a:r>
            <a:rPr lang="fa-IR" sz="4500" kern="1200" dirty="0" smtClean="0">
              <a:solidFill>
                <a:schemeClr val="tx1"/>
              </a:solidFill>
              <a:cs typeface="B Titr" panose="00000700000000000000" pitchFamily="2" charset="-78"/>
            </a:rPr>
            <a:t>6-اصل تفرّد</a:t>
          </a:r>
          <a:endParaRPr lang="fa-IR" sz="4500" kern="1200" dirty="0">
            <a:solidFill>
              <a:schemeClr val="tx1"/>
            </a:solidFill>
            <a:cs typeface="B Titr" panose="00000700000000000000" pitchFamily="2" charset="-78"/>
          </a:endParaRPr>
        </a:p>
      </dsp:txBody>
      <dsp:txXfrm>
        <a:off x="3341263" y="4425668"/>
        <a:ext cx="1920346" cy="1920346"/>
      </dsp:txXfrm>
    </dsp:sp>
    <dsp:sp modelId="{DD94F220-0197-42F3-9D9E-863BFD6A3B43}">
      <dsp:nvSpPr>
        <dsp:cNvPr id="0" name=""/>
        <dsp:cNvSpPr/>
      </dsp:nvSpPr>
      <dsp:spPr>
        <a:xfrm rot="12972419">
          <a:off x="1399438" y="3439577"/>
          <a:ext cx="2244238" cy="773996"/>
        </a:xfrm>
        <a:prstGeom prst="lef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36499F8A-D50C-44A9-969D-D2E5FCDFCD36}">
      <dsp:nvSpPr>
        <dsp:cNvPr id="0" name=""/>
        <dsp:cNvSpPr/>
      </dsp:nvSpPr>
      <dsp:spPr>
        <a:xfrm>
          <a:off x="-255072" y="1425511"/>
          <a:ext cx="3089202" cy="3510767"/>
        </a:xfrm>
        <a:prstGeom prst="roundRect">
          <a:avLst>
            <a:gd name="adj" fmla="val 10000"/>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1">
            <a:lnSpc>
              <a:spcPct val="90000"/>
            </a:lnSpc>
            <a:spcBef>
              <a:spcPct val="0"/>
            </a:spcBef>
            <a:spcAft>
              <a:spcPct val="35000"/>
            </a:spcAft>
          </a:pPr>
          <a:r>
            <a:rPr lang="fa-IR" sz="1800" b="1" kern="1200" dirty="0" smtClean="0">
              <a:solidFill>
                <a:schemeClr val="tx1"/>
              </a:solidFill>
              <a:cs typeface="B Titr" panose="00000700000000000000" pitchFamily="2" charset="-78"/>
            </a:rPr>
            <a:t>باید بین ساخت روحی و روانی کودک با سرمایه فرهنگی جامعه اش شباهت  و هماهنگی کامل وجود داشته باشد </a:t>
          </a:r>
          <a:endParaRPr lang="fa-IR" sz="1800" b="1" kern="1200" dirty="0">
            <a:solidFill>
              <a:schemeClr val="tx1"/>
            </a:solidFill>
            <a:cs typeface="B Titr" panose="00000700000000000000" pitchFamily="2" charset="-78"/>
          </a:endParaRPr>
        </a:p>
      </dsp:txBody>
      <dsp:txXfrm>
        <a:off x="-164592" y="1515991"/>
        <a:ext cx="2908242" cy="3329807"/>
      </dsp:txXfrm>
    </dsp:sp>
    <dsp:sp modelId="{6EB56E11-4804-43F0-98FE-55D61FA8ED92}">
      <dsp:nvSpPr>
        <dsp:cNvPr id="0" name=""/>
        <dsp:cNvSpPr/>
      </dsp:nvSpPr>
      <dsp:spPr>
        <a:xfrm rot="16200000">
          <a:off x="3205722" y="2417696"/>
          <a:ext cx="2191428" cy="773996"/>
        </a:xfrm>
        <a:prstGeom prst="lef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4C2A3FC3-72D0-4FF1-BB05-15C7BC7244C7}">
      <dsp:nvSpPr>
        <dsp:cNvPr id="0" name=""/>
        <dsp:cNvSpPr/>
      </dsp:nvSpPr>
      <dsp:spPr>
        <a:xfrm>
          <a:off x="2609866" y="114268"/>
          <a:ext cx="3383140" cy="3189424"/>
        </a:xfrm>
        <a:prstGeom prst="roundRect">
          <a:avLst>
            <a:gd name="adj" fmla="val 10000"/>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rtl="1">
            <a:lnSpc>
              <a:spcPct val="90000"/>
            </a:lnSpc>
            <a:spcBef>
              <a:spcPct val="0"/>
            </a:spcBef>
            <a:spcAft>
              <a:spcPct val="35000"/>
            </a:spcAft>
          </a:pPr>
          <a:r>
            <a:rPr lang="fa-IR" sz="1400" kern="1200" dirty="0" smtClean="0">
              <a:solidFill>
                <a:schemeClr val="tx1"/>
              </a:solidFill>
              <a:cs typeface="B Titr" panose="00000700000000000000" pitchFamily="2" charset="-78"/>
            </a:rPr>
            <a:t>هر کودک فردی است غیر قابل قسمت و منحصر به فرد . هرکس حق دارد از زمان طفولیتش برای زندگی فردی خویش بر اساس امیال و علائق خویش طرح و برنامه داشته باشد ، چرا که موفقیتهای بزرگ و نبوغ بشری بر اثر همین فردیّت و تشخص بوجود آمده اند </a:t>
          </a:r>
          <a:endParaRPr lang="fa-IR" sz="1400" kern="1200" dirty="0">
            <a:solidFill>
              <a:schemeClr val="tx1"/>
            </a:solidFill>
            <a:cs typeface="B Titr" panose="00000700000000000000" pitchFamily="2" charset="-78"/>
          </a:endParaRPr>
        </a:p>
      </dsp:txBody>
      <dsp:txXfrm>
        <a:off x="2703281" y="207683"/>
        <a:ext cx="3196310" cy="3002594"/>
      </dsp:txXfrm>
    </dsp:sp>
    <dsp:sp modelId="{D2F42F1E-91E8-4E65-BFF2-E6CB1EC1B69A}">
      <dsp:nvSpPr>
        <dsp:cNvPr id="0" name=""/>
        <dsp:cNvSpPr/>
      </dsp:nvSpPr>
      <dsp:spPr>
        <a:xfrm rot="19377882">
          <a:off x="5014904" y="3363517"/>
          <a:ext cx="2282345" cy="773996"/>
        </a:xfrm>
        <a:prstGeom prst="lef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BFE94D40-5F64-4322-A6DA-37F994736490}">
      <dsp:nvSpPr>
        <dsp:cNvPr id="0" name=""/>
        <dsp:cNvSpPr/>
      </dsp:nvSpPr>
      <dsp:spPr>
        <a:xfrm>
          <a:off x="5767170" y="1530307"/>
          <a:ext cx="3092350" cy="3165977"/>
        </a:xfrm>
        <a:prstGeom prst="roundRect">
          <a:avLst>
            <a:gd name="adj" fmla="val 10000"/>
          </a:avLst>
        </a:prstGeom>
        <a:solidFill>
          <a:srgbClr val="FFC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rtl="1">
            <a:lnSpc>
              <a:spcPct val="90000"/>
            </a:lnSpc>
            <a:spcBef>
              <a:spcPct val="0"/>
            </a:spcBef>
            <a:spcAft>
              <a:spcPct val="35000"/>
            </a:spcAft>
          </a:pPr>
          <a:r>
            <a:rPr lang="fa-IR" sz="1600" kern="1200" dirty="0" smtClean="0">
              <a:solidFill>
                <a:schemeClr val="tx1"/>
              </a:solidFill>
              <a:cs typeface="B Titr" panose="00000700000000000000" pitchFamily="2" charset="-78"/>
            </a:rPr>
            <a:t>فردیت نحوه خاصّ و منحصر بفرد عمل و عکس العمل هر فرد نسبت به محیط است که طبق انگیزه مورثی و شکل رشد حیاتیش صورت می گیرد. این یکی از واقعیت های اساسی است که هر نظریه تربیتی باید بر اساس آن آغاز شود .</a:t>
          </a:r>
          <a:endParaRPr lang="fa-IR" sz="1600" kern="1200" dirty="0">
            <a:solidFill>
              <a:schemeClr val="tx1"/>
            </a:solidFill>
            <a:cs typeface="B Titr" panose="00000700000000000000" pitchFamily="2" charset="-78"/>
          </a:endParaRPr>
        </a:p>
      </dsp:txBody>
      <dsp:txXfrm>
        <a:off x="5857742" y="1620879"/>
        <a:ext cx="2911206" cy="2984833"/>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0B96D-09F6-4709-9E8A-A8D356098888}">
      <dsp:nvSpPr>
        <dsp:cNvPr id="0" name=""/>
        <dsp:cNvSpPr/>
      </dsp:nvSpPr>
      <dsp:spPr>
        <a:xfrm>
          <a:off x="1533258" y="546478"/>
          <a:ext cx="3632186" cy="3632186"/>
        </a:xfrm>
        <a:prstGeom prst="blockArc">
          <a:avLst>
            <a:gd name="adj1" fmla="val 10800000"/>
            <a:gd name="adj2" fmla="val 16200000"/>
            <a:gd name="adj3" fmla="val 4643"/>
          </a:avLst>
        </a:prstGeom>
        <a:solidFill>
          <a:srgbClr val="00B0F0"/>
        </a:soli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7FC2FCB-7BBE-4DEE-BF19-EC239B893D6B}">
      <dsp:nvSpPr>
        <dsp:cNvPr id="0" name=""/>
        <dsp:cNvSpPr/>
      </dsp:nvSpPr>
      <dsp:spPr>
        <a:xfrm>
          <a:off x="1533258" y="546478"/>
          <a:ext cx="3632186" cy="3632186"/>
        </a:xfrm>
        <a:prstGeom prst="blockArc">
          <a:avLst>
            <a:gd name="adj1" fmla="val 5400000"/>
            <a:gd name="adj2" fmla="val 10800000"/>
            <a:gd name="adj3" fmla="val 4643"/>
          </a:avLst>
        </a:prstGeom>
        <a:solidFill>
          <a:srgbClr val="00B0F0"/>
        </a:soli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C73C17F-4004-4DD5-8A81-0A3A6D5AF151}">
      <dsp:nvSpPr>
        <dsp:cNvPr id="0" name=""/>
        <dsp:cNvSpPr/>
      </dsp:nvSpPr>
      <dsp:spPr>
        <a:xfrm>
          <a:off x="1533258" y="546478"/>
          <a:ext cx="3632186" cy="3632186"/>
        </a:xfrm>
        <a:prstGeom prst="blockArc">
          <a:avLst>
            <a:gd name="adj1" fmla="val 0"/>
            <a:gd name="adj2" fmla="val 5400000"/>
            <a:gd name="adj3" fmla="val 4643"/>
          </a:avLst>
        </a:prstGeom>
        <a:solidFill>
          <a:srgbClr val="00B0F0"/>
        </a:soli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D189DEF-3A98-4E3D-82E9-6FABEFE031F7}">
      <dsp:nvSpPr>
        <dsp:cNvPr id="0" name=""/>
        <dsp:cNvSpPr/>
      </dsp:nvSpPr>
      <dsp:spPr>
        <a:xfrm>
          <a:off x="1533258" y="546478"/>
          <a:ext cx="3632186" cy="3632186"/>
        </a:xfrm>
        <a:prstGeom prst="blockArc">
          <a:avLst>
            <a:gd name="adj1" fmla="val 16200000"/>
            <a:gd name="adj2" fmla="val 0"/>
            <a:gd name="adj3" fmla="val 4643"/>
          </a:avLst>
        </a:prstGeom>
        <a:solidFill>
          <a:srgbClr val="00B0F0"/>
        </a:solidFill>
        <a:ln>
          <a:noFill/>
        </a:ln>
        <a:effectLst>
          <a:outerShdw blurRad="38100" dist="254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07E9B30-1365-4055-8027-F1133CE2EE37}">
      <dsp:nvSpPr>
        <dsp:cNvPr id="0" name=""/>
        <dsp:cNvSpPr/>
      </dsp:nvSpPr>
      <dsp:spPr>
        <a:xfrm>
          <a:off x="2512831" y="1526051"/>
          <a:ext cx="1673040" cy="1673040"/>
        </a:xfrm>
        <a:prstGeom prst="ellips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a-IR" sz="1800" b="1" kern="1200" dirty="0" smtClean="0">
              <a:cs typeface="B Titr" panose="00000700000000000000" pitchFamily="2" charset="-78"/>
            </a:rPr>
            <a:t>اصول جامعه شناسی تعلیم و تربیت</a:t>
          </a:r>
          <a:endParaRPr lang="en-US" sz="1800" b="1" kern="1200" dirty="0">
            <a:cs typeface="B Titr" panose="00000700000000000000" pitchFamily="2" charset="-78"/>
          </a:endParaRPr>
        </a:p>
      </dsp:txBody>
      <dsp:txXfrm>
        <a:off x="2757842" y="1771062"/>
        <a:ext cx="1183018" cy="1183018"/>
      </dsp:txXfrm>
    </dsp:sp>
    <dsp:sp modelId="{693E19D5-89CF-4D19-A60D-47D003582548}">
      <dsp:nvSpPr>
        <dsp:cNvPr id="0" name=""/>
        <dsp:cNvSpPr/>
      </dsp:nvSpPr>
      <dsp:spPr>
        <a:xfrm>
          <a:off x="2763787" y="3075"/>
          <a:ext cx="1171128" cy="1171128"/>
        </a:xfrm>
        <a:prstGeom prst="ellips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a-IR" sz="1700" b="1" kern="1200" dirty="0" smtClean="0">
              <a:cs typeface="B Titr" panose="00000700000000000000" pitchFamily="2" charset="-78"/>
            </a:rPr>
            <a:t>همکاری</a:t>
          </a:r>
          <a:endParaRPr lang="en-US" sz="1700" b="1" kern="1200" dirty="0">
            <a:cs typeface="B Titr" panose="00000700000000000000" pitchFamily="2" charset="-78"/>
          </a:endParaRPr>
        </a:p>
      </dsp:txBody>
      <dsp:txXfrm>
        <a:off x="2935295" y="174583"/>
        <a:ext cx="828112" cy="828112"/>
      </dsp:txXfrm>
    </dsp:sp>
    <dsp:sp modelId="{C835638C-B19A-4764-BB13-50C8AF8A0B37}">
      <dsp:nvSpPr>
        <dsp:cNvPr id="0" name=""/>
        <dsp:cNvSpPr/>
      </dsp:nvSpPr>
      <dsp:spPr>
        <a:xfrm>
          <a:off x="4537720" y="1777007"/>
          <a:ext cx="1171128" cy="1171128"/>
        </a:xfrm>
        <a:prstGeom prst="ellipse">
          <a:avLst/>
        </a:prstGeom>
        <a:gradFill rotWithShape="0">
          <a:gsLst>
            <a:gs pos="0">
              <a:schemeClr val="accent3">
                <a:hueOff val="-477801"/>
                <a:satOff val="393"/>
                <a:lumOff val="-327"/>
                <a:alphaOff val="0"/>
                <a:tint val="96000"/>
                <a:lumMod val="100000"/>
              </a:schemeClr>
            </a:gs>
            <a:gs pos="78000">
              <a:schemeClr val="accent3">
                <a:hueOff val="-477801"/>
                <a:satOff val="393"/>
                <a:lumOff val="-327"/>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a-IR" sz="1700" b="1" kern="1200" dirty="0" smtClean="0">
              <a:cs typeface="B Titr" panose="00000700000000000000" pitchFamily="2" charset="-78"/>
            </a:rPr>
            <a:t>سازگاری اجتماعی</a:t>
          </a:r>
          <a:endParaRPr lang="en-US" sz="1700" b="1" kern="1200" dirty="0">
            <a:cs typeface="B Titr" panose="00000700000000000000" pitchFamily="2" charset="-78"/>
          </a:endParaRPr>
        </a:p>
      </dsp:txBody>
      <dsp:txXfrm>
        <a:off x="4709228" y="1948515"/>
        <a:ext cx="828112" cy="828112"/>
      </dsp:txXfrm>
    </dsp:sp>
    <dsp:sp modelId="{AA364ED0-92D5-41B8-9E56-CFFDEBA47A80}">
      <dsp:nvSpPr>
        <dsp:cNvPr id="0" name=""/>
        <dsp:cNvSpPr/>
      </dsp:nvSpPr>
      <dsp:spPr>
        <a:xfrm>
          <a:off x="2763787" y="3550940"/>
          <a:ext cx="1171128" cy="1171128"/>
        </a:xfrm>
        <a:prstGeom prst="ellipse">
          <a:avLst/>
        </a:prstGeom>
        <a:gradFill rotWithShape="0">
          <a:gsLst>
            <a:gs pos="0">
              <a:schemeClr val="accent3">
                <a:hueOff val="-955602"/>
                <a:satOff val="787"/>
                <a:lumOff val="-654"/>
                <a:alphaOff val="0"/>
                <a:tint val="96000"/>
                <a:lumMod val="100000"/>
              </a:schemeClr>
            </a:gs>
            <a:gs pos="78000">
              <a:schemeClr val="accent3">
                <a:hueOff val="-955602"/>
                <a:satOff val="787"/>
                <a:lumOff val="-654"/>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a-IR" sz="1700" b="1" kern="1200" dirty="0" smtClean="0">
              <a:cs typeface="B Titr" panose="00000700000000000000" pitchFamily="2" charset="-78"/>
            </a:rPr>
            <a:t>مخالفت</a:t>
          </a:r>
          <a:endParaRPr lang="en-US" sz="1700" b="1" kern="1200" dirty="0">
            <a:cs typeface="B Titr" panose="00000700000000000000" pitchFamily="2" charset="-78"/>
          </a:endParaRPr>
        </a:p>
      </dsp:txBody>
      <dsp:txXfrm>
        <a:off x="2935295" y="3722448"/>
        <a:ext cx="828112" cy="828112"/>
      </dsp:txXfrm>
    </dsp:sp>
    <dsp:sp modelId="{961BE582-C28F-4391-AD49-7D99830404E0}">
      <dsp:nvSpPr>
        <dsp:cNvPr id="0" name=""/>
        <dsp:cNvSpPr/>
      </dsp:nvSpPr>
      <dsp:spPr>
        <a:xfrm>
          <a:off x="989855" y="1777007"/>
          <a:ext cx="1171128" cy="1171128"/>
        </a:xfrm>
        <a:prstGeom prst="ellipse">
          <a:avLst/>
        </a:prstGeom>
        <a:gradFill rotWithShape="0">
          <a:gsLst>
            <a:gs pos="0">
              <a:schemeClr val="accent3">
                <a:hueOff val="-1433403"/>
                <a:satOff val="1180"/>
                <a:lumOff val="-981"/>
                <a:alphaOff val="0"/>
                <a:tint val="96000"/>
                <a:lumMod val="100000"/>
              </a:schemeClr>
            </a:gs>
            <a:gs pos="78000">
              <a:schemeClr val="accent3">
                <a:hueOff val="-1433403"/>
                <a:satOff val="1180"/>
                <a:lumOff val="-981"/>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a-IR" sz="1700" b="1" kern="1200" dirty="0" smtClean="0">
              <a:cs typeface="B Titr" panose="00000700000000000000" pitchFamily="2" charset="-78"/>
            </a:rPr>
            <a:t>توافق</a:t>
          </a:r>
          <a:endParaRPr lang="en-US" sz="1700" b="1" kern="1200" dirty="0">
            <a:cs typeface="B Titr" panose="00000700000000000000" pitchFamily="2" charset="-78"/>
          </a:endParaRPr>
        </a:p>
      </dsp:txBody>
      <dsp:txXfrm>
        <a:off x="1161363" y="1948515"/>
        <a:ext cx="828112" cy="828112"/>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AEE4B-AF7B-4E77-BBDE-FC7FE120CFCF}">
      <dsp:nvSpPr>
        <dsp:cNvPr id="0" name=""/>
        <dsp:cNvSpPr/>
      </dsp:nvSpPr>
      <dsp:spPr>
        <a:xfrm>
          <a:off x="3028025" y="2348706"/>
          <a:ext cx="585485" cy="1115635"/>
        </a:xfrm>
        <a:custGeom>
          <a:avLst/>
          <a:gdLst/>
          <a:ahLst/>
          <a:cxnLst/>
          <a:rect l="0" t="0" r="0" b="0"/>
          <a:pathLst>
            <a:path>
              <a:moveTo>
                <a:pt x="0" y="0"/>
              </a:moveTo>
              <a:lnTo>
                <a:pt x="292742" y="0"/>
              </a:lnTo>
              <a:lnTo>
                <a:pt x="292742" y="1115635"/>
              </a:lnTo>
              <a:lnTo>
                <a:pt x="585485" y="1115635"/>
              </a:lnTo>
            </a:path>
          </a:pathLst>
        </a:custGeom>
        <a:noFill/>
        <a:ln w="19050" cap="rnd" cmpd="sng" algn="ctr">
          <a:solidFill>
            <a:srgbClr val="FF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289270" y="2875025"/>
        <a:ext cx="62996" cy="62996"/>
      </dsp:txXfrm>
    </dsp:sp>
    <dsp:sp modelId="{EBA189A7-DEF8-4E58-A621-E44ABBFB1CE9}">
      <dsp:nvSpPr>
        <dsp:cNvPr id="0" name=""/>
        <dsp:cNvSpPr/>
      </dsp:nvSpPr>
      <dsp:spPr>
        <a:xfrm>
          <a:off x="3028025" y="2302986"/>
          <a:ext cx="585485" cy="91440"/>
        </a:xfrm>
        <a:custGeom>
          <a:avLst/>
          <a:gdLst/>
          <a:ahLst/>
          <a:cxnLst/>
          <a:rect l="0" t="0" r="0" b="0"/>
          <a:pathLst>
            <a:path>
              <a:moveTo>
                <a:pt x="0" y="45720"/>
              </a:moveTo>
              <a:lnTo>
                <a:pt x="585485" y="45720"/>
              </a:lnTo>
            </a:path>
          </a:pathLst>
        </a:custGeom>
        <a:noFill/>
        <a:ln w="19050" cap="rnd" cmpd="sng" algn="ctr">
          <a:solidFill>
            <a:srgbClr val="FF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06131" y="2334068"/>
        <a:ext cx="29274" cy="29274"/>
      </dsp:txXfrm>
    </dsp:sp>
    <dsp:sp modelId="{8053C345-4FF7-4A86-9194-C22FAADB233F}">
      <dsp:nvSpPr>
        <dsp:cNvPr id="0" name=""/>
        <dsp:cNvSpPr/>
      </dsp:nvSpPr>
      <dsp:spPr>
        <a:xfrm>
          <a:off x="3028025" y="1233070"/>
          <a:ext cx="585485" cy="1115635"/>
        </a:xfrm>
        <a:custGeom>
          <a:avLst/>
          <a:gdLst/>
          <a:ahLst/>
          <a:cxnLst/>
          <a:rect l="0" t="0" r="0" b="0"/>
          <a:pathLst>
            <a:path>
              <a:moveTo>
                <a:pt x="0" y="1115635"/>
              </a:moveTo>
              <a:lnTo>
                <a:pt x="292742" y="1115635"/>
              </a:lnTo>
              <a:lnTo>
                <a:pt x="292742" y="0"/>
              </a:lnTo>
              <a:lnTo>
                <a:pt x="585485" y="0"/>
              </a:lnTo>
            </a:path>
          </a:pathLst>
        </a:custGeom>
        <a:noFill/>
        <a:ln w="19050" cap="rnd" cmpd="sng" algn="ctr">
          <a:solidFill>
            <a:srgbClr val="FF0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89270" y="1759389"/>
        <a:ext cx="62996" cy="62996"/>
      </dsp:txXfrm>
    </dsp:sp>
    <dsp:sp modelId="{6619B739-DA0F-454A-897C-92330055AA88}">
      <dsp:nvSpPr>
        <dsp:cNvPr id="0" name=""/>
        <dsp:cNvSpPr/>
      </dsp:nvSpPr>
      <dsp:spPr>
        <a:xfrm rot="16200000">
          <a:off x="233065" y="1902451"/>
          <a:ext cx="4697412" cy="892508"/>
        </a:xfrm>
        <a:prstGeom prst="rect">
          <a:avLst/>
        </a:prstGeom>
        <a:solidFill>
          <a:srgbClr val="00B0FF"/>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kern="1200" dirty="0" smtClean="0">
              <a:cs typeface="B Titr" panose="00000700000000000000" pitchFamily="2" charset="-78"/>
            </a:rPr>
            <a:t>اصول تعلیم و تربیت با توجه به فرهنگ</a:t>
          </a:r>
          <a:endParaRPr lang="en-US" sz="2800" kern="1200" dirty="0">
            <a:cs typeface="B Titr" panose="00000700000000000000" pitchFamily="2" charset="-78"/>
          </a:endParaRPr>
        </a:p>
      </dsp:txBody>
      <dsp:txXfrm>
        <a:off x="233065" y="1902451"/>
        <a:ext cx="4697412" cy="892508"/>
      </dsp:txXfrm>
    </dsp:sp>
    <dsp:sp modelId="{1B688593-4056-495D-9652-77780B310B6B}">
      <dsp:nvSpPr>
        <dsp:cNvPr id="0" name=""/>
        <dsp:cNvSpPr/>
      </dsp:nvSpPr>
      <dsp:spPr>
        <a:xfrm>
          <a:off x="3613511" y="786816"/>
          <a:ext cx="2927427" cy="892508"/>
        </a:xfrm>
        <a:prstGeom prst="rect">
          <a:avLst/>
        </a:prstGeom>
        <a:solidFill>
          <a:srgbClr val="66FFC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a-IR" sz="2100" kern="1200" dirty="0" smtClean="0">
              <a:solidFill>
                <a:schemeClr val="tx1"/>
              </a:solidFill>
              <a:cs typeface="B Titr" panose="00000700000000000000" pitchFamily="2" charset="-78"/>
            </a:rPr>
            <a:t>1- انتقال میراث فرهنگی</a:t>
          </a:r>
          <a:endParaRPr lang="en-US" sz="2100" kern="1200" dirty="0">
            <a:solidFill>
              <a:schemeClr val="tx1"/>
            </a:solidFill>
            <a:cs typeface="B Titr" panose="00000700000000000000" pitchFamily="2" charset="-78"/>
          </a:endParaRPr>
        </a:p>
      </dsp:txBody>
      <dsp:txXfrm>
        <a:off x="3613511" y="786816"/>
        <a:ext cx="2927427" cy="892508"/>
      </dsp:txXfrm>
    </dsp:sp>
    <dsp:sp modelId="{84A1C76C-E8D0-4058-AE96-1370A52665F6}">
      <dsp:nvSpPr>
        <dsp:cNvPr id="0" name=""/>
        <dsp:cNvSpPr/>
      </dsp:nvSpPr>
      <dsp:spPr>
        <a:xfrm>
          <a:off x="3613511" y="1902451"/>
          <a:ext cx="2927427" cy="892508"/>
        </a:xfrm>
        <a:prstGeom prst="rect">
          <a:avLst/>
        </a:prstGeom>
        <a:solidFill>
          <a:srgbClr val="66FFC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a-IR" sz="2100" kern="1200" dirty="0" smtClean="0">
              <a:solidFill>
                <a:schemeClr val="tx1"/>
              </a:solidFill>
              <a:cs typeface="B Titr" panose="00000700000000000000" pitchFamily="2" charset="-78"/>
            </a:rPr>
            <a:t>2- ارزش سنجی میراث فرهنگی</a:t>
          </a:r>
          <a:endParaRPr lang="en-US" sz="2100" kern="1200" dirty="0">
            <a:solidFill>
              <a:schemeClr val="tx1"/>
            </a:solidFill>
            <a:cs typeface="B Titr" panose="00000700000000000000" pitchFamily="2" charset="-78"/>
          </a:endParaRPr>
        </a:p>
      </dsp:txBody>
      <dsp:txXfrm>
        <a:off x="3613511" y="1902451"/>
        <a:ext cx="2927427" cy="892508"/>
      </dsp:txXfrm>
    </dsp:sp>
    <dsp:sp modelId="{9269139D-8B09-4560-83C8-C33613D0757D}">
      <dsp:nvSpPr>
        <dsp:cNvPr id="0" name=""/>
        <dsp:cNvSpPr/>
      </dsp:nvSpPr>
      <dsp:spPr>
        <a:xfrm>
          <a:off x="3613511" y="3018087"/>
          <a:ext cx="2927427" cy="892508"/>
        </a:xfrm>
        <a:prstGeom prst="rect">
          <a:avLst/>
        </a:prstGeom>
        <a:solidFill>
          <a:srgbClr val="66FFC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a-IR" sz="2100" kern="1200" dirty="0" smtClean="0">
              <a:solidFill>
                <a:schemeClr val="tx1"/>
              </a:solidFill>
              <a:cs typeface="B Titr" panose="00000700000000000000" pitchFamily="2" charset="-78"/>
            </a:rPr>
            <a:t>3-توسعه و پیشرفت میراث فرهنگی</a:t>
          </a:r>
          <a:endParaRPr lang="en-US" sz="2100" kern="1200" dirty="0">
            <a:solidFill>
              <a:schemeClr val="tx1"/>
            </a:solidFill>
            <a:cs typeface="B Titr" panose="00000700000000000000" pitchFamily="2" charset="-78"/>
          </a:endParaRPr>
        </a:p>
      </dsp:txBody>
      <dsp:txXfrm>
        <a:off x="3613511" y="3018087"/>
        <a:ext cx="2927427" cy="892508"/>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FCFD2-5D9F-40C4-9131-773C14E8700F}">
      <dsp:nvSpPr>
        <dsp:cNvPr id="0" name=""/>
        <dsp:cNvSpPr/>
      </dsp:nvSpPr>
      <dsp:spPr>
        <a:xfrm>
          <a:off x="0" y="0"/>
          <a:ext cx="8532440" cy="1590362"/>
        </a:xfrm>
        <a:prstGeom prst="rect">
          <a:avLst/>
        </a:prstGeom>
        <a:solidFill>
          <a:srgbClr val="00B0FF"/>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a-IR" sz="2800" kern="1200" dirty="0" smtClean="0">
              <a:solidFill>
                <a:schemeClr val="tx1"/>
              </a:solidFill>
              <a:cs typeface="B Titr" panose="00000700000000000000" pitchFamily="2" charset="-78"/>
            </a:rPr>
            <a:t>اصول تعلیم و تربیت با توجه به فلسفه اجتماعی</a:t>
          </a:r>
          <a:endParaRPr lang="en-US" sz="2800" kern="1200" dirty="0">
            <a:solidFill>
              <a:schemeClr val="tx1"/>
            </a:solidFill>
            <a:cs typeface="B Titr" panose="00000700000000000000" pitchFamily="2" charset="-78"/>
          </a:endParaRPr>
        </a:p>
      </dsp:txBody>
      <dsp:txXfrm>
        <a:off x="0" y="0"/>
        <a:ext cx="8532440" cy="1590362"/>
      </dsp:txXfrm>
    </dsp:sp>
    <dsp:sp modelId="{F2B98B8E-A147-4955-97B1-48A4E0E30C7C}">
      <dsp:nvSpPr>
        <dsp:cNvPr id="0" name=""/>
        <dsp:cNvSpPr/>
      </dsp:nvSpPr>
      <dsp:spPr>
        <a:xfrm>
          <a:off x="4166" y="1590362"/>
          <a:ext cx="1420684" cy="3339761"/>
        </a:xfrm>
        <a:prstGeom prst="rect">
          <a:avLst/>
        </a:prstGeom>
        <a:solidFill>
          <a:srgbClr val="66FFC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solidFill>
                <a:schemeClr val="tx1"/>
              </a:solidFill>
              <a:cs typeface="B Titr" panose="00000700000000000000" pitchFamily="2" charset="-78"/>
            </a:rPr>
            <a:t>6-مشاوره</a:t>
          </a:r>
          <a:endParaRPr lang="en-US" sz="2400" kern="1200" dirty="0">
            <a:solidFill>
              <a:schemeClr val="tx1"/>
            </a:solidFill>
            <a:cs typeface="B Titr" panose="00000700000000000000" pitchFamily="2" charset="-78"/>
          </a:endParaRPr>
        </a:p>
      </dsp:txBody>
      <dsp:txXfrm>
        <a:off x="4166" y="1590362"/>
        <a:ext cx="1420684" cy="3339761"/>
      </dsp:txXfrm>
    </dsp:sp>
    <dsp:sp modelId="{156242EE-BB89-425F-AC26-B47ADA66CE95}">
      <dsp:nvSpPr>
        <dsp:cNvPr id="0" name=""/>
        <dsp:cNvSpPr/>
      </dsp:nvSpPr>
      <dsp:spPr>
        <a:xfrm>
          <a:off x="1424850" y="1590362"/>
          <a:ext cx="1420684" cy="3339761"/>
        </a:xfrm>
        <a:prstGeom prst="rect">
          <a:avLst/>
        </a:prstGeom>
        <a:solidFill>
          <a:srgbClr val="66FFC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solidFill>
                <a:schemeClr val="tx1"/>
              </a:solidFill>
              <a:cs typeface="B Titr" panose="00000700000000000000" pitchFamily="2" charset="-78"/>
            </a:rPr>
            <a:t>5-مسئولیت اجتماعی</a:t>
          </a:r>
          <a:endParaRPr lang="en-US" sz="2400" kern="1200" dirty="0">
            <a:solidFill>
              <a:schemeClr val="tx1"/>
            </a:solidFill>
            <a:cs typeface="B Titr" panose="00000700000000000000" pitchFamily="2" charset="-78"/>
          </a:endParaRPr>
        </a:p>
      </dsp:txBody>
      <dsp:txXfrm>
        <a:off x="1424850" y="1590362"/>
        <a:ext cx="1420684" cy="3339761"/>
      </dsp:txXfrm>
    </dsp:sp>
    <dsp:sp modelId="{5873D53E-0034-4792-851C-6D15F3F243B8}">
      <dsp:nvSpPr>
        <dsp:cNvPr id="0" name=""/>
        <dsp:cNvSpPr/>
      </dsp:nvSpPr>
      <dsp:spPr>
        <a:xfrm>
          <a:off x="2845535" y="1590362"/>
          <a:ext cx="1420684" cy="3339761"/>
        </a:xfrm>
        <a:prstGeom prst="rect">
          <a:avLst/>
        </a:prstGeom>
        <a:solidFill>
          <a:srgbClr val="66FFC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solidFill>
                <a:schemeClr val="tx1"/>
              </a:solidFill>
              <a:cs typeface="B Titr" panose="00000700000000000000" pitchFamily="2" charset="-78"/>
            </a:rPr>
            <a:t>4-تعاون و همکاری</a:t>
          </a:r>
          <a:endParaRPr lang="en-US" sz="2400" kern="1200" dirty="0">
            <a:solidFill>
              <a:schemeClr val="tx1"/>
            </a:solidFill>
            <a:cs typeface="B Titr" panose="00000700000000000000" pitchFamily="2" charset="-78"/>
          </a:endParaRPr>
        </a:p>
      </dsp:txBody>
      <dsp:txXfrm>
        <a:off x="2845535" y="1590362"/>
        <a:ext cx="1420684" cy="3339761"/>
      </dsp:txXfrm>
    </dsp:sp>
    <dsp:sp modelId="{90C83687-B7E7-4323-BB1C-E14A3A1C44B9}">
      <dsp:nvSpPr>
        <dsp:cNvPr id="0" name=""/>
        <dsp:cNvSpPr/>
      </dsp:nvSpPr>
      <dsp:spPr>
        <a:xfrm>
          <a:off x="4266219" y="1590362"/>
          <a:ext cx="1420684" cy="3339761"/>
        </a:xfrm>
        <a:prstGeom prst="rect">
          <a:avLst/>
        </a:prstGeom>
        <a:solidFill>
          <a:srgbClr val="66FFC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solidFill>
                <a:schemeClr val="tx1"/>
              </a:solidFill>
              <a:cs typeface="B Titr" panose="00000700000000000000" pitchFamily="2" charset="-78"/>
            </a:rPr>
            <a:t>3-اتخاذ رویه عقلانی در زندگی</a:t>
          </a:r>
          <a:endParaRPr lang="en-US" sz="2400" kern="1200" dirty="0">
            <a:solidFill>
              <a:schemeClr val="tx1"/>
            </a:solidFill>
            <a:cs typeface="B Titr" panose="00000700000000000000" pitchFamily="2" charset="-78"/>
          </a:endParaRPr>
        </a:p>
      </dsp:txBody>
      <dsp:txXfrm>
        <a:off x="4266219" y="1590362"/>
        <a:ext cx="1420684" cy="3339761"/>
      </dsp:txXfrm>
    </dsp:sp>
    <dsp:sp modelId="{BB78AEB9-0BA1-4BC7-BFDF-F1573AAE22B1}">
      <dsp:nvSpPr>
        <dsp:cNvPr id="0" name=""/>
        <dsp:cNvSpPr/>
      </dsp:nvSpPr>
      <dsp:spPr>
        <a:xfrm>
          <a:off x="5686904" y="1590362"/>
          <a:ext cx="1420684" cy="3339761"/>
        </a:xfrm>
        <a:prstGeom prst="rect">
          <a:avLst/>
        </a:prstGeom>
        <a:solidFill>
          <a:srgbClr val="66FFC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solidFill>
                <a:schemeClr val="tx1"/>
              </a:solidFill>
              <a:cs typeface="B Titr" panose="00000700000000000000" pitchFamily="2" charset="-78"/>
            </a:rPr>
            <a:t>2-عدالت در مناسبات اجتماعی</a:t>
          </a:r>
          <a:endParaRPr lang="en-US" sz="2400" kern="1200" dirty="0">
            <a:solidFill>
              <a:schemeClr val="tx1"/>
            </a:solidFill>
            <a:cs typeface="B Titr" panose="00000700000000000000" pitchFamily="2" charset="-78"/>
          </a:endParaRPr>
        </a:p>
      </dsp:txBody>
      <dsp:txXfrm>
        <a:off x="5686904" y="1590362"/>
        <a:ext cx="1420684" cy="3339761"/>
      </dsp:txXfrm>
    </dsp:sp>
    <dsp:sp modelId="{4E6EACDE-2278-4B47-AF45-B5AA121A6559}">
      <dsp:nvSpPr>
        <dsp:cNvPr id="0" name=""/>
        <dsp:cNvSpPr/>
      </dsp:nvSpPr>
      <dsp:spPr>
        <a:xfrm>
          <a:off x="7107589" y="1590362"/>
          <a:ext cx="1420684" cy="3339761"/>
        </a:xfrm>
        <a:prstGeom prst="rect">
          <a:avLst/>
        </a:prstGeom>
        <a:solidFill>
          <a:srgbClr val="66FFC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solidFill>
                <a:schemeClr val="tx1"/>
              </a:solidFill>
              <a:cs typeface="B Titr" panose="00000700000000000000" pitchFamily="2" charset="-78"/>
            </a:rPr>
            <a:t>1-احترام به افراد</a:t>
          </a:r>
          <a:endParaRPr lang="en-US" sz="2400" kern="1200" dirty="0">
            <a:solidFill>
              <a:schemeClr val="tx1"/>
            </a:solidFill>
            <a:cs typeface="B Titr" panose="00000700000000000000" pitchFamily="2" charset="-78"/>
          </a:endParaRPr>
        </a:p>
      </dsp:txBody>
      <dsp:txXfrm>
        <a:off x="7107589" y="1590362"/>
        <a:ext cx="1420684" cy="3339761"/>
      </dsp:txXfrm>
    </dsp:sp>
    <dsp:sp modelId="{E85CC7F1-4901-4EE4-A0F2-9D84B0653D36}">
      <dsp:nvSpPr>
        <dsp:cNvPr id="0" name=""/>
        <dsp:cNvSpPr/>
      </dsp:nvSpPr>
      <dsp:spPr>
        <a:xfrm>
          <a:off x="0" y="4930123"/>
          <a:ext cx="8532440" cy="37108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8FC78-BA79-4EC1-805E-F207CD62BAB3}">
      <dsp:nvSpPr>
        <dsp:cNvPr id="0" name=""/>
        <dsp:cNvSpPr/>
      </dsp:nvSpPr>
      <dsp:spPr>
        <a:xfrm>
          <a:off x="2362" y="202"/>
          <a:ext cx="6396074" cy="1330368"/>
        </a:xfrm>
        <a:prstGeom prst="roundRect">
          <a:avLst>
            <a:gd name="adj" fmla="val 10000"/>
          </a:avLst>
        </a:prstGeom>
        <a:solidFill>
          <a:srgbClr val="FFFF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fa-IR" sz="3600" b="1" kern="1200" dirty="0" smtClean="0">
              <a:solidFill>
                <a:schemeClr val="tx1"/>
              </a:solidFill>
            </a:rPr>
            <a:t>کمال آدمی چیست؟ (تربیت)</a:t>
          </a:r>
          <a:endParaRPr lang="fa-IR" sz="3600" b="1" kern="1200" dirty="0">
            <a:solidFill>
              <a:schemeClr val="tx1"/>
            </a:solidFill>
          </a:endParaRPr>
        </a:p>
      </dsp:txBody>
      <dsp:txXfrm>
        <a:off x="41327" y="39167"/>
        <a:ext cx="6318144" cy="1252438"/>
      </dsp:txXfrm>
    </dsp:sp>
    <dsp:sp modelId="{33C988F1-8E74-4752-AA0E-1A582ED056A1}">
      <dsp:nvSpPr>
        <dsp:cNvPr id="0" name=""/>
        <dsp:cNvSpPr/>
      </dsp:nvSpPr>
      <dsp:spPr>
        <a:xfrm>
          <a:off x="2362" y="1443635"/>
          <a:ext cx="3069133" cy="1330368"/>
        </a:xfrm>
        <a:prstGeom prst="roundRect">
          <a:avLst>
            <a:gd name="adj" fmla="val 10000"/>
          </a:avLst>
        </a:prstGeom>
        <a:solidFill>
          <a:srgbClr val="FFFF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fa-IR" sz="1900" b="1" kern="1200" dirty="0" smtClean="0">
              <a:solidFill>
                <a:schemeClr val="tx1"/>
              </a:solidFill>
            </a:rPr>
            <a:t>نزدیک شدن به برترین درجه ای که انسان به اقتضای طبیعت خویش در خور آن است.</a:t>
          </a:r>
          <a:endParaRPr lang="fa-IR" sz="1900" b="1" kern="1200" dirty="0">
            <a:solidFill>
              <a:schemeClr val="tx1"/>
            </a:solidFill>
          </a:endParaRPr>
        </a:p>
      </dsp:txBody>
      <dsp:txXfrm>
        <a:off x="41327" y="1482600"/>
        <a:ext cx="2991203" cy="1252438"/>
      </dsp:txXfrm>
    </dsp:sp>
    <dsp:sp modelId="{D7855EC1-7635-4B22-905E-650C707D687B}">
      <dsp:nvSpPr>
        <dsp:cNvPr id="0" name=""/>
        <dsp:cNvSpPr/>
      </dsp:nvSpPr>
      <dsp:spPr>
        <a:xfrm>
          <a:off x="2362" y="2887068"/>
          <a:ext cx="3069133" cy="1330368"/>
        </a:xfrm>
        <a:prstGeom prst="roundRect">
          <a:avLst>
            <a:gd name="adj" fmla="val 10000"/>
          </a:avLst>
        </a:prstGeom>
        <a:solidFill>
          <a:srgbClr val="FFFF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solidFill>
                <a:schemeClr val="tx1"/>
              </a:solidFill>
            </a:rPr>
            <a:t>مجموعه تلاش هایی که هدف آنها برخوردارشدن فرد ار همه قوایش و آماده کردن او برای استفاده صحیح از آنها</a:t>
          </a:r>
          <a:endParaRPr lang="fa-IR" sz="1600" b="1" kern="1200" dirty="0">
            <a:solidFill>
              <a:schemeClr val="tx1"/>
            </a:solidFill>
          </a:endParaRPr>
        </a:p>
      </dsp:txBody>
      <dsp:txXfrm>
        <a:off x="41327" y="2926033"/>
        <a:ext cx="2991203" cy="1252438"/>
      </dsp:txXfrm>
    </dsp:sp>
    <dsp:sp modelId="{C24B4747-DA97-4D7B-8843-1AD15B96A829}">
      <dsp:nvSpPr>
        <dsp:cNvPr id="0" name=""/>
        <dsp:cNvSpPr/>
      </dsp:nvSpPr>
      <dsp:spPr>
        <a:xfrm>
          <a:off x="3329303" y="1443635"/>
          <a:ext cx="3069133" cy="1330368"/>
        </a:xfrm>
        <a:prstGeom prst="roundRect">
          <a:avLst>
            <a:gd name="adj" fmla="val 10000"/>
          </a:avLst>
        </a:prstGeom>
        <a:solidFill>
          <a:srgbClr val="FFFF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fa-IR" sz="1900" kern="1200" dirty="0" smtClean="0">
              <a:solidFill>
                <a:schemeClr val="tx1"/>
              </a:solidFill>
            </a:rPr>
            <a:t>رنوویه فیلسوف فرانسوی</a:t>
          </a:r>
        </a:p>
        <a:p>
          <a:pPr lvl="0" algn="ctr" defTabSz="844550" rtl="1">
            <a:lnSpc>
              <a:spcPct val="90000"/>
            </a:lnSpc>
            <a:spcBef>
              <a:spcPct val="0"/>
            </a:spcBef>
            <a:spcAft>
              <a:spcPct val="35000"/>
            </a:spcAft>
          </a:pPr>
          <a:r>
            <a:rPr lang="fa-IR" sz="1900" kern="1200" dirty="0" smtClean="0">
              <a:solidFill>
                <a:schemeClr val="tx1"/>
              </a:solidFill>
            </a:rPr>
            <a:t>(1815-1903)</a:t>
          </a:r>
          <a:endParaRPr lang="fa-IR" sz="1900" kern="1200" dirty="0">
            <a:solidFill>
              <a:schemeClr val="tx1"/>
            </a:solidFill>
          </a:endParaRPr>
        </a:p>
      </dsp:txBody>
      <dsp:txXfrm>
        <a:off x="3368268" y="1482600"/>
        <a:ext cx="2991203" cy="1252438"/>
      </dsp:txXfrm>
    </dsp:sp>
    <dsp:sp modelId="{79D2B579-0579-4375-9380-50B8454E0B41}">
      <dsp:nvSpPr>
        <dsp:cNvPr id="0" name=""/>
        <dsp:cNvSpPr/>
      </dsp:nvSpPr>
      <dsp:spPr>
        <a:xfrm>
          <a:off x="3329303" y="2887068"/>
          <a:ext cx="3069133" cy="1330368"/>
        </a:xfrm>
        <a:prstGeom prst="roundRect">
          <a:avLst>
            <a:gd name="adj" fmla="val 10000"/>
          </a:avLst>
        </a:prstGeom>
        <a:solidFill>
          <a:srgbClr val="FFFF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solidFill>
                <a:schemeClr val="tx1"/>
              </a:solidFill>
            </a:rPr>
            <a:t>هنری ژولی</a:t>
          </a:r>
          <a:endParaRPr lang="fa-IR" sz="1600" b="1" kern="1200" dirty="0">
            <a:solidFill>
              <a:schemeClr val="tx1"/>
            </a:solidFill>
          </a:endParaRPr>
        </a:p>
      </dsp:txBody>
      <dsp:txXfrm>
        <a:off x="3368268" y="2926033"/>
        <a:ext cx="2991203" cy="1252438"/>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21275-4820-4081-9CB6-33484B4556FA}">
      <dsp:nvSpPr>
        <dsp:cNvPr id="0" name=""/>
        <dsp:cNvSpPr/>
      </dsp:nvSpPr>
      <dsp:spPr>
        <a:xfrm rot="5400000">
          <a:off x="4088966" y="113239"/>
          <a:ext cx="1741289" cy="1514921"/>
        </a:xfrm>
        <a:prstGeom prst="hexagon">
          <a:avLst>
            <a:gd name="adj" fmla="val 25000"/>
            <a:gd name="vf" fmla="val 115470"/>
          </a:avLst>
        </a:prstGeom>
        <a:solidFill>
          <a:srgbClr val="00B0FF"/>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solidFill>
                <a:schemeClr val="tx1"/>
              </a:solidFill>
              <a:cs typeface="B Titr" panose="00000700000000000000" pitchFamily="2" charset="-78"/>
            </a:rPr>
            <a:t>2- اصل تاثیر متقابل</a:t>
          </a:r>
          <a:endParaRPr lang="en-US" sz="1800" kern="1200" dirty="0">
            <a:solidFill>
              <a:schemeClr val="tx1"/>
            </a:solidFill>
            <a:cs typeface="B Titr" panose="00000700000000000000" pitchFamily="2" charset="-78"/>
          </a:endParaRPr>
        </a:p>
      </dsp:txBody>
      <dsp:txXfrm rot="-5400000">
        <a:off x="4438225" y="271406"/>
        <a:ext cx="1042771" cy="1198587"/>
      </dsp:txXfrm>
    </dsp:sp>
    <dsp:sp modelId="{25A5976A-EFA0-4AC0-BA94-5810517F7E48}">
      <dsp:nvSpPr>
        <dsp:cNvPr id="0" name=""/>
        <dsp:cNvSpPr/>
      </dsp:nvSpPr>
      <dsp:spPr>
        <a:xfrm>
          <a:off x="5763041" y="348313"/>
          <a:ext cx="1943278" cy="1044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lang="en-US" sz="1800" kern="1200"/>
        </a:p>
      </dsp:txBody>
      <dsp:txXfrm>
        <a:off x="5763041" y="348313"/>
        <a:ext cx="1943278" cy="1044773"/>
      </dsp:txXfrm>
    </dsp:sp>
    <dsp:sp modelId="{CC3051A6-46DC-4DB1-B2D6-62E35EA73FDD}">
      <dsp:nvSpPr>
        <dsp:cNvPr id="0" name=""/>
        <dsp:cNvSpPr/>
      </dsp:nvSpPr>
      <dsp:spPr>
        <a:xfrm rot="5400000">
          <a:off x="2452851" y="113239"/>
          <a:ext cx="1741289" cy="1514921"/>
        </a:xfrm>
        <a:prstGeom prst="hexagon">
          <a:avLst>
            <a:gd name="adj" fmla="val 25000"/>
            <a:gd name="vf" fmla="val 115470"/>
          </a:avLst>
        </a:prstGeom>
        <a:solidFill>
          <a:srgbClr val="00B0FF"/>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fa-IR" sz="1600" kern="1200" dirty="0" smtClean="0">
              <a:solidFill>
                <a:schemeClr val="tx1"/>
              </a:solidFill>
              <a:cs typeface="B Titr" panose="00000700000000000000" pitchFamily="2" charset="-78"/>
            </a:rPr>
            <a:t>6- اصل مربوط به سازمان مواد درسی</a:t>
          </a:r>
          <a:endParaRPr lang="en-US" sz="1600" kern="1200" dirty="0">
            <a:solidFill>
              <a:schemeClr val="tx1"/>
            </a:solidFill>
            <a:cs typeface="B Titr" panose="00000700000000000000" pitchFamily="2" charset="-78"/>
          </a:endParaRPr>
        </a:p>
      </dsp:txBody>
      <dsp:txXfrm rot="-5400000">
        <a:off x="2802110" y="271406"/>
        <a:ext cx="1042771" cy="1198587"/>
      </dsp:txXfrm>
    </dsp:sp>
    <dsp:sp modelId="{547114C4-4152-4801-8DF0-D6A5D29EFA9F}">
      <dsp:nvSpPr>
        <dsp:cNvPr id="0" name=""/>
        <dsp:cNvSpPr/>
      </dsp:nvSpPr>
      <dsp:spPr>
        <a:xfrm rot="5400000">
          <a:off x="3267774" y="1591245"/>
          <a:ext cx="1741289" cy="1514921"/>
        </a:xfrm>
        <a:prstGeom prst="hexagon">
          <a:avLst>
            <a:gd name="adj" fmla="val 25000"/>
            <a:gd name="vf" fmla="val 115470"/>
          </a:avLst>
        </a:prstGeom>
        <a:solidFill>
          <a:srgbClr val="00B0FF"/>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smtClean="0">
              <a:solidFill>
                <a:schemeClr val="tx1"/>
              </a:solidFill>
              <a:cs typeface="B Titr" panose="00000700000000000000" pitchFamily="2" charset="-78"/>
            </a:rPr>
            <a:t>1- اصل ادامه یا پیوستگی</a:t>
          </a:r>
          <a:endParaRPr lang="en-US" sz="2000" kern="1200" dirty="0">
            <a:solidFill>
              <a:schemeClr val="tx1"/>
            </a:solidFill>
            <a:cs typeface="B Titr" panose="00000700000000000000" pitchFamily="2" charset="-78"/>
          </a:endParaRPr>
        </a:p>
      </dsp:txBody>
      <dsp:txXfrm rot="-5400000">
        <a:off x="3617033" y="1749412"/>
        <a:ext cx="1042771" cy="1198587"/>
      </dsp:txXfrm>
    </dsp:sp>
    <dsp:sp modelId="{87C19B76-2EB3-4B5F-ABFF-0080FF1DC8E5}">
      <dsp:nvSpPr>
        <dsp:cNvPr id="0" name=""/>
        <dsp:cNvSpPr/>
      </dsp:nvSpPr>
      <dsp:spPr>
        <a:xfrm>
          <a:off x="1437679" y="1826319"/>
          <a:ext cx="1880592" cy="1044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endParaRPr lang="en-US" sz="1800" kern="1200"/>
        </a:p>
      </dsp:txBody>
      <dsp:txXfrm>
        <a:off x="1437679" y="1826319"/>
        <a:ext cx="1880592" cy="1044773"/>
      </dsp:txXfrm>
    </dsp:sp>
    <dsp:sp modelId="{37370D58-9302-4EF6-A6EC-D2A590973BAE}">
      <dsp:nvSpPr>
        <dsp:cNvPr id="0" name=""/>
        <dsp:cNvSpPr/>
      </dsp:nvSpPr>
      <dsp:spPr>
        <a:xfrm rot="5400000">
          <a:off x="4903889" y="1591245"/>
          <a:ext cx="1741289" cy="1514921"/>
        </a:xfrm>
        <a:prstGeom prst="hexagon">
          <a:avLst>
            <a:gd name="adj" fmla="val 25000"/>
            <a:gd name="vf" fmla="val 115470"/>
          </a:avLst>
        </a:prstGeom>
        <a:solidFill>
          <a:srgbClr val="00B0FF"/>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fa-IR" sz="1600" kern="1200" dirty="0" smtClean="0">
              <a:solidFill>
                <a:schemeClr val="tx1"/>
              </a:solidFill>
              <a:cs typeface="B Titr" panose="00000700000000000000" pitchFamily="2" charset="-78"/>
            </a:rPr>
            <a:t>3-اصل مربوط به کنترل اجتماعی</a:t>
          </a:r>
          <a:endParaRPr lang="en-US" sz="1600" kern="1200" dirty="0">
            <a:solidFill>
              <a:schemeClr val="tx1"/>
            </a:solidFill>
            <a:cs typeface="B Titr" panose="00000700000000000000" pitchFamily="2" charset="-78"/>
          </a:endParaRPr>
        </a:p>
      </dsp:txBody>
      <dsp:txXfrm rot="-5400000">
        <a:off x="5253148" y="1749412"/>
        <a:ext cx="1042771" cy="1198587"/>
      </dsp:txXfrm>
    </dsp:sp>
    <dsp:sp modelId="{7F262D27-4009-481F-A0C3-5AD3715A41E0}">
      <dsp:nvSpPr>
        <dsp:cNvPr id="0" name=""/>
        <dsp:cNvSpPr/>
      </dsp:nvSpPr>
      <dsp:spPr>
        <a:xfrm rot="5400000">
          <a:off x="4088966" y="3069251"/>
          <a:ext cx="1741289" cy="1514921"/>
        </a:xfrm>
        <a:prstGeom prst="hexagon">
          <a:avLst>
            <a:gd name="adj" fmla="val 25000"/>
            <a:gd name="vf" fmla="val 115470"/>
          </a:avLst>
        </a:prstGeom>
        <a:solidFill>
          <a:srgbClr val="00B0FF"/>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kern="1200" dirty="0" smtClean="0">
              <a:solidFill>
                <a:schemeClr val="tx1"/>
              </a:solidFill>
              <a:cs typeface="B Titr" panose="00000700000000000000" pitchFamily="2" charset="-78"/>
            </a:rPr>
            <a:t>4-اصل مربوط به آزادی</a:t>
          </a:r>
          <a:endParaRPr lang="en-US" sz="2000" kern="1200" dirty="0">
            <a:solidFill>
              <a:schemeClr val="tx1"/>
            </a:solidFill>
            <a:cs typeface="B Titr" panose="00000700000000000000" pitchFamily="2" charset="-78"/>
          </a:endParaRPr>
        </a:p>
      </dsp:txBody>
      <dsp:txXfrm rot="-5400000">
        <a:off x="4438225" y="3227418"/>
        <a:ext cx="1042771" cy="1198587"/>
      </dsp:txXfrm>
    </dsp:sp>
    <dsp:sp modelId="{1876AECC-CE85-4D65-A9D0-23053C371F43}">
      <dsp:nvSpPr>
        <dsp:cNvPr id="0" name=""/>
        <dsp:cNvSpPr/>
      </dsp:nvSpPr>
      <dsp:spPr>
        <a:xfrm>
          <a:off x="5763041" y="3304325"/>
          <a:ext cx="1943278" cy="1044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lang="en-US" sz="1800" kern="1200"/>
        </a:p>
      </dsp:txBody>
      <dsp:txXfrm>
        <a:off x="5763041" y="3304325"/>
        <a:ext cx="1943278" cy="1044773"/>
      </dsp:txXfrm>
    </dsp:sp>
    <dsp:sp modelId="{DEEE0CBC-B161-40AF-A2C7-B678155097E1}">
      <dsp:nvSpPr>
        <dsp:cNvPr id="0" name=""/>
        <dsp:cNvSpPr/>
      </dsp:nvSpPr>
      <dsp:spPr>
        <a:xfrm rot="5400000">
          <a:off x="2452851" y="3069251"/>
          <a:ext cx="1741289" cy="1514921"/>
        </a:xfrm>
        <a:prstGeom prst="hexagon">
          <a:avLst>
            <a:gd name="adj" fmla="val 25000"/>
            <a:gd name="vf" fmla="val 115470"/>
          </a:avLst>
        </a:prstGeom>
        <a:solidFill>
          <a:srgbClr val="00B0FF"/>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fa-IR" sz="1900" kern="1200" dirty="0" smtClean="0">
              <a:solidFill>
                <a:schemeClr val="tx1"/>
              </a:solidFill>
              <a:cs typeface="B Titr" panose="00000700000000000000" pitchFamily="2" charset="-78"/>
            </a:rPr>
            <a:t>5-اصل مربوط به هدف</a:t>
          </a:r>
          <a:endParaRPr lang="en-US" sz="1900" kern="1200" dirty="0">
            <a:solidFill>
              <a:schemeClr val="tx1"/>
            </a:solidFill>
            <a:cs typeface="B Titr" panose="00000700000000000000" pitchFamily="2" charset="-78"/>
          </a:endParaRPr>
        </a:p>
      </dsp:txBody>
      <dsp:txXfrm rot="-5400000">
        <a:off x="2802110" y="3227418"/>
        <a:ext cx="1042771" cy="1198587"/>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971F9-A9BF-4375-A9A8-68E4D8AFFB4B}">
      <dsp:nvSpPr>
        <dsp:cNvPr id="0" name=""/>
        <dsp:cNvSpPr/>
      </dsp:nvSpPr>
      <dsp:spPr>
        <a:xfrm>
          <a:off x="3018804" y="1298712"/>
          <a:ext cx="3106391" cy="3106391"/>
        </a:xfrm>
        <a:prstGeom prst="ellipse">
          <a:avLst/>
        </a:prstGeom>
        <a:solidFill>
          <a:schemeClr val="accent2">
            <a:alpha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fa-IR" sz="4000" b="1" kern="1200" dirty="0" smtClean="0">
              <a:latin typeface="2  Titr"/>
              <a:cs typeface="B Titr" panose="00000700000000000000" pitchFamily="2" charset="-78"/>
            </a:rPr>
            <a:t>انسان سند تحول</a:t>
          </a:r>
          <a:endParaRPr lang="en-US" sz="4000" b="1" kern="1200" dirty="0">
            <a:latin typeface="2  Titr"/>
            <a:cs typeface="B Titr" panose="00000700000000000000" pitchFamily="2" charset="-78"/>
          </a:endParaRPr>
        </a:p>
      </dsp:txBody>
      <dsp:txXfrm>
        <a:off x="3473724" y="1753632"/>
        <a:ext cx="2196551" cy="2196551"/>
      </dsp:txXfrm>
    </dsp:sp>
    <dsp:sp modelId="{FFCA3321-29EE-4A35-A6FC-46F9D07464F2}">
      <dsp:nvSpPr>
        <dsp:cNvPr id="0" name=""/>
        <dsp:cNvSpPr/>
      </dsp:nvSpPr>
      <dsp:spPr>
        <a:xfrm>
          <a:off x="3795402" y="51193"/>
          <a:ext cx="1553195" cy="1553195"/>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dirty="0" smtClean="0">
              <a:latin typeface="2  Titr"/>
              <a:cs typeface="B Titr" panose="00000700000000000000" pitchFamily="2" charset="-78"/>
            </a:rPr>
            <a:t>مسئول در برابرخدا ،خود،مردم وطبیعت</a:t>
          </a:r>
          <a:endParaRPr lang="en-US" sz="1600" b="1" kern="1200" dirty="0">
            <a:latin typeface="2  Titr"/>
            <a:cs typeface="B Titr" panose="00000700000000000000" pitchFamily="2" charset="-78"/>
          </a:endParaRPr>
        </a:p>
      </dsp:txBody>
      <dsp:txXfrm>
        <a:off x="4022862" y="278653"/>
        <a:ext cx="1098275" cy="1098275"/>
      </dsp:txXfrm>
    </dsp:sp>
    <dsp:sp modelId="{1B065AA0-B65B-4903-8554-25F7B44D1688}">
      <dsp:nvSpPr>
        <dsp:cNvPr id="0" name=""/>
        <dsp:cNvSpPr/>
      </dsp:nvSpPr>
      <dsp:spPr>
        <a:xfrm>
          <a:off x="5377920" y="813293"/>
          <a:ext cx="1553195" cy="1553195"/>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a-IR" sz="1800" b="1" kern="1200" dirty="0" smtClean="0">
              <a:cs typeface="B Titr" panose="00000700000000000000" pitchFamily="2" charset="-78"/>
            </a:rPr>
            <a:t>موحد ،مومن ،معتقد به معاد</a:t>
          </a:r>
          <a:endParaRPr lang="en-US" sz="1800" b="1" kern="1200" dirty="0">
            <a:cs typeface="B Titr" panose="00000700000000000000" pitchFamily="2" charset="-78"/>
          </a:endParaRPr>
        </a:p>
      </dsp:txBody>
      <dsp:txXfrm>
        <a:off x="5605380" y="1040753"/>
        <a:ext cx="1098275" cy="1098275"/>
      </dsp:txXfrm>
    </dsp:sp>
    <dsp:sp modelId="{977C108B-8D4D-44D1-86A4-F219D1858C4A}">
      <dsp:nvSpPr>
        <dsp:cNvPr id="0" name=""/>
        <dsp:cNvSpPr/>
      </dsp:nvSpPr>
      <dsp:spPr>
        <a:xfrm>
          <a:off x="5768770" y="2525718"/>
          <a:ext cx="1553195" cy="1553195"/>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dirty="0" smtClean="0">
              <a:cs typeface="B Titr" panose="00000700000000000000" pitchFamily="2" charset="-78"/>
            </a:rPr>
            <a:t>خلاق ،کار آفرین،مقتصد،قانون مدار، با نشاط ،نظم پذیر</a:t>
          </a:r>
          <a:endParaRPr lang="en-US" sz="1600" b="1" kern="1200" dirty="0">
            <a:cs typeface="B Titr" panose="00000700000000000000" pitchFamily="2" charset="-78"/>
          </a:endParaRPr>
        </a:p>
      </dsp:txBody>
      <dsp:txXfrm>
        <a:off x="5996230" y="2753178"/>
        <a:ext cx="1098275" cy="1098275"/>
      </dsp:txXfrm>
    </dsp:sp>
    <dsp:sp modelId="{03356883-21B9-410C-9194-678EF03FF148}">
      <dsp:nvSpPr>
        <dsp:cNvPr id="0" name=""/>
        <dsp:cNvSpPr/>
      </dsp:nvSpPr>
      <dsp:spPr>
        <a:xfrm>
          <a:off x="4673633" y="3898976"/>
          <a:ext cx="1553195" cy="1553195"/>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a-IR" sz="1200" b="1" kern="1200" dirty="0" smtClean="0">
              <a:cs typeface="B Titr" panose="00000700000000000000" pitchFamily="2" charset="-78"/>
            </a:rPr>
            <a:t>خودباور،</a:t>
          </a:r>
        </a:p>
        <a:p>
          <a:pPr lvl="0" algn="ctr" defTabSz="533400">
            <a:lnSpc>
              <a:spcPct val="90000"/>
            </a:lnSpc>
            <a:spcBef>
              <a:spcPct val="0"/>
            </a:spcBef>
            <a:spcAft>
              <a:spcPct val="35000"/>
            </a:spcAft>
          </a:pPr>
          <a:r>
            <a:rPr lang="fa-IR" sz="1200" b="1" kern="1200" dirty="0" smtClean="0">
              <a:cs typeface="B Titr" panose="00000700000000000000" pitchFamily="2" charset="-78"/>
            </a:rPr>
            <a:t>باعزت،</a:t>
          </a:r>
        </a:p>
        <a:p>
          <a:pPr lvl="0" algn="ctr" defTabSz="533400">
            <a:lnSpc>
              <a:spcPct val="90000"/>
            </a:lnSpc>
            <a:spcBef>
              <a:spcPct val="0"/>
            </a:spcBef>
            <a:spcAft>
              <a:spcPct val="35000"/>
            </a:spcAft>
          </a:pPr>
          <a:r>
            <a:rPr lang="fa-IR" sz="1200" b="1" kern="1200" dirty="0" smtClean="0">
              <a:cs typeface="B Titr" panose="00000700000000000000" pitchFamily="2" charset="-78"/>
            </a:rPr>
            <a:t>امانتدار،دانا ،توانا،پاکدامن،باحیا،انتخاب گر،آزادمنش</a:t>
          </a:r>
          <a:endParaRPr lang="en-US" sz="600" b="1" kern="1200" dirty="0">
            <a:cs typeface="B Titr" panose="00000700000000000000" pitchFamily="2" charset="-78"/>
          </a:endParaRPr>
        </a:p>
      </dsp:txBody>
      <dsp:txXfrm>
        <a:off x="4901093" y="4126436"/>
        <a:ext cx="1098275" cy="1098275"/>
      </dsp:txXfrm>
    </dsp:sp>
    <dsp:sp modelId="{71C2CC52-3569-4D07-A7AE-2F41FF329EFE}">
      <dsp:nvSpPr>
        <dsp:cNvPr id="0" name=""/>
        <dsp:cNvSpPr/>
      </dsp:nvSpPr>
      <dsp:spPr>
        <a:xfrm>
          <a:off x="2917170" y="3898976"/>
          <a:ext cx="1553195" cy="1553195"/>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r>
            <a:rPr lang="fa-IR" sz="1400" b="1" kern="1200" dirty="0" smtClean="0">
              <a:cs typeface="B Titr" panose="00000700000000000000" pitchFamily="2" charset="-78"/>
            </a:rPr>
            <a:t>مهرورز،</a:t>
          </a:r>
          <a:endParaRPr lang="en-US" sz="1400" b="1" kern="1200" dirty="0" smtClean="0">
            <a:cs typeface="B Titr" panose="00000700000000000000" pitchFamily="2" charset="-78"/>
          </a:endParaRPr>
        </a:p>
        <a:p>
          <a:pPr lvl="0" algn="ctr" defTabSz="622300" rtl="1">
            <a:lnSpc>
              <a:spcPct val="90000"/>
            </a:lnSpc>
            <a:spcBef>
              <a:spcPct val="0"/>
            </a:spcBef>
            <a:spcAft>
              <a:spcPct val="35000"/>
            </a:spcAft>
          </a:pPr>
          <a:r>
            <a:rPr lang="fa-IR" sz="1400" b="1" kern="1200" dirty="0" smtClean="0">
              <a:cs typeface="B Titr" panose="00000700000000000000" pitchFamily="2" charset="-78"/>
            </a:rPr>
            <a:t>جمعگرا</a:t>
          </a:r>
          <a:r>
            <a:rPr lang="fa-IR" sz="1600" b="1" kern="1200" dirty="0" smtClean="0">
              <a:cs typeface="B Titr" panose="00000700000000000000" pitchFamily="2" charset="-78"/>
            </a:rPr>
            <a:t>،بااراده،امیدوار،امانت دار ،جهانی اندیش</a:t>
          </a:r>
          <a:endParaRPr lang="en-US" sz="1600" b="1" kern="1200" dirty="0">
            <a:cs typeface="B Titr" panose="00000700000000000000" pitchFamily="2" charset="-78"/>
          </a:endParaRPr>
        </a:p>
      </dsp:txBody>
      <dsp:txXfrm>
        <a:off x="3144630" y="4126436"/>
        <a:ext cx="1098275" cy="1098275"/>
      </dsp:txXfrm>
    </dsp:sp>
    <dsp:sp modelId="{07DB8E63-689A-49B3-85CD-6586B181A755}">
      <dsp:nvSpPr>
        <dsp:cNvPr id="0" name=""/>
        <dsp:cNvSpPr/>
      </dsp:nvSpPr>
      <dsp:spPr>
        <a:xfrm>
          <a:off x="1822034" y="2525718"/>
          <a:ext cx="1553195" cy="1553195"/>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dirty="0" smtClean="0">
              <a:latin typeface="2  Titr"/>
              <a:cs typeface="B Titr" panose="00000700000000000000" pitchFamily="2" charset="-78"/>
            </a:rPr>
            <a:t>وطن دوست،</a:t>
          </a:r>
          <a:endParaRPr lang="en-US" sz="1600" b="1" kern="1200" dirty="0" smtClean="0">
            <a:latin typeface="2  Titr"/>
            <a:cs typeface="B Titr" panose="00000700000000000000" pitchFamily="2" charset="-78"/>
          </a:endParaRPr>
        </a:p>
        <a:p>
          <a:pPr lvl="0" algn="ctr" defTabSz="711200">
            <a:lnSpc>
              <a:spcPct val="90000"/>
            </a:lnSpc>
            <a:spcBef>
              <a:spcPct val="0"/>
            </a:spcBef>
            <a:spcAft>
              <a:spcPct val="35000"/>
            </a:spcAft>
          </a:pPr>
          <a:r>
            <a:rPr lang="fa-IR" sz="1600" b="1" kern="1200" dirty="0" smtClean="0">
              <a:latin typeface="2  Titr"/>
              <a:cs typeface="B Titr" panose="00000700000000000000" pitchFamily="2" charset="-78"/>
            </a:rPr>
            <a:t>ولایت مدار،منتظر، تلاش گر</a:t>
          </a:r>
          <a:endParaRPr lang="en-US" sz="1600" b="1" kern="1200" dirty="0">
            <a:latin typeface="2  Titr"/>
            <a:cs typeface="B Titr" panose="00000700000000000000" pitchFamily="2" charset="-78"/>
          </a:endParaRPr>
        </a:p>
      </dsp:txBody>
      <dsp:txXfrm>
        <a:off x="2049494" y="2753178"/>
        <a:ext cx="1098275" cy="1098275"/>
      </dsp:txXfrm>
    </dsp:sp>
    <dsp:sp modelId="{47CC44FA-2805-4696-867D-5B4CDEB85BCC}">
      <dsp:nvSpPr>
        <dsp:cNvPr id="0" name=""/>
        <dsp:cNvSpPr/>
      </dsp:nvSpPr>
      <dsp:spPr>
        <a:xfrm>
          <a:off x="2212883" y="813293"/>
          <a:ext cx="1553195" cy="1553195"/>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a-IR" sz="1600" b="1" kern="1200" dirty="0" smtClean="0">
              <a:latin typeface="2  Titr"/>
              <a:cs typeface="B Titr" panose="00000700000000000000" pitchFamily="2" charset="-78"/>
            </a:rPr>
            <a:t>عادل، عاقل ،صلح جو ،حهاد گر،شجاع ،ایثار گر</a:t>
          </a:r>
          <a:endParaRPr lang="en-US" sz="800" b="1" kern="1200" dirty="0">
            <a:latin typeface="2  Titr"/>
            <a:cs typeface="B Titr" panose="00000700000000000000" pitchFamily="2" charset="-78"/>
          </a:endParaRPr>
        </a:p>
      </dsp:txBody>
      <dsp:txXfrm>
        <a:off x="2440343" y="1040753"/>
        <a:ext cx="1098275" cy="1098275"/>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385D8-DB03-4897-8547-A7561A94CC66}">
      <dsp:nvSpPr>
        <dsp:cNvPr id="0" name=""/>
        <dsp:cNvSpPr/>
      </dsp:nvSpPr>
      <dsp:spPr>
        <a:xfrm>
          <a:off x="591502" y="0"/>
          <a:ext cx="6703695" cy="3263504"/>
        </a:xfrm>
        <a:prstGeom prst="rightArrow">
          <a:avLst/>
        </a:prstGeom>
        <a:solidFill>
          <a:schemeClr val="accent4">
            <a:tint val="40000"/>
            <a:hueOff val="0"/>
            <a:satOff val="0"/>
            <a:lumOff val="0"/>
            <a:alphaOff val="0"/>
          </a:schemeClr>
        </a:solidFill>
        <a:ln w="12700" cap="rnd"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72A034B-7BBF-4F13-810D-E8F281FF2312}">
      <dsp:nvSpPr>
        <dsp:cNvPr id="0" name=""/>
        <dsp:cNvSpPr/>
      </dsp:nvSpPr>
      <dsp:spPr>
        <a:xfrm>
          <a:off x="8472" y="979051"/>
          <a:ext cx="2538531" cy="1305401"/>
        </a:xfrm>
        <a:prstGeom prst="roundRect">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Titr" panose="00000700000000000000" pitchFamily="2" charset="-78"/>
            </a:rPr>
            <a:t>نیاز مردم به هدایت</a:t>
          </a:r>
          <a:endParaRPr lang="en-US" sz="1800" kern="1200" dirty="0">
            <a:cs typeface="B Titr" panose="00000700000000000000" pitchFamily="2" charset="-78"/>
          </a:endParaRPr>
        </a:p>
      </dsp:txBody>
      <dsp:txXfrm>
        <a:off x="72196" y="1042775"/>
        <a:ext cx="2411083" cy="1177953"/>
      </dsp:txXfrm>
    </dsp:sp>
    <dsp:sp modelId="{A164CDCF-F9CD-4183-AC6C-FE11B23918DD}">
      <dsp:nvSpPr>
        <dsp:cNvPr id="0" name=""/>
        <dsp:cNvSpPr/>
      </dsp:nvSpPr>
      <dsp:spPr>
        <a:xfrm>
          <a:off x="2674084" y="979051"/>
          <a:ext cx="2538531" cy="1305401"/>
        </a:xfrm>
        <a:prstGeom prst="roundRect">
          <a:avLst/>
        </a:prstGeom>
        <a:solidFill>
          <a:schemeClr val="accent4">
            <a:hueOff val="-455917"/>
            <a:satOff val="-2303"/>
            <a:lumOff val="-3235"/>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Titr" panose="00000700000000000000" pitchFamily="2" charset="-78"/>
            </a:rPr>
            <a:t>برنامه جامع برای ساماندهی عوامل اجتماعی(تربیت)</a:t>
          </a:r>
          <a:endParaRPr lang="en-US" sz="1800" kern="1200" dirty="0">
            <a:cs typeface="B Titr" panose="00000700000000000000" pitchFamily="2" charset="-78"/>
          </a:endParaRPr>
        </a:p>
      </dsp:txBody>
      <dsp:txXfrm>
        <a:off x="2737808" y="1042775"/>
        <a:ext cx="2411083" cy="1177953"/>
      </dsp:txXfrm>
    </dsp:sp>
    <dsp:sp modelId="{35C7E9C3-37FC-41D9-AB3C-9EFF3593A716}">
      <dsp:nvSpPr>
        <dsp:cNvPr id="0" name=""/>
        <dsp:cNvSpPr/>
      </dsp:nvSpPr>
      <dsp:spPr>
        <a:xfrm>
          <a:off x="5339696" y="979051"/>
          <a:ext cx="2538531" cy="1305401"/>
        </a:xfrm>
        <a:prstGeom prst="roundRect">
          <a:avLst/>
        </a:prstGeom>
        <a:solidFill>
          <a:schemeClr val="accent4">
            <a:hueOff val="-911834"/>
            <a:satOff val="-4605"/>
            <a:lumOff val="-647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Titr" panose="00000700000000000000" pitchFamily="2" charset="-78"/>
            </a:rPr>
            <a:t>اهداف دینی</a:t>
          </a:r>
          <a:endParaRPr lang="en-US" sz="1800" kern="1200" dirty="0">
            <a:cs typeface="B Titr" panose="00000700000000000000" pitchFamily="2" charset="-78"/>
          </a:endParaRPr>
        </a:p>
      </dsp:txBody>
      <dsp:txXfrm>
        <a:off x="5403420" y="1042775"/>
        <a:ext cx="2411083" cy="1177953"/>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FC893-B5F1-4239-A8CD-16BE958136A1}">
      <dsp:nvSpPr>
        <dsp:cNvPr id="0" name=""/>
        <dsp:cNvSpPr/>
      </dsp:nvSpPr>
      <dsp:spPr>
        <a:xfrm>
          <a:off x="3008" y="87620"/>
          <a:ext cx="6906060" cy="1434112"/>
        </a:xfrm>
        <a:prstGeom prst="roundRect">
          <a:avLst>
            <a:gd name="adj" fmla="val 10000"/>
          </a:avLst>
        </a:prstGeom>
        <a:solidFill>
          <a:srgbClr val="FFFF00"/>
        </a:soli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fa-IR" sz="4000" b="1" kern="1200" dirty="0" smtClean="0">
              <a:solidFill>
                <a:schemeClr val="tx1"/>
              </a:solidFill>
              <a:cs typeface="B Titr" panose="00000700000000000000" pitchFamily="2" charset="-78"/>
            </a:rPr>
            <a:t>تربیت</a:t>
          </a:r>
          <a:endParaRPr lang="fa-IR" sz="4000" b="1" kern="1200" dirty="0">
            <a:solidFill>
              <a:schemeClr val="tx1"/>
            </a:solidFill>
            <a:cs typeface="B Titr" panose="00000700000000000000" pitchFamily="2" charset="-78"/>
          </a:endParaRPr>
        </a:p>
      </dsp:txBody>
      <dsp:txXfrm>
        <a:off x="45012" y="129624"/>
        <a:ext cx="6822052" cy="1350104"/>
      </dsp:txXfrm>
    </dsp:sp>
    <dsp:sp modelId="{8F6DDE76-247D-445B-9B24-27417ACE366E}">
      <dsp:nvSpPr>
        <dsp:cNvPr id="0" name=""/>
        <dsp:cNvSpPr/>
      </dsp:nvSpPr>
      <dsp:spPr>
        <a:xfrm>
          <a:off x="10094" y="1522348"/>
          <a:ext cx="6462680" cy="1434112"/>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Titr" panose="00000700000000000000" pitchFamily="2" charset="-78"/>
            </a:rPr>
            <a:t>تربیت عملی است که نسل بزرگسال برنسلی که هنوز برای زندگی در جمع پخته نشده اعمال می کند.</a:t>
          </a:r>
          <a:endParaRPr lang="fa-IR" sz="1800" kern="1200" dirty="0">
            <a:cs typeface="B Titr" panose="00000700000000000000" pitchFamily="2" charset="-78"/>
          </a:endParaRPr>
        </a:p>
      </dsp:txBody>
      <dsp:txXfrm>
        <a:off x="52098" y="1564352"/>
        <a:ext cx="6378672" cy="1350104"/>
      </dsp:txXfrm>
    </dsp:sp>
    <dsp:sp modelId="{91528C70-574F-4BF8-8C7F-C0DF97394A05}">
      <dsp:nvSpPr>
        <dsp:cNvPr id="0" name=""/>
        <dsp:cNvSpPr/>
      </dsp:nvSpPr>
      <dsp:spPr>
        <a:xfrm>
          <a:off x="27128" y="3078870"/>
          <a:ext cx="6431186" cy="1434112"/>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0" kern="1200" dirty="0" smtClean="0">
              <a:cs typeface="B Titr" panose="00000700000000000000" pitchFamily="2" charset="-78"/>
            </a:rPr>
            <a:t>تربیت مجموعه فرآیند هایی است که از طریق آن گروه یا جامعه ، قدرتها و مقاصد خویش را منتقل می </a:t>
          </a:r>
          <a:r>
            <a:rPr lang="fa-IR" sz="1800" b="0" kern="1200" dirty="0" smtClean="0">
              <a:cs typeface="B Titr" panose="00000700000000000000" pitchFamily="2" charset="-78"/>
            </a:rPr>
            <a:t>کند تا </a:t>
          </a:r>
          <a:r>
            <a:rPr lang="fa-IR" sz="1800" b="0" kern="1200" dirty="0" smtClean="0">
              <a:cs typeface="B Titr" panose="00000700000000000000" pitchFamily="2" charset="-78"/>
            </a:rPr>
            <a:t>بقا و رشد مداوم خویش را تضمین کرده باشد.</a:t>
          </a:r>
          <a:endParaRPr lang="fa-IR" sz="1800" b="0" kern="1200" dirty="0">
            <a:cs typeface="B Titr" panose="00000700000000000000" pitchFamily="2" charset="-78"/>
          </a:endParaRPr>
        </a:p>
      </dsp:txBody>
      <dsp:txXfrm>
        <a:off x="69132" y="3120874"/>
        <a:ext cx="6347178" cy="1350104"/>
      </dsp:txXfrm>
    </dsp:sp>
    <dsp:sp modelId="{DFBF2F33-D304-472D-94E2-870C9A853896}">
      <dsp:nvSpPr>
        <dsp:cNvPr id="0" name=""/>
        <dsp:cNvSpPr/>
      </dsp:nvSpPr>
      <dsp:spPr>
        <a:xfrm>
          <a:off x="219890" y="4572177"/>
          <a:ext cx="5969544" cy="1641771"/>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kern="1200" dirty="0" smtClean="0">
              <a:cs typeface="B Titr" panose="00000700000000000000" pitchFamily="2" charset="-78"/>
            </a:rPr>
            <a:t>عمل تربیتی قائم بالذات است که لازمه وجود هر جمعیت انسانی است . </a:t>
          </a:r>
          <a:endParaRPr lang="fa-IR" sz="1800" kern="1200" dirty="0">
            <a:cs typeface="B Titr" panose="00000700000000000000" pitchFamily="2" charset="-78"/>
          </a:endParaRPr>
        </a:p>
      </dsp:txBody>
      <dsp:txXfrm>
        <a:off x="267976" y="4620263"/>
        <a:ext cx="5873372" cy="1545599"/>
      </dsp:txXfrm>
    </dsp:sp>
    <dsp:sp modelId="{0A289689-5131-4CE2-961C-7EE915CFC895}">
      <dsp:nvSpPr>
        <dsp:cNvPr id="0" name=""/>
        <dsp:cNvSpPr/>
      </dsp:nvSpPr>
      <dsp:spPr>
        <a:xfrm>
          <a:off x="6469736" y="4464103"/>
          <a:ext cx="390903" cy="1770282"/>
        </a:xfrm>
        <a:prstGeom prst="roundRect">
          <a:avLst>
            <a:gd name="adj" fmla="val 10000"/>
          </a:avLst>
        </a:prstGeom>
        <a:solidFill>
          <a:srgbClr val="FFFF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1">
            <a:lnSpc>
              <a:spcPct val="90000"/>
            </a:lnSpc>
            <a:spcBef>
              <a:spcPct val="0"/>
            </a:spcBef>
            <a:spcAft>
              <a:spcPct val="35000"/>
            </a:spcAft>
          </a:pPr>
          <a:r>
            <a:rPr lang="fa-IR" sz="900" kern="1200" dirty="0" smtClean="0">
              <a:solidFill>
                <a:srgbClr val="FF0000"/>
              </a:solidFill>
              <a:cs typeface="B Titr" panose="00000700000000000000" pitchFamily="2" charset="-78"/>
            </a:rPr>
            <a:t>کرشن اشتاینر </a:t>
          </a:r>
          <a:endParaRPr lang="fa-IR" sz="900" kern="1200" dirty="0">
            <a:solidFill>
              <a:srgbClr val="FF0000"/>
            </a:solidFill>
            <a:cs typeface="B Titr" panose="00000700000000000000" pitchFamily="2" charset="-78"/>
          </a:endParaRPr>
        </a:p>
      </dsp:txBody>
      <dsp:txXfrm>
        <a:off x="6481185" y="4475552"/>
        <a:ext cx="368005" cy="1747384"/>
      </dsp:txXfrm>
    </dsp:sp>
    <dsp:sp modelId="{0AA6AF92-FC4B-4B52-A916-44BB3E1FB4B0}">
      <dsp:nvSpPr>
        <dsp:cNvPr id="0" name=""/>
        <dsp:cNvSpPr/>
      </dsp:nvSpPr>
      <dsp:spPr>
        <a:xfrm>
          <a:off x="6505998" y="1522348"/>
          <a:ext cx="396674" cy="1434112"/>
        </a:xfrm>
        <a:prstGeom prst="roundRect">
          <a:avLst>
            <a:gd name="adj" fmla="val 10000"/>
          </a:avLst>
        </a:prstGeom>
        <a:solidFill>
          <a:srgbClr val="FFFF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fa-IR" sz="1000" kern="1200" dirty="0" smtClean="0">
              <a:solidFill>
                <a:srgbClr val="FF0000"/>
              </a:solidFill>
              <a:cs typeface="B Titr" panose="00000700000000000000" pitchFamily="2" charset="-78"/>
            </a:rPr>
            <a:t>دورکیم</a:t>
          </a:r>
          <a:endParaRPr lang="fa-IR" sz="1000" kern="1200" dirty="0">
            <a:solidFill>
              <a:srgbClr val="FF0000"/>
            </a:solidFill>
            <a:cs typeface="B Titr" panose="00000700000000000000" pitchFamily="2" charset="-78"/>
          </a:endParaRPr>
        </a:p>
      </dsp:txBody>
      <dsp:txXfrm>
        <a:off x="6517616" y="1533966"/>
        <a:ext cx="373438" cy="1410876"/>
      </dsp:txXfrm>
    </dsp:sp>
    <dsp:sp modelId="{DC368797-92C0-4861-8ECC-8153448EC4B5}">
      <dsp:nvSpPr>
        <dsp:cNvPr id="0" name=""/>
        <dsp:cNvSpPr/>
      </dsp:nvSpPr>
      <dsp:spPr>
        <a:xfrm>
          <a:off x="6505998" y="3044072"/>
          <a:ext cx="396674" cy="1434112"/>
        </a:xfrm>
        <a:prstGeom prst="roundRect">
          <a:avLst>
            <a:gd name="adj" fmla="val 10000"/>
          </a:avLst>
        </a:prstGeom>
        <a:solidFill>
          <a:srgbClr val="FFFF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fa-IR" sz="1000" kern="1200" dirty="0" smtClean="0">
              <a:solidFill>
                <a:srgbClr val="FF0000"/>
              </a:solidFill>
              <a:cs typeface="B Titr" panose="00000700000000000000" pitchFamily="2" charset="-78"/>
            </a:rPr>
            <a:t>جان دیویی</a:t>
          </a:r>
          <a:endParaRPr lang="fa-IR" sz="1000" kern="1200" dirty="0">
            <a:solidFill>
              <a:srgbClr val="FF0000"/>
            </a:solidFill>
            <a:cs typeface="B Titr" panose="00000700000000000000" pitchFamily="2" charset="-78"/>
          </a:endParaRPr>
        </a:p>
      </dsp:txBody>
      <dsp:txXfrm>
        <a:off x="6517616" y="3055690"/>
        <a:ext cx="373438" cy="14108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23D4C-D178-4E5D-A89F-509753FD2631}">
      <dsp:nvSpPr>
        <dsp:cNvPr id="0" name=""/>
        <dsp:cNvSpPr/>
      </dsp:nvSpPr>
      <dsp:spPr>
        <a:xfrm>
          <a:off x="0" y="328998"/>
          <a:ext cx="6348413" cy="554400"/>
        </a:xfrm>
        <a:prstGeom prst="rect">
          <a:avLst/>
        </a:prstGeom>
        <a:solidFill>
          <a:srgbClr val="FF0000">
            <a:alpha val="90000"/>
          </a:srgb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A6C0C3B-2099-470A-9B34-AD2B1117D2F0}">
      <dsp:nvSpPr>
        <dsp:cNvPr id="0" name=""/>
        <dsp:cNvSpPr/>
      </dsp:nvSpPr>
      <dsp:spPr>
        <a:xfrm>
          <a:off x="960222" y="132192"/>
          <a:ext cx="4443889" cy="649440"/>
        </a:xfrm>
        <a:prstGeom prst="roundRect">
          <a:avLst/>
        </a:prstGeom>
        <a:solidFill>
          <a:schemeClr val="tx1"/>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968" tIns="0" rIns="167968" bIns="0" numCol="1" spcCol="1270" anchor="ctr" anchorCtr="0">
          <a:noAutofit/>
        </a:bodyPr>
        <a:lstStyle/>
        <a:p>
          <a:pPr lvl="0" algn="r" defTabSz="1066800" rtl="1">
            <a:lnSpc>
              <a:spcPct val="90000"/>
            </a:lnSpc>
            <a:spcBef>
              <a:spcPct val="0"/>
            </a:spcBef>
            <a:spcAft>
              <a:spcPct val="35000"/>
            </a:spcAft>
          </a:pPr>
          <a:r>
            <a:rPr lang="fa-IR" sz="2400" kern="1200" dirty="0" smtClean="0">
              <a:solidFill>
                <a:srgbClr val="FFFF00"/>
              </a:solidFill>
              <a:cs typeface="B Titr" panose="00000700000000000000" pitchFamily="2" charset="-78"/>
            </a:rPr>
            <a:t>الف – تربیت منحصر به نوع بشراست </a:t>
          </a:r>
          <a:r>
            <a:rPr lang="fa-IR" sz="600" kern="1200" dirty="0" smtClean="0">
              <a:solidFill>
                <a:srgbClr val="FFFF00"/>
              </a:solidFill>
            </a:rPr>
            <a:t>. </a:t>
          </a:r>
          <a:endParaRPr lang="fa-IR" sz="600" kern="1200" dirty="0">
            <a:solidFill>
              <a:srgbClr val="FFFF00"/>
            </a:solidFill>
          </a:endParaRPr>
        </a:p>
      </dsp:txBody>
      <dsp:txXfrm>
        <a:off x="991925" y="163895"/>
        <a:ext cx="4380483" cy="586034"/>
      </dsp:txXfrm>
    </dsp:sp>
    <dsp:sp modelId="{A4FED020-C4C8-4412-8CDB-BBDD0B4639B3}">
      <dsp:nvSpPr>
        <dsp:cNvPr id="0" name=""/>
        <dsp:cNvSpPr/>
      </dsp:nvSpPr>
      <dsp:spPr>
        <a:xfrm>
          <a:off x="0" y="1326918"/>
          <a:ext cx="6348413" cy="554400"/>
        </a:xfrm>
        <a:prstGeom prst="rect">
          <a:avLst/>
        </a:prstGeom>
        <a:solidFill>
          <a:srgbClr val="FF0000">
            <a:alpha val="90000"/>
          </a:srgb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1BBC8CC-8992-436E-8688-3BABAB33DA83}">
      <dsp:nvSpPr>
        <dsp:cNvPr id="0" name=""/>
        <dsp:cNvSpPr/>
      </dsp:nvSpPr>
      <dsp:spPr>
        <a:xfrm>
          <a:off x="1031636" y="1064064"/>
          <a:ext cx="4443889" cy="649440"/>
        </a:xfrm>
        <a:prstGeom prst="roundRect">
          <a:avLst/>
        </a:prstGeom>
        <a:solidFill>
          <a:schemeClr val="tx1"/>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968" tIns="0" rIns="167968" bIns="0" numCol="1" spcCol="1270" anchor="ctr" anchorCtr="0">
          <a:noAutofit/>
        </a:bodyPr>
        <a:lstStyle/>
        <a:p>
          <a:pPr lvl="0" algn="r" defTabSz="533400" rtl="1">
            <a:lnSpc>
              <a:spcPct val="90000"/>
            </a:lnSpc>
            <a:spcBef>
              <a:spcPct val="0"/>
            </a:spcBef>
            <a:spcAft>
              <a:spcPct val="35000"/>
            </a:spcAft>
          </a:pPr>
          <a:r>
            <a:rPr lang="fa-IR" sz="1200" kern="1200" dirty="0" smtClean="0">
              <a:solidFill>
                <a:srgbClr val="FFFF00"/>
              </a:solidFill>
              <a:cs typeface="B Titr" panose="00000700000000000000" pitchFamily="2" charset="-78"/>
            </a:rPr>
            <a:t>ب – تربیت عبارت است از : عملی که از طریق فردی روی فرد دیگر و مخصوصا از سوی بزرگسال یا از طرف نسل بالغ روی نسل نابالغ اعمال می شود</a:t>
          </a:r>
          <a:r>
            <a:rPr lang="fa-IR" sz="1400" kern="1200" dirty="0" smtClean="0">
              <a:solidFill>
                <a:srgbClr val="FFFF00"/>
              </a:solidFill>
            </a:rPr>
            <a:t> </a:t>
          </a:r>
          <a:endParaRPr lang="fa-IR" sz="700" kern="1200" dirty="0">
            <a:solidFill>
              <a:srgbClr val="FFFF00"/>
            </a:solidFill>
          </a:endParaRPr>
        </a:p>
      </dsp:txBody>
      <dsp:txXfrm>
        <a:off x="1063339" y="1095767"/>
        <a:ext cx="4380483" cy="586034"/>
      </dsp:txXfrm>
    </dsp:sp>
    <dsp:sp modelId="{26E21DC6-EC73-4000-BA48-FA88B244D35B}">
      <dsp:nvSpPr>
        <dsp:cNvPr id="0" name=""/>
        <dsp:cNvSpPr/>
      </dsp:nvSpPr>
      <dsp:spPr>
        <a:xfrm>
          <a:off x="0" y="2324838"/>
          <a:ext cx="6348413" cy="554400"/>
        </a:xfrm>
        <a:prstGeom prst="rect">
          <a:avLst/>
        </a:prstGeom>
        <a:solidFill>
          <a:srgbClr val="FF0000">
            <a:alpha val="90000"/>
          </a:srgb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2A4455B-F365-4460-8236-A2BF8CC7B91D}">
      <dsp:nvSpPr>
        <dsp:cNvPr id="0" name=""/>
        <dsp:cNvSpPr/>
      </dsp:nvSpPr>
      <dsp:spPr>
        <a:xfrm>
          <a:off x="1103049" y="1995929"/>
          <a:ext cx="4443889" cy="649440"/>
        </a:xfrm>
        <a:prstGeom prst="roundRect">
          <a:avLst/>
        </a:prstGeom>
        <a:solidFill>
          <a:schemeClr val="tx1"/>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968" tIns="0" rIns="167968" bIns="0" numCol="1" spcCol="1270" anchor="ctr" anchorCtr="0">
          <a:noAutofit/>
        </a:bodyPr>
        <a:lstStyle/>
        <a:p>
          <a:pPr lvl="0" algn="r" defTabSz="622300" rtl="1">
            <a:lnSpc>
              <a:spcPct val="90000"/>
            </a:lnSpc>
            <a:spcBef>
              <a:spcPct val="0"/>
            </a:spcBef>
            <a:spcAft>
              <a:spcPct val="35000"/>
            </a:spcAft>
          </a:pPr>
          <a:r>
            <a:rPr lang="fa-IR" sz="1400" kern="1200" dirty="0" smtClean="0">
              <a:solidFill>
                <a:srgbClr val="FFFF00"/>
              </a:solidFill>
              <a:cs typeface="B Titr" panose="00000700000000000000" pitchFamily="2" charset="-78"/>
            </a:rPr>
            <a:t>ج - تربیت فعالیتی عمدی و هدفدار است و ابید به هدف خود برسد .</a:t>
          </a:r>
          <a:endParaRPr lang="fa-IR" sz="1400" kern="1200" dirty="0">
            <a:solidFill>
              <a:srgbClr val="FFFF00"/>
            </a:solidFill>
            <a:cs typeface="B Titr" panose="00000700000000000000" pitchFamily="2" charset="-78"/>
          </a:endParaRPr>
        </a:p>
      </dsp:txBody>
      <dsp:txXfrm>
        <a:off x="1134752" y="2027632"/>
        <a:ext cx="4380483" cy="586034"/>
      </dsp:txXfrm>
    </dsp:sp>
    <dsp:sp modelId="{FD1F2F93-AC43-4BE5-BFCB-29CC1DA1D447}">
      <dsp:nvSpPr>
        <dsp:cNvPr id="0" name=""/>
        <dsp:cNvSpPr/>
      </dsp:nvSpPr>
      <dsp:spPr>
        <a:xfrm>
          <a:off x="0" y="3322758"/>
          <a:ext cx="6348413" cy="554400"/>
        </a:xfrm>
        <a:prstGeom prst="rect">
          <a:avLst/>
        </a:prstGeom>
        <a:solidFill>
          <a:srgbClr val="FF0000">
            <a:alpha val="90000"/>
          </a:srgb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9A16EFB-47FE-4B4D-94E3-0400C5588E12}">
      <dsp:nvSpPr>
        <dsp:cNvPr id="0" name=""/>
        <dsp:cNvSpPr/>
      </dsp:nvSpPr>
      <dsp:spPr>
        <a:xfrm>
          <a:off x="1103049" y="3020983"/>
          <a:ext cx="4443889" cy="649440"/>
        </a:xfrm>
        <a:prstGeom prst="roundRect">
          <a:avLst/>
        </a:prstGeom>
        <a:solidFill>
          <a:schemeClr val="tx1"/>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968" tIns="0" rIns="167968" bIns="0" numCol="1" spcCol="1270" anchor="ctr" anchorCtr="0">
          <a:noAutofit/>
        </a:bodyPr>
        <a:lstStyle/>
        <a:p>
          <a:pPr lvl="0" algn="r" defTabSz="622300" rtl="1">
            <a:lnSpc>
              <a:spcPct val="90000"/>
            </a:lnSpc>
            <a:spcBef>
              <a:spcPct val="0"/>
            </a:spcBef>
            <a:spcAft>
              <a:spcPct val="35000"/>
            </a:spcAft>
          </a:pPr>
          <a:r>
            <a:rPr lang="fa-IR" sz="1400" kern="1200" dirty="0" smtClean="0">
              <a:solidFill>
                <a:srgbClr val="FFFF00"/>
              </a:solidFill>
              <a:cs typeface="B Titr" panose="00000700000000000000" pitchFamily="2" charset="-78"/>
            </a:rPr>
            <a:t>د -هدف تربیت بیشتر کسب آمادگی هایی است برای تحصیل سرمایه ای مثبت </a:t>
          </a:r>
          <a:endParaRPr lang="fa-IR" sz="1100" kern="1200" dirty="0">
            <a:solidFill>
              <a:srgbClr val="FFFF00"/>
            </a:solidFill>
            <a:cs typeface="B Titr" panose="00000700000000000000" pitchFamily="2" charset="-78"/>
          </a:endParaRPr>
        </a:p>
      </dsp:txBody>
      <dsp:txXfrm>
        <a:off x="1134752" y="3052686"/>
        <a:ext cx="4380483"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8.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8.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9.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2.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7.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1.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0.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89D82A5-1B97-485B-9F07-353A3F377E84}" type="datetimeFigureOut">
              <a:rPr lang="fa-IR" smtClean="0"/>
              <a:pPr/>
              <a:t>14/05/1442</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DDD1444-F06D-4603-B98F-2AA7F99B823E}" type="slidenum">
              <a:rPr lang="fa-IR" smtClean="0"/>
              <a:pPr/>
              <a:t>‹#›</a:t>
            </a:fld>
            <a:endParaRPr lang="fa-IR"/>
          </a:p>
        </p:txBody>
      </p:sp>
    </p:spTree>
    <p:extLst>
      <p:ext uri="{BB962C8B-B14F-4D97-AF65-F5344CB8AC3E}">
        <p14:creationId xmlns:p14="http://schemas.microsoft.com/office/powerpoint/2010/main" val="380745564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63F44D71-86B2-47E9-A065-A6B373DDBA04}" type="slidenum">
              <a:rPr lang="fa-IR" smtClean="0"/>
              <a:pPr/>
              <a:t>5</a:t>
            </a:fld>
            <a:endParaRPr lang="fa-IR"/>
          </a:p>
        </p:txBody>
      </p:sp>
    </p:spTree>
    <p:extLst>
      <p:ext uri="{BB962C8B-B14F-4D97-AF65-F5344CB8AC3E}">
        <p14:creationId xmlns:p14="http://schemas.microsoft.com/office/powerpoint/2010/main" val="3069884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DD1444-F06D-4603-B98F-2AA7F99B823E}" type="slidenum">
              <a:rPr lang="fa-IR" smtClean="0"/>
              <a:pPr/>
              <a:t>188</a:t>
            </a:fld>
            <a:endParaRPr lang="fa-IR"/>
          </a:p>
        </p:txBody>
      </p:sp>
    </p:spTree>
    <p:extLst>
      <p:ext uri="{BB962C8B-B14F-4D97-AF65-F5344CB8AC3E}">
        <p14:creationId xmlns:p14="http://schemas.microsoft.com/office/powerpoint/2010/main" val="3948615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A7439592-4BAF-4422-9EB3-E9284449E5EE}" type="slidenum">
              <a:rPr lang="en-US" smtClean="0"/>
              <a:pPr/>
              <a:t>220</a:t>
            </a:fld>
            <a:endParaRPr lang="en-US"/>
          </a:p>
        </p:txBody>
      </p:sp>
    </p:spTree>
    <p:extLst>
      <p:ext uri="{BB962C8B-B14F-4D97-AF65-F5344CB8AC3E}">
        <p14:creationId xmlns:p14="http://schemas.microsoft.com/office/powerpoint/2010/main" val="2822948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9F97EB70-5CEE-456B-B098-F6017C641005}" type="slidenum">
              <a:rPr lang="fa-IR" smtClean="0">
                <a:solidFill>
                  <a:prstClr val="black"/>
                </a:solidFill>
              </a:rPr>
              <a:pPr/>
              <a:t>6</a:t>
            </a:fld>
            <a:endParaRPr lang="fa-IR">
              <a:solidFill>
                <a:prstClr val="black"/>
              </a:solidFill>
            </a:endParaRPr>
          </a:p>
        </p:txBody>
      </p:sp>
    </p:spTree>
    <p:extLst>
      <p:ext uri="{BB962C8B-B14F-4D97-AF65-F5344CB8AC3E}">
        <p14:creationId xmlns:p14="http://schemas.microsoft.com/office/powerpoint/2010/main" val="3898360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DD1444-F06D-4603-B98F-2AA7F99B823E}" type="slidenum">
              <a:rPr lang="fa-IR" smtClean="0"/>
              <a:pPr/>
              <a:t>9</a:t>
            </a:fld>
            <a:endParaRPr lang="fa-IR"/>
          </a:p>
        </p:txBody>
      </p:sp>
    </p:spTree>
    <p:extLst>
      <p:ext uri="{BB962C8B-B14F-4D97-AF65-F5344CB8AC3E}">
        <p14:creationId xmlns:p14="http://schemas.microsoft.com/office/powerpoint/2010/main" val="1398635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DD1444-F06D-4603-B98F-2AA7F99B823E}" type="slidenum">
              <a:rPr lang="fa-IR" smtClean="0"/>
              <a:pPr/>
              <a:t>16</a:t>
            </a:fld>
            <a:endParaRPr lang="fa-IR"/>
          </a:p>
        </p:txBody>
      </p:sp>
    </p:spTree>
    <p:extLst>
      <p:ext uri="{BB962C8B-B14F-4D97-AF65-F5344CB8AC3E}">
        <p14:creationId xmlns:p14="http://schemas.microsoft.com/office/powerpoint/2010/main" val="131164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DD1444-F06D-4603-B98F-2AA7F99B823E}" type="slidenum">
              <a:rPr lang="fa-IR" smtClean="0"/>
              <a:pPr/>
              <a:t>30</a:t>
            </a:fld>
            <a:endParaRPr lang="fa-IR"/>
          </a:p>
        </p:txBody>
      </p:sp>
    </p:spTree>
    <p:extLst>
      <p:ext uri="{BB962C8B-B14F-4D97-AF65-F5344CB8AC3E}">
        <p14:creationId xmlns:p14="http://schemas.microsoft.com/office/powerpoint/2010/main" val="343600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DD1444-F06D-4603-B98F-2AA7F99B823E}" type="slidenum">
              <a:rPr lang="fa-IR" smtClean="0"/>
              <a:pPr/>
              <a:t>42</a:t>
            </a:fld>
            <a:endParaRPr lang="fa-IR"/>
          </a:p>
        </p:txBody>
      </p:sp>
    </p:spTree>
    <p:extLst>
      <p:ext uri="{BB962C8B-B14F-4D97-AF65-F5344CB8AC3E}">
        <p14:creationId xmlns:p14="http://schemas.microsoft.com/office/powerpoint/2010/main" val="1148971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DD1444-F06D-4603-B98F-2AA7F99B823E}" type="slidenum">
              <a:rPr lang="fa-IR" smtClean="0"/>
              <a:pPr/>
              <a:t>96</a:t>
            </a:fld>
            <a:endParaRPr lang="fa-IR"/>
          </a:p>
        </p:txBody>
      </p:sp>
    </p:spTree>
    <p:extLst>
      <p:ext uri="{BB962C8B-B14F-4D97-AF65-F5344CB8AC3E}">
        <p14:creationId xmlns:p14="http://schemas.microsoft.com/office/powerpoint/2010/main" val="2657217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DD1444-F06D-4603-B98F-2AA7F99B823E}" type="slidenum">
              <a:rPr lang="fa-IR" smtClean="0"/>
              <a:pPr/>
              <a:t>131</a:t>
            </a:fld>
            <a:endParaRPr lang="fa-IR"/>
          </a:p>
        </p:txBody>
      </p:sp>
    </p:spTree>
    <p:extLst>
      <p:ext uri="{BB962C8B-B14F-4D97-AF65-F5344CB8AC3E}">
        <p14:creationId xmlns:p14="http://schemas.microsoft.com/office/powerpoint/2010/main" val="3082424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6DDD1444-F06D-4603-B98F-2AA7F99B823E}" type="slidenum">
              <a:rPr lang="fa-IR" smtClean="0"/>
              <a:pPr/>
              <a:t>185</a:t>
            </a:fld>
            <a:endParaRPr lang="fa-IR"/>
          </a:p>
        </p:txBody>
      </p:sp>
    </p:spTree>
    <p:extLst>
      <p:ext uri="{BB962C8B-B14F-4D97-AF65-F5344CB8AC3E}">
        <p14:creationId xmlns:p14="http://schemas.microsoft.com/office/powerpoint/2010/main" val="4106988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9FEF21A-76E2-438C-ACE8-CE86AD13D92D}" type="datetimeFigureOut">
              <a:rPr lang="fa-IR" smtClean="0">
                <a:solidFill>
                  <a:srgbClr val="DBF5F9">
                    <a:shade val="90000"/>
                  </a:srgbClr>
                </a:solidFill>
              </a:rPr>
              <a:pPr/>
              <a:t>14/05/1442</a:t>
            </a:fld>
            <a:endParaRPr lang="fa-IR">
              <a:solidFill>
                <a:srgbClr val="DBF5F9">
                  <a:shade val="90000"/>
                </a:srgbClr>
              </a:solidFill>
            </a:endParaRPr>
          </a:p>
        </p:txBody>
      </p:sp>
      <p:sp>
        <p:nvSpPr>
          <p:cNvPr id="19" name="Footer Placeholder 18"/>
          <p:cNvSpPr>
            <a:spLocks noGrp="1"/>
          </p:cNvSpPr>
          <p:nvPr>
            <p:ph type="ftr" sz="quarter" idx="11"/>
          </p:nvPr>
        </p:nvSpPr>
        <p:spPr/>
        <p:txBody>
          <a:bodyPr/>
          <a:lstStyle/>
          <a:p>
            <a:endParaRPr lang="fa-IR">
              <a:solidFill>
                <a:srgbClr val="DBF5F9">
                  <a:shade val="90000"/>
                </a:srgbClr>
              </a:solidFill>
            </a:endParaRPr>
          </a:p>
        </p:txBody>
      </p:sp>
      <p:sp>
        <p:nvSpPr>
          <p:cNvPr id="27" name="Slide Number Placeholder 26"/>
          <p:cNvSpPr>
            <a:spLocks noGrp="1"/>
          </p:cNvSpPr>
          <p:nvPr>
            <p:ph type="sldNum" sz="quarter" idx="12"/>
          </p:nvPr>
        </p:nvSpPr>
        <p:spPr/>
        <p:txBody>
          <a:bodyPr/>
          <a:lstStyle/>
          <a:p>
            <a:fld id="{A3CB8CB7-DB8D-44E6-9A78-CA8C5065B197}" type="slidenum">
              <a:rPr lang="fa-IR" smtClean="0">
                <a:solidFill>
                  <a:srgbClr val="DBF5F9">
                    <a:shade val="90000"/>
                  </a:srgbClr>
                </a:solidFill>
              </a:rPr>
              <a:pPr/>
              <a:t>‹#›</a:t>
            </a:fld>
            <a:endParaRPr lang="fa-IR">
              <a:solidFill>
                <a:srgbClr val="DBF5F9">
                  <a:shade val="90000"/>
                </a:srgbClr>
              </a:solidFill>
            </a:endParaRPr>
          </a:p>
        </p:txBody>
      </p:sp>
    </p:spTree>
    <p:extLst>
      <p:ext uri="{BB962C8B-B14F-4D97-AF65-F5344CB8AC3E}">
        <p14:creationId xmlns:p14="http://schemas.microsoft.com/office/powerpoint/2010/main" val="133445996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FEF21A-76E2-438C-ACE8-CE86AD13D92D}" type="datetimeFigureOut">
              <a:rPr lang="fa-IR" smtClean="0">
                <a:solidFill>
                  <a:srgbClr val="04617B">
                    <a:shade val="90000"/>
                  </a:srgbClr>
                </a:solidFill>
              </a:rPr>
              <a:pPr/>
              <a:t>14/05/1442</a:t>
            </a:fld>
            <a:endParaRPr lang="fa-IR">
              <a:solidFill>
                <a:srgbClr val="04617B">
                  <a:shade val="90000"/>
                </a:srgbClr>
              </a:solidFill>
            </a:endParaRPr>
          </a:p>
        </p:txBody>
      </p:sp>
      <p:sp>
        <p:nvSpPr>
          <p:cNvPr id="5" name="Footer Placeholder 4"/>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A3CB8CB7-DB8D-44E6-9A78-CA8C5065B197}" type="slidenum">
              <a:rPr lang="fa-IR" smtClean="0">
                <a:solidFill>
                  <a:srgbClr val="04617B">
                    <a:shade val="90000"/>
                  </a:srgbClr>
                </a:solidFill>
              </a:rPr>
              <a:pPr/>
              <a:t>‹#›</a:t>
            </a:fld>
            <a:endParaRPr lang="fa-IR">
              <a:solidFill>
                <a:srgbClr val="04617B">
                  <a:shade val="90000"/>
                </a:srgbClr>
              </a:solidFill>
            </a:endParaRPr>
          </a:p>
        </p:txBody>
      </p:sp>
    </p:spTree>
    <p:extLst>
      <p:ext uri="{BB962C8B-B14F-4D97-AF65-F5344CB8AC3E}">
        <p14:creationId xmlns:p14="http://schemas.microsoft.com/office/powerpoint/2010/main" val="1865868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FEF21A-76E2-438C-ACE8-CE86AD13D92D}" type="datetimeFigureOut">
              <a:rPr lang="fa-IR" smtClean="0">
                <a:solidFill>
                  <a:srgbClr val="04617B">
                    <a:shade val="90000"/>
                  </a:srgbClr>
                </a:solidFill>
              </a:rPr>
              <a:pPr/>
              <a:t>14/05/1442</a:t>
            </a:fld>
            <a:endParaRPr lang="fa-IR">
              <a:solidFill>
                <a:srgbClr val="04617B">
                  <a:shade val="90000"/>
                </a:srgbClr>
              </a:solidFill>
            </a:endParaRPr>
          </a:p>
        </p:txBody>
      </p:sp>
      <p:sp>
        <p:nvSpPr>
          <p:cNvPr id="5" name="Footer Placeholder 4"/>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A3CB8CB7-DB8D-44E6-9A78-CA8C5065B197}" type="slidenum">
              <a:rPr lang="fa-IR" smtClean="0">
                <a:solidFill>
                  <a:srgbClr val="04617B">
                    <a:shade val="90000"/>
                  </a:srgbClr>
                </a:solidFill>
              </a:rPr>
              <a:pPr/>
              <a:t>‹#›</a:t>
            </a:fld>
            <a:endParaRPr lang="fa-IR">
              <a:solidFill>
                <a:srgbClr val="04617B">
                  <a:shade val="90000"/>
                </a:srgbClr>
              </a:solidFill>
            </a:endParaRPr>
          </a:p>
        </p:txBody>
      </p:sp>
    </p:spTree>
    <p:extLst>
      <p:ext uri="{BB962C8B-B14F-4D97-AF65-F5344CB8AC3E}">
        <p14:creationId xmlns:p14="http://schemas.microsoft.com/office/powerpoint/2010/main" val="2686313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7D4422-C057-4C92-982E-36927F095BBE}" type="datetimeFigureOut">
              <a:rPr lang="fa-IR" smtClean="0"/>
              <a:pPr/>
              <a:t>14/05/1442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AB989B7-0744-48E9-AB5F-F401A9A3FFE5}" type="slidenum">
              <a:rPr lang="fa-IR" smtClean="0"/>
              <a:pPr/>
              <a:t>‹#›</a:t>
            </a:fld>
            <a:endParaRPr lang="fa-IR"/>
          </a:p>
        </p:txBody>
      </p:sp>
    </p:spTree>
    <p:extLst>
      <p:ext uri="{BB962C8B-B14F-4D97-AF65-F5344CB8AC3E}">
        <p14:creationId xmlns:p14="http://schemas.microsoft.com/office/powerpoint/2010/main" val="605814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7D4422-C057-4C92-982E-36927F095BBE}" type="datetimeFigureOut">
              <a:rPr lang="fa-IR" smtClean="0"/>
              <a:pPr/>
              <a:t>14/05/1442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AB989B7-0744-48E9-AB5F-F401A9A3FFE5}" type="slidenum">
              <a:rPr lang="fa-IR" smtClean="0"/>
              <a:pPr/>
              <a:t>‹#›</a:t>
            </a:fld>
            <a:endParaRPr lang="fa-IR"/>
          </a:p>
        </p:txBody>
      </p:sp>
    </p:spTree>
    <p:extLst>
      <p:ext uri="{BB962C8B-B14F-4D97-AF65-F5344CB8AC3E}">
        <p14:creationId xmlns:p14="http://schemas.microsoft.com/office/powerpoint/2010/main" val="2401209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7D4422-C057-4C92-982E-36927F095BBE}" type="datetimeFigureOut">
              <a:rPr lang="fa-IR" smtClean="0"/>
              <a:pPr/>
              <a:t>14/05/1442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AB989B7-0744-48E9-AB5F-F401A9A3FFE5}" type="slidenum">
              <a:rPr lang="fa-IR" smtClean="0"/>
              <a:pPr/>
              <a:t>‹#›</a:t>
            </a:fld>
            <a:endParaRPr lang="fa-IR"/>
          </a:p>
        </p:txBody>
      </p:sp>
    </p:spTree>
    <p:extLst>
      <p:ext uri="{BB962C8B-B14F-4D97-AF65-F5344CB8AC3E}">
        <p14:creationId xmlns:p14="http://schemas.microsoft.com/office/powerpoint/2010/main" val="4292171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7D4422-C057-4C92-982E-36927F095BBE}" type="datetimeFigureOut">
              <a:rPr lang="fa-IR" smtClean="0"/>
              <a:pPr/>
              <a:t>14/05/1442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AB989B7-0744-48E9-AB5F-F401A9A3FFE5}" type="slidenum">
              <a:rPr lang="fa-IR" smtClean="0"/>
              <a:pPr/>
              <a:t>‹#›</a:t>
            </a:fld>
            <a:endParaRPr lang="fa-IR"/>
          </a:p>
        </p:txBody>
      </p:sp>
    </p:spTree>
    <p:extLst>
      <p:ext uri="{BB962C8B-B14F-4D97-AF65-F5344CB8AC3E}">
        <p14:creationId xmlns:p14="http://schemas.microsoft.com/office/powerpoint/2010/main" val="1954258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7D4422-C057-4C92-982E-36927F095BBE}" type="datetimeFigureOut">
              <a:rPr lang="fa-IR" smtClean="0"/>
              <a:pPr/>
              <a:t>14/05/1442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AB989B7-0744-48E9-AB5F-F401A9A3FFE5}" type="slidenum">
              <a:rPr lang="fa-IR" smtClean="0"/>
              <a:pPr/>
              <a:t>‹#›</a:t>
            </a:fld>
            <a:endParaRPr lang="fa-IR"/>
          </a:p>
        </p:txBody>
      </p:sp>
    </p:spTree>
    <p:extLst>
      <p:ext uri="{BB962C8B-B14F-4D97-AF65-F5344CB8AC3E}">
        <p14:creationId xmlns:p14="http://schemas.microsoft.com/office/powerpoint/2010/main" val="1860166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7D4422-C057-4C92-982E-36927F095BBE}" type="datetimeFigureOut">
              <a:rPr lang="fa-IR" smtClean="0"/>
              <a:pPr/>
              <a:t>14/05/1442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AB989B7-0744-48E9-AB5F-F401A9A3FFE5}" type="slidenum">
              <a:rPr lang="fa-IR" smtClean="0"/>
              <a:pPr/>
              <a:t>‹#›</a:t>
            </a:fld>
            <a:endParaRPr lang="fa-IR"/>
          </a:p>
        </p:txBody>
      </p:sp>
    </p:spTree>
    <p:extLst>
      <p:ext uri="{BB962C8B-B14F-4D97-AF65-F5344CB8AC3E}">
        <p14:creationId xmlns:p14="http://schemas.microsoft.com/office/powerpoint/2010/main" val="2860185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D4422-C057-4C92-982E-36927F095BBE}" type="datetimeFigureOut">
              <a:rPr lang="fa-IR" smtClean="0"/>
              <a:pPr/>
              <a:t>14/05/1442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AB989B7-0744-48E9-AB5F-F401A9A3FFE5}" type="slidenum">
              <a:rPr lang="fa-IR" smtClean="0"/>
              <a:pPr/>
              <a:t>‹#›</a:t>
            </a:fld>
            <a:endParaRPr lang="fa-IR"/>
          </a:p>
        </p:txBody>
      </p:sp>
    </p:spTree>
    <p:extLst>
      <p:ext uri="{BB962C8B-B14F-4D97-AF65-F5344CB8AC3E}">
        <p14:creationId xmlns:p14="http://schemas.microsoft.com/office/powerpoint/2010/main" val="2434685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D4422-C057-4C92-982E-36927F095BBE}" type="datetimeFigureOut">
              <a:rPr lang="fa-IR" smtClean="0"/>
              <a:pPr/>
              <a:t>14/05/1442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AB989B7-0744-48E9-AB5F-F401A9A3FFE5}" type="slidenum">
              <a:rPr lang="fa-IR" smtClean="0"/>
              <a:pPr/>
              <a:t>‹#›</a:t>
            </a:fld>
            <a:endParaRPr lang="fa-IR"/>
          </a:p>
        </p:txBody>
      </p:sp>
    </p:spTree>
    <p:extLst>
      <p:ext uri="{BB962C8B-B14F-4D97-AF65-F5344CB8AC3E}">
        <p14:creationId xmlns:p14="http://schemas.microsoft.com/office/powerpoint/2010/main" val="942983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FEF21A-76E2-438C-ACE8-CE86AD13D92D}" type="datetimeFigureOut">
              <a:rPr lang="fa-IR" smtClean="0">
                <a:solidFill>
                  <a:srgbClr val="04617B">
                    <a:shade val="90000"/>
                  </a:srgbClr>
                </a:solidFill>
              </a:rPr>
              <a:pPr/>
              <a:t>14/05/1442</a:t>
            </a:fld>
            <a:endParaRPr lang="fa-IR">
              <a:solidFill>
                <a:srgbClr val="04617B">
                  <a:shade val="90000"/>
                </a:srgbClr>
              </a:solidFill>
            </a:endParaRPr>
          </a:p>
        </p:txBody>
      </p:sp>
      <p:sp>
        <p:nvSpPr>
          <p:cNvPr id="5" name="Footer Placeholder 4"/>
          <p:cNvSpPr>
            <a:spLocks noGrp="1"/>
          </p:cNvSpPr>
          <p:nvPr>
            <p:ph type="ftr" sz="quarter" idx="11"/>
          </p:nvPr>
        </p:nvSpPr>
        <p:spPr/>
        <p:txBody>
          <a:bodyPr/>
          <a:lstStyle/>
          <a:p>
            <a:endParaRPr lang="fa-IR">
              <a:solidFill>
                <a:srgbClr val="04617B">
                  <a:shade val="90000"/>
                </a:srgbClr>
              </a:solidFill>
            </a:endParaRPr>
          </a:p>
        </p:txBody>
      </p:sp>
      <p:sp>
        <p:nvSpPr>
          <p:cNvPr id="6" name="Slide Number Placeholder 5"/>
          <p:cNvSpPr>
            <a:spLocks noGrp="1"/>
          </p:cNvSpPr>
          <p:nvPr>
            <p:ph type="sldNum" sz="quarter" idx="12"/>
          </p:nvPr>
        </p:nvSpPr>
        <p:spPr/>
        <p:txBody>
          <a:bodyPr/>
          <a:lstStyle/>
          <a:p>
            <a:fld id="{A3CB8CB7-DB8D-44E6-9A78-CA8C5065B197}" type="slidenum">
              <a:rPr lang="fa-IR" smtClean="0">
                <a:solidFill>
                  <a:srgbClr val="04617B">
                    <a:shade val="90000"/>
                  </a:srgbClr>
                </a:solidFill>
              </a:rPr>
              <a:pPr/>
              <a:t>‹#›</a:t>
            </a:fld>
            <a:endParaRPr lang="fa-IR">
              <a:solidFill>
                <a:srgbClr val="04617B">
                  <a:shade val="90000"/>
                </a:srgbClr>
              </a:solidFill>
            </a:endParaRPr>
          </a:p>
        </p:txBody>
      </p:sp>
    </p:spTree>
    <p:extLst>
      <p:ext uri="{BB962C8B-B14F-4D97-AF65-F5344CB8AC3E}">
        <p14:creationId xmlns:p14="http://schemas.microsoft.com/office/powerpoint/2010/main" val="4017816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D4422-C057-4C92-982E-36927F095BBE}" type="datetimeFigureOut">
              <a:rPr lang="fa-IR" smtClean="0"/>
              <a:pPr/>
              <a:t>14/05/1442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AB989B7-0744-48E9-AB5F-F401A9A3FFE5}" type="slidenum">
              <a:rPr lang="fa-IR" smtClean="0"/>
              <a:pPr/>
              <a:t>‹#›</a:t>
            </a:fld>
            <a:endParaRPr lang="fa-IR"/>
          </a:p>
        </p:txBody>
      </p:sp>
    </p:spTree>
    <p:extLst>
      <p:ext uri="{BB962C8B-B14F-4D97-AF65-F5344CB8AC3E}">
        <p14:creationId xmlns:p14="http://schemas.microsoft.com/office/powerpoint/2010/main" val="3814115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7D4422-C057-4C92-982E-36927F095BBE}" type="datetimeFigureOut">
              <a:rPr lang="fa-IR" smtClean="0"/>
              <a:pPr/>
              <a:t>14/05/1442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AB989B7-0744-48E9-AB5F-F401A9A3FFE5}" type="slidenum">
              <a:rPr lang="fa-IR" smtClean="0"/>
              <a:pPr/>
              <a:t>‹#›</a:t>
            </a:fld>
            <a:endParaRPr lang="fa-IR"/>
          </a:p>
        </p:txBody>
      </p:sp>
    </p:spTree>
    <p:extLst>
      <p:ext uri="{BB962C8B-B14F-4D97-AF65-F5344CB8AC3E}">
        <p14:creationId xmlns:p14="http://schemas.microsoft.com/office/powerpoint/2010/main" val="4242726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7D4422-C057-4C92-982E-36927F095BBE}" type="datetimeFigureOut">
              <a:rPr lang="fa-IR" smtClean="0"/>
              <a:pPr/>
              <a:t>14/05/1442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AB989B7-0744-48E9-AB5F-F401A9A3FFE5}" type="slidenum">
              <a:rPr lang="fa-IR" smtClean="0"/>
              <a:pPr/>
              <a:t>‹#›</a:t>
            </a:fld>
            <a:endParaRPr lang="fa-I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74725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7D4422-C057-4C92-982E-36927F095BBE}" type="datetimeFigureOut">
              <a:rPr lang="fa-IR" smtClean="0"/>
              <a:pPr/>
              <a:t>14/05/1442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AB989B7-0744-48E9-AB5F-F401A9A3FFE5}" type="slidenum">
              <a:rPr lang="fa-IR" smtClean="0"/>
              <a:pPr/>
              <a:t>‹#›</a:t>
            </a:fld>
            <a:endParaRPr lang="fa-IR"/>
          </a:p>
        </p:txBody>
      </p:sp>
    </p:spTree>
    <p:extLst>
      <p:ext uri="{BB962C8B-B14F-4D97-AF65-F5344CB8AC3E}">
        <p14:creationId xmlns:p14="http://schemas.microsoft.com/office/powerpoint/2010/main" val="704522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7D4422-C057-4C92-982E-36927F095BBE}" type="datetimeFigureOut">
              <a:rPr lang="fa-IR" smtClean="0"/>
              <a:pPr/>
              <a:t>14/05/1442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AB989B7-0744-48E9-AB5F-F401A9A3FFE5}" type="slidenum">
              <a:rPr lang="fa-IR" smtClean="0"/>
              <a:pPr/>
              <a:t>‹#›</a:t>
            </a:fld>
            <a:endParaRPr lang="fa-I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750257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7D4422-C057-4C92-982E-36927F095BBE}" type="datetimeFigureOut">
              <a:rPr lang="fa-IR" smtClean="0"/>
              <a:pPr/>
              <a:t>14/05/1442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AB989B7-0744-48E9-AB5F-F401A9A3FFE5}" type="slidenum">
              <a:rPr lang="fa-IR" smtClean="0"/>
              <a:pPr/>
              <a:t>‹#›</a:t>
            </a:fld>
            <a:endParaRPr lang="fa-IR"/>
          </a:p>
        </p:txBody>
      </p:sp>
    </p:spTree>
    <p:extLst>
      <p:ext uri="{BB962C8B-B14F-4D97-AF65-F5344CB8AC3E}">
        <p14:creationId xmlns:p14="http://schemas.microsoft.com/office/powerpoint/2010/main" val="808300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7D4422-C057-4C92-982E-36927F095BBE}" type="datetimeFigureOut">
              <a:rPr lang="fa-IR" smtClean="0"/>
              <a:pPr/>
              <a:t>14/05/1442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AB989B7-0744-48E9-AB5F-F401A9A3FFE5}" type="slidenum">
              <a:rPr lang="fa-IR" smtClean="0"/>
              <a:pPr/>
              <a:t>‹#›</a:t>
            </a:fld>
            <a:endParaRPr lang="fa-IR"/>
          </a:p>
        </p:txBody>
      </p:sp>
    </p:spTree>
    <p:extLst>
      <p:ext uri="{BB962C8B-B14F-4D97-AF65-F5344CB8AC3E}">
        <p14:creationId xmlns:p14="http://schemas.microsoft.com/office/powerpoint/2010/main" val="1915048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7D4422-C057-4C92-982E-36927F095BBE}" type="datetimeFigureOut">
              <a:rPr lang="fa-IR" smtClean="0"/>
              <a:pPr/>
              <a:t>14/05/1442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AB989B7-0744-48E9-AB5F-F401A9A3FFE5}" type="slidenum">
              <a:rPr lang="fa-IR" smtClean="0"/>
              <a:pPr/>
              <a:t>‹#›</a:t>
            </a:fld>
            <a:endParaRPr lang="fa-IR"/>
          </a:p>
        </p:txBody>
      </p:sp>
    </p:spTree>
    <p:extLst>
      <p:ext uri="{BB962C8B-B14F-4D97-AF65-F5344CB8AC3E}">
        <p14:creationId xmlns:p14="http://schemas.microsoft.com/office/powerpoint/2010/main" val="32455743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7D4422-C057-4C92-982E-36927F095BBE}" type="datetimeFigureOut">
              <a:rPr lang="fa-IR" smtClean="0"/>
              <a:pPr/>
              <a:t>14/05/1442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AB989B7-0744-48E9-AB5F-F401A9A3FFE5}" type="slidenum">
              <a:rPr lang="fa-IR" smtClean="0"/>
              <a:pPr/>
              <a:t>‹#›</a:t>
            </a:fld>
            <a:endParaRPr lang="fa-IR"/>
          </a:p>
        </p:txBody>
      </p:sp>
    </p:spTree>
    <p:extLst>
      <p:ext uri="{BB962C8B-B14F-4D97-AF65-F5344CB8AC3E}">
        <p14:creationId xmlns:p14="http://schemas.microsoft.com/office/powerpoint/2010/main" val="14707903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7D4422-C057-4C92-982E-36927F095BBE}" type="datetimeFigureOut">
              <a:rPr lang="fa-IR" smtClean="0"/>
              <a:pPr/>
              <a:t>14/05/1442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AB989B7-0744-48E9-AB5F-F401A9A3FFE5}" type="slidenum">
              <a:rPr lang="fa-IR" smtClean="0"/>
              <a:pPr/>
              <a:t>‹#›</a:t>
            </a:fld>
            <a:endParaRPr lang="fa-IR"/>
          </a:p>
        </p:txBody>
      </p:sp>
    </p:spTree>
    <p:extLst>
      <p:ext uri="{BB962C8B-B14F-4D97-AF65-F5344CB8AC3E}">
        <p14:creationId xmlns:p14="http://schemas.microsoft.com/office/powerpoint/2010/main" val="1912181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9FEF21A-76E2-438C-ACE8-CE86AD13D92D}" type="datetimeFigureOut">
              <a:rPr lang="fa-IR" smtClean="0">
                <a:solidFill>
                  <a:srgbClr val="DBF5F9">
                    <a:shade val="90000"/>
                  </a:srgbClr>
                </a:solidFill>
              </a:rPr>
              <a:pPr/>
              <a:t>14/05/1442</a:t>
            </a:fld>
            <a:endParaRPr lang="fa-IR">
              <a:solidFill>
                <a:srgbClr val="DBF5F9">
                  <a:shade val="90000"/>
                </a:srgbClr>
              </a:solidFill>
            </a:endParaRPr>
          </a:p>
        </p:txBody>
      </p:sp>
      <p:sp>
        <p:nvSpPr>
          <p:cNvPr id="5" name="Footer Placeholder 4"/>
          <p:cNvSpPr>
            <a:spLocks noGrp="1"/>
          </p:cNvSpPr>
          <p:nvPr>
            <p:ph type="ftr" sz="quarter" idx="11"/>
          </p:nvPr>
        </p:nvSpPr>
        <p:spPr/>
        <p:txBody>
          <a:bodyPr/>
          <a:lstStyle/>
          <a:p>
            <a:endParaRPr lang="fa-IR">
              <a:solidFill>
                <a:srgbClr val="DBF5F9">
                  <a:shade val="90000"/>
                </a:srgbClr>
              </a:solidFill>
            </a:endParaRPr>
          </a:p>
        </p:txBody>
      </p:sp>
      <p:sp>
        <p:nvSpPr>
          <p:cNvPr id="6" name="Slide Number Placeholder 5"/>
          <p:cNvSpPr>
            <a:spLocks noGrp="1"/>
          </p:cNvSpPr>
          <p:nvPr>
            <p:ph type="sldNum" sz="quarter" idx="12"/>
          </p:nvPr>
        </p:nvSpPr>
        <p:spPr/>
        <p:txBody>
          <a:bodyPr/>
          <a:lstStyle/>
          <a:p>
            <a:fld id="{A3CB8CB7-DB8D-44E6-9A78-CA8C5065B197}" type="slidenum">
              <a:rPr lang="fa-IR" smtClean="0">
                <a:solidFill>
                  <a:srgbClr val="DBF5F9">
                    <a:shade val="90000"/>
                  </a:srgbClr>
                </a:solidFill>
              </a:rPr>
              <a:pPr/>
              <a:t>‹#›</a:t>
            </a:fld>
            <a:endParaRPr lang="fa-IR">
              <a:solidFill>
                <a:srgbClr val="DBF5F9">
                  <a:shade val="90000"/>
                </a:srgbClr>
              </a:solidFill>
            </a:endParaRPr>
          </a:p>
        </p:txBody>
      </p:sp>
    </p:spTree>
    <p:extLst>
      <p:ext uri="{BB962C8B-B14F-4D97-AF65-F5344CB8AC3E}">
        <p14:creationId xmlns:p14="http://schemas.microsoft.com/office/powerpoint/2010/main" val="395596329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7D4422-C057-4C92-982E-36927F095BBE}" type="datetimeFigureOut">
              <a:rPr lang="fa-IR" smtClean="0"/>
              <a:pPr/>
              <a:t>14/05/1442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AB989B7-0744-48E9-AB5F-F401A9A3FFE5}" type="slidenum">
              <a:rPr lang="fa-IR" smtClean="0"/>
              <a:pPr/>
              <a:t>‹#›</a:t>
            </a:fld>
            <a:endParaRPr lang="fa-IR"/>
          </a:p>
        </p:txBody>
      </p:sp>
    </p:spTree>
    <p:extLst>
      <p:ext uri="{BB962C8B-B14F-4D97-AF65-F5344CB8AC3E}">
        <p14:creationId xmlns:p14="http://schemas.microsoft.com/office/powerpoint/2010/main" val="31407048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7D4422-C057-4C92-982E-36927F095BBE}" type="datetimeFigureOut">
              <a:rPr lang="fa-IR" smtClean="0"/>
              <a:pPr/>
              <a:t>14/05/1442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AB989B7-0744-48E9-AB5F-F401A9A3FFE5}" type="slidenum">
              <a:rPr lang="fa-IR" smtClean="0"/>
              <a:pPr/>
              <a:t>‹#›</a:t>
            </a:fld>
            <a:endParaRPr lang="fa-IR"/>
          </a:p>
        </p:txBody>
      </p:sp>
    </p:spTree>
    <p:extLst>
      <p:ext uri="{BB962C8B-B14F-4D97-AF65-F5344CB8AC3E}">
        <p14:creationId xmlns:p14="http://schemas.microsoft.com/office/powerpoint/2010/main" val="3778144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7D4422-C057-4C92-982E-36927F095BBE}" type="datetimeFigureOut">
              <a:rPr lang="fa-IR" smtClean="0"/>
              <a:pPr/>
              <a:t>14/05/1442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AB989B7-0744-48E9-AB5F-F401A9A3FFE5}" type="slidenum">
              <a:rPr lang="fa-IR" smtClean="0"/>
              <a:pPr/>
              <a:t>‹#›</a:t>
            </a:fld>
            <a:endParaRPr lang="fa-IR"/>
          </a:p>
        </p:txBody>
      </p:sp>
    </p:spTree>
    <p:extLst>
      <p:ext uri="{BB962C8B-B14F-4D97-AF65-F5344CB8AC3E}">
        <p14:creationId xmlns:p14="http://schemas.microsoft.com/office/powerpoint/2010/main" val="8864763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7D4422-C057-4C92-982E-36927F095BBE}" type="datetimeFigureOut">
              <a:rPr lang="fa-IR" smtClean="0"/>
              <a:pPr/>
              <a:t>14/05/1442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AB989B7-0744-48E9-AB5F-F401A9A3FFE5}" type="slidenum">
              <a:rPr lang="fa-IR" smtClean="0"/>
              <a:pPr/>
              <a:t>‹#›</a:t>
            </a:fld>
            <a:endParaRPr lang="fa-IR"/>
          </a:p>
        </p:txBody>
      </p:sp>
    </p:spTree>
    <p:extLst>
      <p:ext uri="{BB962C8B-B14F-4D97-AF65-F5344CB8AC3E}">
        <p14:creationId xmlns:p14="http://schemas.microsoft.com/office/powerpoint/2010/main" val="25582844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D4422-C057-4C92-982E-36927F095BBE}" type="datetimeFigureOut">
              <a:rPr lang="fa-IR" smtClean="0"/>
              <a:pPr/>
              <a:t>14/05/1442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AB989B7-0744-48E9-AB5F-F401A9A3FFE5}" type="slidenum">
              <a:rPr lang="fa-IR" smtClean="0"/>
              <a:pPr/>
              <a:t>‹#›</a:t>
            </a:fld>
            <a:endParaRPr lang="fa-IR"/>
          </a:p>
        </p:txBody>
      </p:sp>
    </p:spTree>
    <p:extLst>
      <p:ext uri="{BB962C8B-B14F-4D97-AF65-F5344CB8AC3E}">
        <p14:creationId xmlns:p14="http://schemas.microsoft.com/office/powerpoint/2010/main" val="20578832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D4422-C057-4C92-982E-36927F095BBE}" type="datetimeFigureOut">
              <a:rPr lang="fa-IR" smtClean="0"/>
              <a:pPr/>
              <a:t>14/05/1442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AB989B7-0744-48E9-AB5F-F401A9A3FFE5}" type="slidenum">
              <a:rPr lang="fa-IR" smtClean="0"/>
              <a:pPr/>
              <a:t>‹#›</a:t>
            </a:fld>
            <a:endParaRPr lang="fa-IR"/>
          </a:p>
        </p:txBody>
      </p:sp>
    </p:spTree>
    <p:extLst>
      <p:ext uri="{BB962C8B-B14F-4D97-AF65-F5344CB8AC3E}">
        <p14:creationId xmlns:p14="http://schemas.microsoft.com/office/powerpoint/2010/main" val="26226301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D4422-C057-4C92-982E-36927F095BBE}" type="datetimeFigureOut">
              <a:rPr lang="fa-IR" smtClean="0"/>
              <a:pPr/>
              <a:t>14/05/1442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AB989B7-0744-48E9-AB5F-F401A9A3FFE5}" type="slidenum">
              <a:rPr lang="fa-IR" smtClean="0"/>
              <a:pPr/>
              <a:t>‹#›</a:t>
            </a:fld>
            <a:endParaRPr lang="fa-IR"/>
          </a:p>
        </p:txBody>
      </p:sp>
    </p:spTree>
    <p:extLst>
      <p:ext uri="{BB962C8B-B14F-4D97-AF65-F5344CB8AC3E}">
        <p14:creationId xmlns:p14="http://schemas.microsoft.com/office/powerpoint/2010/main" val="14046534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7D4422-C057-4C92-982E-36927F095BBE}" type="datetimeFigureOut">
              <a:rPr lang="fa-IR" smtClean="0"/>
              <a:pPr/>
              <a:t>14/05/1442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AB989B7-0744-48E9-AB5F-F401A9A3FFE5}" type="slidenum">
              <a:rPr lang="fa-IR" smtClean="0"/>
              <a:pPr/>
              <a:t>‹#›</a:t>
            </a:fld>
            <a:endParaRPr lang="fa-IR"/>
          </a:p>
        </p:txBody>
      </p:sp>
    </p:spTree>
    <p:extLst>
      <p:ext uri="{BB962C8B-B14F-4D97-AF65-F5344CB8AC3E}">
        <p14:creationId xmlns:p14="http://schemas.microsoft.com/office/powerpoint/2010/main" val="5108931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7D4422-C057-4C92-982E-36927F095BBE}" type="datetimeFigureOut">
              <a:rPr lang="fa-IR" smtClean="0"/>
              <a:pPr/>
              <a:t>14/05/1442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AB989B7-0744-48E9-AB5F-F401A9A3FFE5}" type="slidenum">
              <a:rPr lang="fa-IR" smtClean="0"/>
              <a:pPr/>
              <a:t>‹#›</a:t>
            </a:fld>
            <a:endParaRPr lang="fa-I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548333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7D4422-C057-4C92-982E-36927F095BBE}" type="datetimeFigureOut">
              <a:rPr lang="fa-IR" smtClean="0"/>
              <a:pPr/>
              <a:t>14/05/1442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AB989B7-0744-48E9-AB5F-F401A9A3FFE5}" type="slidenum">
              <a:rPr lang="fa-IR" smtClean="0"/>
              <a:pPr/>
              <a:t>‹#›</a:t>
            </a:fld>
            <a:endParaRPr lang="fa-IR"/>
          </a:p>
        </p:txBody>
      </p:sp>
    </p:spTree>
    <p:extLst>
      <p:ext uri="{BB962C8B-B14F-4D97-AF65-F5344CB8AC3E}">
        <p14:creationId xmlns:p14="http://schemas.microsoft.com/office/powerpoint/2010/main" val="2968533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9FEF21A-76E2-438C-ACE8-CE86AD13D92D}" type="datetimeFigureOut">
              <a:rPr lang="fa-IR" smtClean="0">
                <a:solidFill>
                  <a:srgbClr val="04617B">
                    <a:shade val="90000"/>
                  </a:srgbClr>
                </a:solidFill>
              </a:rPr>
              <a:pPr/>
              <a:t>14/05/1442</a:t>
            </a:fld>
            <a:endParaRPr lang="fa-IR">
              <a:solidFill>
                <a:srgbClr val="04617B">
                  <a:shade val="90000"/>
                </a:srgbClr>
              </a:solidFill>
            </a:endParaRPr>
          </a:p>
        </p:txBody>
      </p:sp>
      <p:sp>
        <p:nvSpPr>
          <p:cNvPr id="6" name="Footer Placeholder 5"/>
          <p:cNvSpPr>
            <a:spLocks noGrp="1"/>
          </p:cNvSpPr>
          <p:nvPr>
            <p:ph type="ftr" sz="quarter" idx="11"/>
          </p:nvPr>
        </p:nvSpPr>
        <p:spPr/>
        <p:txBody>
          <a:bodyPr/>
          <a:lstStyle/>
          <a:p>
            <a:endParaRPr lang="fa-IR">
              <a:solidFill>
                <a:srgbClr val="04617B">
                  <a:shade val="90000"/>
                </a:srgbClr>
              </a:solidFill>
            </a:endParaRPr>
          </a:p>
        </p:txBody>
      </p:sp>
      <p:sp>
        <p:nvSpPr>
          <p:cNvPr id="7" name="Slide Number Placeholder 6"/>
          <p:cNvSpPr>
            <a:spLocks noGrp="1"/>
          </p:cNvSpPr>
          <p:nvPr>
            <p:ph type="sldNum" sz="quarter" idx="12"/>
          </p:nvPr>
        </p:nvSpPr>
        <p:spPr/>
        <p:txBody>
          <a:bodyPr/>
          <a:lstStyle/>
          <a:p>
            <a:fld id="{A3CB8CB7-DB8D-44E6-9A78-CA8C5065B197}" type="slidenum">
              <a:rPr lang="fa-IR" smtClean="0">
                <a:solidFill>
                  <a:srgbClr val="04617B">
                    <a:shade val="90000"/>
                  </a:srgbClr>
                </a:solidFill>
              </a:rPr>
              <a:pPr/>
              <a:t>‹#›</a:t>
            </a:fld>
            <a:endParaRPr lang="fa-IR">
              <a:solidFill>
                <a:srgbClr val="04617B">
                  <a:shade val="90000"/>
                </a:srgbClr>
              </a:solidFill>
            </a:endParaRPr>
          </a:p>
        </p:txBody>
      </p:sp>
    </p:spTree>
    <p:extLst>
      <p:ext uri="{BB962C8B-B14F-4D97-AF65-F5344CB8AC3E}">
        <p14:creationId xmlns:p14="http://schemas.microsoft.com/office/powerpoint/2010/main" val="40042682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7D4422-C057-4C92-982E-36927F095BBE}" type="datetimeFigureOut">
              <a:rPr lang="fa-IR" smtClean="0"/>
              <a:pPr/>
              <a:t>14/05/1442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AB989B7-0744-48E9-AB5F-F401A9A3FFE5}" type="slidenum">
              <a:rPr lang="fa-IR" smtClean="0"/>
              <a:pPr/>
              <a:t>‹#›</a:t>
            </a:fld>
            <a:endParaRPr lang="fa-I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039077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7D4422-C057-4C92-982E-36927F095BBE}" type="datetimeFigureOut">
              <a:rPr lang="fa-IR" smtClean="0"/>
              <a:pPr/>
              <a:t>14/05/1442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AB989B7-0744-48E9-AB5F-F401A9A3FFE5}" type="slidenum">
              <a:rPr lang="fa-IR" smtClean="0"/>
              <a:pPr/>
              <a:t>‹#›</a:t>
            </a:fld>
            <a:endParaRPr lang="fa-IR"/>
          </a:p>
        </p:txBody>
      </p:sp>
    </p:spTree>
    <p:extLst>
      <p:ext uri="{BB962C8B-B14F-4D97-AF65-F5344CB8AC3E}">
        <p14:creationId xmlns:p14="http://schemas.microsoft.com/office/powerpoint/2010/main" val="26851414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7D4422-C057-4C92-982E-36927F095BBE}" type="datetimeFigureOut">
              <a:rPr lang="fa-IR" smtClean="0"/>
              <a:pPr/>
              <a:t>14/05/1442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AB989B7-0744-48E9-AB5F-F401A9A3FFE5}" type="slidenum">
              <a:rPr lang="fa-IR" smtClean="0"/>
              <a:pPr/>
              <a:t>‹#›</a:t>
            </a:fld>
            <a:endParaRPr lang="fa-IR"/>
          </a:p>
        </p:txBody>
      </p:sp>
    </p:spTree>
    <p:extLst>
      <p:ext uri="{BB962C8B-B14F-4D97-AF65-F5344CB8AC3E}">
        <p14:creationId xmlns:p14="http://schemas.microsoft.com/office/powerpoint/2010/main" val="26122221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7D4422-C057-4C92-982E-36927F095BBE}" type="datetimeFigureOut">
              <a:rPr lang="fa-IR" smtClean="0"/>
              <a:pPr/>
              <a:t>14/05/1442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AB989B7-0744-48E9-AB5F-F401A9A3FFE5}" type="slidenum">
              <a:rPr lang="fa-IR" smtClean="0"/>
              <a:pPr/>
              <a:t>‹#›</a:t>
            </a:fld>
            <a:endParaRPr lang="fa-IR"/>
          </a:p>
        </p:txBody>
      </p:sp>
    </p:spTree>
    <p:extLst>
      <p:ext uri="{BB962C8B-B14F-4D97-AF65-F5344CB8AC3E}">
        <p14:creationId xmlns:p14="http://schemas.microsoft.com/office/powerpoint/2010/main" val="354525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9FEF21A-76E2-438C-ACE8-CE86AD13D92D}" type="datetimeFigureOut">
              <a:rPr lang="fa-IR" smtClean="0">
                <a:solidFill>
                  <a:srgbClr val="04617B">
                    <a:shade val="90000"/>
                  </a:srgbClr>
                </a:solidFill>
              </a:rPr>
              <a:pPr/>
              <a:t>14/05/1442</a:t>
            </a:fld>
            <a:endParaRPr lang="fa-IR">
              <a:solidFill>
                <a:srgbClr val="04617B">
                  <a:shade val="90000"/>
                </a:srgbClr>
              </a:solidFill>
            </a:endParaRPr>
          </a:p>
        </p:txBody>
      </p:sp>
      <p:sp>
        <p:nvSpPr>
          <p:cNvPr id="8" name="Footer Placeholder 7"/>
          <p:cNvSpPr>
            <a:spLocks noGrp="1"/>
          </p:cNvSpPr>
          <p:nvPr>
            <p:ph type="ftr" sz="quarter" idx="11"/>
          </p:nvPr>
        </p:nvSpPr>
        <p:spPr/>
        <p:txBody>
          <a:bodyPr/>
          <a:lstStyle/>
          <a:p>
            <a:endParaRPr lang="fa-IR">
              <a:solidFill>
                <a:srgbClr val="04617B">
                  <a:shade val="90000"/>
                </a:srgbClr>
              </a:solidFill>
            </a:endParaRPr>
          </a:p>
        </p:txBody>
      </p:sp>
      <p:sp>
        <p:nvSpPr>
          <p:cNvPr id="9" name="Slide Number Placeholder 8"/>
          <p:cNvSpPr>
            <a:spLocks noGrp="1"/>
          </p:cNvSpPr>
          <p:nvPr>
            <p:ph type="sldNum" sz="quarter" idx="12"/>
          </p:nvPr>
        </p:nvSpPr>
        <p:spPr/>
        <p:txBody>
          <a:bodyPr/>
          <a:lstStyle/>
          <a:p>
            <a:fld id="{A3CB8CB7-DB8D-44E6-9A78-CA8C5065B197}" type="slidenum">
              <a:rPr lang="fa-IR" smtClean="0">
                <a:solidFill>
                  <a:srgbClr val="04617B">
                    <a:shade val="90000"/>
                  </a:srgbClr>
                </a:solidFill>
              </a:rPr>
              <a:pPr/>
              <a:t>‹#›</a:t>
            </a:fld>
            <a:endParaRPr lang="fa-IR">
              <a:solidFill>
                <a:srgbClr val="04617B">
                  <a:shade val="90000"/>
                </a:srgbClr>
              </a:solidFill>
            </a:endParaRPr>
          </a:p>
        </p:txBody>
      </p:sp>
    </p:spTree>
    <p:extLst>
      <p:ext uri="{BB962C8B-B14F-4D97-AF65-F5344CB8AC3E}">
        <p14:creationId xmlns:p14="http://schemas.microsoft.com/office/powerpoint/2010/main" val="312433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9FEF21A-76E2-438C-ACE8-CE86AD13D92D}" type="datetimeFigureOut">
              <a:rPr lang="fa-IR" smtClean="0">
                <a:solidFill>
                  <a:srgbClr val="04617B">
                    <a:shade val="90000"/>
                  </a:srgbClr>
                </a:solidFill>
              </a:rPr>
              <a:pPr/>
              <a:t>14/05/1442</a:t>
            </a:fld>
            <a:endParaRPr lang="fa-IR">
              <a:solidFill>
                <a:srgbClr val="04617B">
                  <a:shade val="90000"/>
                </a:srgbClr>
              </a:solidFill>
            </a:endParaRPr>
          </a:p>
        </p:txBody>
      </p:sp>
      <p:sp>
        <p:nvSpPr>
          <p:cNvPr id="4" name="Footer Placeholder 3"/>
          <p:cNvSpPr>
            <a:spLocks noGrp="1"/>
          </p:cNvSpPr>
          <p:nvPr>
            <p:ph type="ftr" sz="quarter" idx="11"/>
          </p:nvPr>
        </p:nvSpPr>
        <p:spPr/>
        <p:txBody>
          <a:bodyPr/>
          <a:lstStyle/>
          <a:p>
            <a:endParaRPr lang="fa-IR">
              <a:solidFill>
                <a:srgbClr val="04617B">
                  <a:shade val="90000"/>
                </a:srgbClr>
              </a:solidFill>
            </a:endParaRPr>
          </a:p>
        </p:txBody>
      </p:sp>
      <p:sp>
        <p:nvSpPr>
          <p:cNvPr id="5" name="Slide Number Placeholder 4"/>
          <p:cNvSpPr>
            <a:spLocks noGrp="1"/>
          </p:cNvSpPr>
          <p:nvPr>
            <p:ph type="sldNum" sz="quarter" idx="12"/>
          </p:nvPr>
        </p:nvSpPr>
        <p:spPr/>
        <p:txBody>
          <a:bodyPr/>
          <a:lstStyle/>
          <a:p>
            <a:fld id="{A3CB8CB7-DB8D-44E6-9A78-CA8C5065B197}" type="slidenum">
              <a:rPr lang="fa-IR" smtClean="0">
                <a:solidFill>
                  <a:srgbClr val="04617B">
                    <a:shade val="90000"/>
                  </a:srgbClr>
                </a:solidFill>
              </a:rPr>
              <a:pPr/>
              <a:t>‹#›</a:t>
            </a:fld>
            <a:endParaRPr lang="fa-IR">
              <a:solidFill>
                <a:srgbClr val="04617B">
                  <a:shade val="90000"/>
                </a:srgbClr>
              </a:solidFill>
            </a:endParaRPr>
          </a:p>
        </p:txBody>
      </p:sp>
    </p:spTree>
    <p:extLst>
      <p:ext uri="{BB962C8B-B14F-4D97-AF65-F5344CB8AC3E}">
        <p14:creationId xmlns:p14="http://schemas.microsoft.com/office/powerpoint/2010/main" val="1381149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EF21A-76E2-438C-ACE8-CE86AD13D92D}" type="datetimeFigureOut">
              <a:rPr lang="fa-IR" smtClean="0">
                <a:solidFill>
                  <a:srgbClr val="04617B">
                    <a:shade val="90000"/>
                  </a:srgbClr>
                </a:solidFill>
              </a:rPr>
              <a:pPr/>
              <a:t>14/05/1442</a:t>
            </a:fld>
            <a:endParaRPr lang="fa-IR">
              <a:solidFill>
                <a:srgbClr val="04617B">
                  <a:shade val="90000"/>
                </a:srgbClr>
              </a:solidFill>
            </a:endParaRPr>
          </a:p>
        </p:txBody>
      </p:sp>
      <p:sp>
        <p:nvSpPr>
          <p:cNvPr id="3" name="Footer Placeholder 2"/>
          <p:cNvSpPr>
            <a:spLocks noGrp="1"/>
          </p:cNvSpPr>
          <p:nvPr>
            <p:ph type="ftr" sz="quarter" idx="11"/>
          </p:nvPr>
        </p:nvSpPr>
        <p:spPr/>
        <p:txBody>
          <a:bodyPr/>
          <a:lstStyle/>
          <a:p>
            <a:endParaRPr lang="fa-IR">
              <a:solidFill>
                <a:srgbClr val="04617B">
                  <a:shade val="90000"/>
                </a:srgbClr>
              </a:solidFill>
            </a:endParaRPr>
          </a:p>
        </p:txBody>
      </p:sp>
      <p:sp>
        <p:nvSpPr>
          <p:cNvPr id="4" name="Slide Number Placeholder 3"/>
          <p:cNvSpPr>
            <a:spLocks noGrp="1"/>
          </p:cNvSpPr>
          <p:nvPr>
            <p:ph type="sldNum" sz="quarter" idx="12"/>
          </p:nvPr>
        </p:nvSpPr>
        <p:spPr/>
        <p:txBody>
          <a:bodyPr/>
          <a:lstStyle/>
          <a:p>
            <a:fld id="{A3CB8CB7-DB8D-44E6-9A78-CA8C5065B197}" type="slidenum">
              <a:rPr lang="fa-IR" smtClean="0">
                <a:solidFill>
                  <a:srgbClr val="04617B">
                    <a:shade val="90000"/>
                  </a:srgbClr>
                </a:solidFill>
              </a:rPr>
              <a:pPr/>
              <a:t>‹#›</a:t>
            </a:fld>
            <a:endParaRPr lang="fa-IR">
              <a:solidFill>
                <a:srgbClr val="04617B">
                  <a:shade val="90000"/>
                </a:srgbClr>
              </a:solidFill>
            </a:endParaRPr>
          </a:p>
        </p:txBody>
      </p:sp>
    </p:spTree>
    <p:extLst>
      <p:ext uri="{BB962C8B-B14F-4D97-AF65-F5344CB8AC3E}">
        <p14:creationId xmlns:p14="http://schemas.microsoft.com/office/powerpoint/2010/main" val="3095437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9FEF21A-76E2-438C-ACE8-CE86AD13D92D}" type="datetimeFigureOut">
              <a:rPr lang="fa-IR" smtClean="0">
                <a:solidFill>
                  <a:srgbClr val="04617B">
                    <a:shade val="90000"/>
                  </a:srgbClr>
                </a:solidFill>
              </a:rPr>
              <a:pPr/>
              <a:t>14/05/1442</a:t>
            </a:fld>
            <a:endParaRPr lang="fa-IR">
              <a:solidFill>
                <a:srgbClr val="04617B">
                  <a:shade val="90000"/>
                </a:srgbClr>
              </a:solidFill>
            </a:endParaRPr>
          </a:p>
        </p:txBody>
      </p:sp>
      <p:sp>
        <p:nvSpPr>
          <p:cNvPr id="6" name="Footer Placeholder 5"/>
          <p:cNvSpPr>
            <a:spLocks noGrp="1"/>
          </p:cNvSpPr>
          <p:nvPr>
            <p:ph type="ftr" sz="quarter" idx="11"/>
          </p:nvPr>
        </p:nvSpPr>
        <p:spPr/>
        <p:txBody>
          <a:bodyPr/>
          <a:lstStyle/>
          <a:p>
            <a:endParaRPr lang="fa-IR">
              <a:solidFill>
                <a:srgbClr val="04617B">
                  <a:shade val="90000"/>
                </a:srgbClr>
              </a:solidFill>
            </a:endParaRPr>
          </a:p>
        </p:txBody>
      </p:sp>
      <p:sp>
        <p:nvSpPr>
          <p:cNvPr id="7" name="Slide Number Placeholder 6"/>
          <p:cNvSpPr>
            <a:spLocks noGrp="1"/>
          </p:cNvSpPr>
          <p:nvPr>
            <p:ph type="sldNum" sz="quarter" idx="12"/>
          </p:nvPr>
        </p:nvSpPr>
        <p:spPr/>
        <p:txBody>
          <a:bodyPr/>
          <a:lstStyle/>
          <a:p>
            <a:fld id="{A3CB8CB7-DB8D-44E6-9A78-CA8C5065B197}" type="slidenum">
              <a:rPr lang="fa-IR" smtClean="0">
                <a:solidFill>
                  <a:srgbClr val="04617B">
                    <a:shade val="90000"/>
                  </a:srgbClr>
                </a:solidFill>
              </a:rPr>
              <a:pPr/>
              <a:t>‹#›</a:t>
            </a:fld>
            <a:endParaRPr lang="fa-IR">
              <a:solidFill>
                <a:srgbClr val="04617B">
                  <a:shade val="90000"/>
                </a:srgbClr>
              </a:solidFill>
            </a:endParaRPr>
          </a:p>
        </p:txBody>
      </p:sp>
    </p:spTree>
    <p:extLst>
      <p:ext uri="{BB962C8B-B14F-4D97-AF65-F5344CB8AC3E}">
        <p14:creationId xmlns:p14="http://schemas.microsoft.com/office/powerpoint/2010/main" val="1478146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9FEF21A-76E2-438C-ACE8-CE86AD13D92D}" type="datetimeFigureOut">
              <a:rPr lang="fa-IR" smtClean="0">
                <a:solidFill>
                  <a:srgbClr val="04617B">
                    <a:shade val="90000"/>
                  </a:srgbClr>
                </a:solidFill>
              </a:rPr>
              <a:pPr/>
              <a:t>14/05/1442</a:t>
            </a:fld>
            <a:endParaRPr lang="fa-IR">
              <a:solidFill>
                <a:srgbClr val="04617B">
                  <a:shade val="90000"/>
                </a:srgbClr>
              </a:solidFill>
            </a:endParaRPr>
          </a:p>
        </p:txBody>
      </p:sp>
      <p:sp>
        <p:nvSpPr>
          <p:cNvPr id="6" name="Footer Placeholder 5"/>
          <p:cNvSpPr>
            <a:spLocks noGrp="1"/>
          </p:cNvSpPr>
          <p:nvPr>
            <p:ph type="ftr" sz="quarter" idx="11"/>
          </p:nvPr>
        </p:nvSpPr>
        <p:spPr/>
        <p:txBody>
          <a:bodyPr/>
          <a:lstStyle/>
          <a:p>
            <a:endParaRPr lang="fa-IR">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A3CB8CB7-DB8D-44E6-9A78-CA8C5065B197}" type="slidenum">
              <a:rPr lang="fa-IR" smtClean="0">
                <a:solidFill>
                  <a:srgbClr val="04617B">
                    <a:shade val="90000"/>
                  </a:srgbClr>
                </a:solidFill>
              </a:rPr>
              <a:pPr/>
              <a:t>‹#›</a:t>
            </a:fld>
            <a:endParaRPr lang="fa-IR">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Tree>
    <p:extLst>
      <p:ext uri="{BB962C8B-B14F-4D97-AF65-F5344CB8AC3E}">
        <p14:creationId xmlns:p14="http://schemas.microsoft.com/office/powerpoint/2010/main" val="3790450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9FEF21A-76E2-438C-ACE8-CE86AD13D92D}" type="datetimeFigureOut">
              <a:rPr lang="fa-IR" smtClean="0">
                <a:solidFill>
                  <a:srgbClr val="04617B">
                    <a:shade val="90000"/>
                  </a:srgbClr>
                </a:solidFill>
              </a:rPr>
              <a:pPr/>
              <a:t>14/05/1442</a:t>
            </a:fld>
            <a:endParaRPr lang="fa-IR">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3CB8CB7-DB8D-44E6-9A78-CA8C5065B197}" type="slidenum">
              <a:rPr lang="fa-IR" smtClean="0">
                <a:solidFill>
                  <a:srgbClr val="04617B">
                    <a:shade val="90000"/>
                  </a:srgbClr>
                </a:solidFill>
              </a:rPr>
              <a:pPr/>
              <a:t>‹#›</a:t>
            </a:fld>
            <a:endParaRPr lang="fa-IR">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492189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9FEF21A-76E2-438C-ACE8-CE86AD13D92D}" type="datetimeFigureOut">
              <a:rPr lang="fa-IR" smtClean="0">
                <a:solidFill>
                  <a:srgbClr val="04617B">
                    <a:shade val="90000"/>
                  </a:srgbClr>
                </a:solidFill>
              </a:rPr>
              <a:pPr/>
              <a:t>14/05/1442</a:t>
            </a:fld>
            <a:endParaRPr lang="fa-IR">
              <a:solidFill>
                <a:srgbClr val="04617B">
                  <a:shade val="90000"/>
                </a:srgb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solidFill>
                <a:srgbClr val="04617B">
                  <a:shade val="90000"/>
                </a:srgb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3CB8CB7-DB8D-44E6-9A78-CA8C5065B197}" type="slidenum">
              <a:rPr lang="fa-IR" smtClean="0">
                <a:solidFill>
                  <a:srgbClr val="04617B">
                    <a:shade val="90000"/>
                  </a:srgbClr>
                </a:solidFill>
              </a:rPr>
              <a:pPr/>
              <a:t>‹#›</a:t>
            </a:fld>
            <a:endParaRPr lang="fa-IR">
              <a:solidFill>
                <a:srgbClr val="04617B">
                  <a:shade val="90000"/>
                </a:srgbClr>
              </a:solidFill>
            </a:endParaRPr>
          </a:p>
        </p:txBody>
      </p:sp>
    </p:spTree>
    <p:extLst>
      <p:ext uri="{BB962C8B-B14F-4D97-AF65-F5344CB8AC3E}">
        <p14:creationId xmlns:p14="http://schemas.microsoft.com/office/powerpoint/2010/main" val="32174012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9FEF21A-76E2-438C-ACE8-CE86AD13D92D}" type="datetimeFigureOut">
              <a:rPr lang="fa-IR" smtClean="0">
                <a:solidFill>
                  <a:srgbClr val="04617B">
                    <a:shade val="90000"/>
                  </a:srgbClr>
                </a:solidFill>
              </a:rPr>
              <a:pPr/>
              <a:t>14/05/1442</a:t>
            </a:fld>
            <a:endParaRPr lang="fa-IR">
              <a:solidFill>
                <a:srgbClr val="04617B">
                  <a:shade val="90000"/>
                </a:srgb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solidFill>
                <a:srgbClr val="04617B">
                  <a:shade val="90000"/>
                </a:srgb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3CB8CB7-DB8D-44E6-9A78-CA8C5065B197}" type="slidenum">
              <a:rPr lang="fa-IR" smtClean="0">
                <a:solidFill>
                  <a:srgbClr val="04617B">
                    <a:shade val="90000"/>
                  </a:srgbClr>
                </a:solidFill>
              </a:rPr>
              <a:pPr/>
              <a:t>‹#›</a:t>
            </a:fld>
            <a:endParaRPr lang="fa-IR">
              <a:solidFill>
                <a:srgbClr val="04617B">
                  <a:shade val="90000"/>
                </a:srgbClr>
              </a:solidFill>
            </a:endParaRPr>
          </a:p>
        </p:txBody>
      </p:sp>
    </p:spTree>
    <p:extLst>
      <p:ext uri="{BB962C8B-B14F-4D97-AF65-F5344CB8AC3E}">
        <p14:creationId xmlns:p14="http://schemas.microsoft.com/office/powerpoint/2010/main" val="411889924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13.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10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18.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18.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41.xml"/><Relationship Id="rId7" Type="http://schemas.openxmlformats.org/officeDocument/2006/relationships/image" Target="../media/image10.jpeg"/><Relationship Id="rId2" Type="http://schemas.openxmlformats.org/officeDocument/2006/relationships/diagramData" Target="../diagrams/data41.xml"/><Relationship Id="rId1" Type="http://schemas.openxmlformats.org/officeDocument/2006/relationships/slideLayout" Target="../slideLayouts/slideLayout13.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1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0.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13.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127.xml.rels><?xml version="1.0" encoding="UTF-8" standalone="yes"?>
<Relationships xmlns="http://schemas.openxmlformats.org/package/2006/relationships"><Relationship Id="rId3" Type="http://schemas.openxmlformats.org/officeDocument/2006/relationships/diagramLayout" Target="../diagrams/layout43.xml"/><Relationship Id="rId7" Type="http://schemas.openxmlformats.org/officeDocument/2006/relationships/image" Target="../media/image10.jpeg"/><Relationship Id="rId2" Type="http://schemas.openxmlformats.org/officeDocument/2006/relationships/diagramData" Target="../diagrams/data43.xml"/><Relationship Id="rId1" Type="http://schemas.openxmlformats.org/officeDocument/2006/relationships/slideLayout" Target="../slideLayouts/slideLayout13.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1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0.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13.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13.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3" Type="http://schemas.openxmlformats.org/officeDocument/2006/relationships/diagramLayout" Target="../diagrams/layout46.xml"/><Relationship Id="rId7" Type="http://schemas.openxmlformats.org/officeDocument/2006/relationships/image" Target="../media/image10.jpeg"/><Relationship Id="rId2" Type="http://schemas.openxmlformats.org/officeDocument/2006/relationships/diagramData" Target="../diagrams/data46.xml"/><Relationship Id="rId1" Type="http://schemas.openxmlformats.org/officeDocument/2006/relationships/slideLayout" Target="../slideLayouts/slideLayout13.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159.xml.rels><?xml version="1.0" encoding="UTF-8" standalone="yes"?>
<Relationships xmlns="http://schemas.openxmlformats.org/package/2006/relationships"><Relationship Id="rId3" Type="http://schemas.openxmlformats.org/officeDocument/2006/relationships/diagramLayout" Target="../diagrams/layout47.xml"/><Relationship Id="rId7" Type="http://schemas.openxmlformats.org/officeDocument/2006/relationships/image" Target="../media/image8.jpeg"/><Relationship Id="rId2" Type="http://schemas.openxmlformats.org/officeDocument/2006/relationships/diagramData" Target="../diagrams/data47.xml"/><Relationship Id="rId1" Type="http://schemas.openxmlformats.org/officeDocument/2006/relationships/slideLayout" Target="../slideLayouts/slideLayout13.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60.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13.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161.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13.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13.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13.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185.xml.rels><?xml version="1.0" encoding="UTF-8" standalone="yes"?>
<Relationships xmlns="http://schemas.openxmlformats.org/package/2006/relationships"><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186.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13.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8.xml.rels><?xml version="1.0" encoding="UTF-8" standalone="yes"?>
<Relationships xmlns="http://schemas.openxmlformats.org/package/2006/relationships"><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189.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13.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0.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13.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9.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13.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00.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13.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201.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13.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202.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13.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13.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4.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13.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215.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13.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216.xml.rels><?xml version="1.0" encoding="UTF-8" standalone="yes"?>
<Relationships xmlns="http://schemas.openxmlformats.org/package/2006/relationships"><Relationship Id="rId3" Type="http://schemas.openxmlformats.org/officeDocument/2006/relationships/diagramLayout" Target="../diagrams/layout64.xml"/><Relationship Id="rId7" Type="http://schemas.openxmlformats.org/officeDocument/2006/relationships/image" Target="../media/image6.jpeg"/><Relationship Id="rId2" Type="http://schemas.openxmlformats.org/officeDocument/2006/relationships/diagramData" Target="../diagrams/data64.xml"/><Relationship Id="rId1" Type="http://schemas.openxmlformats.org/officeDocument/2006/relationships/slideLayout" Target="../slideLayouts/slideLayout13.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3.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5.xml"/><Relationship Id="rId1" Type="http://schemas.openxmlformats.org/officeDocument/2006/relationships/slideLayout" Target="../slideLayouts/slideLayout13.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224.xml.rels><?xml version="1.0" encoding="UTF-8" standalone="yes"?>
<Relationships xmlns="http://schemas.openxmlformats.org/package/2006/relationships"><Relationship Id="rId3" Type="http://schemas.openxmlformats.org/officeDocument/2006/relationships/diagramLayout" Target="../diagrams/layout66.xml"/><Relationship Id="rId2" Type="http://schemas.openxmlformats.org/officeDocument/2006/relationships/diagramData" Target="../diagrams/data66.xml"/><Relationship Id="rId1" Type="http://schemas.openxmlformats.org/officeDocument/2006/relationships/slideLayout" Target="../slideLayouts/slideLayout13.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225.xml.rels><?xml version="1.0" encoding="UTF-8" standalone="yes"?>
<Relationships xmlns="http://schemas.openxmlformats.org/package/2006/relationships"><Relationship Id="rId3" Type="http://schemas.openxmlformats.org/officeDocument/2006/relationships/diagramLayout" Target="../diagrams/layout67.xml"/><Relationship Id="rId2" Type="http://schemas.openxmlformats.org/officeDocument/2006/relationships/diagramData" Target="../diagrams/data67.xml"/><Relationship Id="rId1" Type="http://schemas.openxmlformats.org/officeDocument/2006/relationships/slideLayout" Target="../slideLayouts/slideLayout13.xml"/><Relationship Id="rId6" Type="http://schemas.microsoft.com/office/2007/relationships/diagramDrawing" Target="../diagrams/drawing67.xml"/><Relationship Id="rId5" Type="http://schemas.openxmlformats.org/officeDocument/2006/relationships/diagramColors" Target="../diagrams/colors67.xml"/><Relationship Id="rId4" Type="http://schemas.openxmlformats.org/officeDocument/2006/relationships/diagramQuickStyle" Target="../diagrams/quickStyle67.xml"/></Relationships>
</file>

<file path=ppt/slides/_rels/slide226.xml.rels><?xml version="1.0" encoding="UTF-8" standalone="yes"?>
<Relationships xmlns="http://schemas.openxmlformats.org/package/2006/relationships"><Relationship Id="rId3" Type="http://schemas.openxmlformats.org/officeDocument/2006/relationships/diagramLayout" Target="../diagrams/layout68.xml"/><Relationship Id="rId2" Type="http://schemas.openxmlformats.org/officeDocument/2006/relationships/diagramData" Target="../diagrams/data68.xml"/><Relationship Id="rId1" Type="http://schemas.openxmlformats.org/officeDocument/2006/relationships/slideLayout" Target="../slideLayouts/slideLayout13.xml"/><Relationship Id="rId6" Type="http://schemas.microsoft.com/office/2007/relationships/diagramDrawing" Target="../diagrams/drawing68.xml"/><Relationship Id="rId5" Type="http://schemas.openxmlformats.org/officeDocument/2006/relationships/diagramColors" Target="../diagrams/colors68.xml"/><Relationship Id="rId4" Type="http://schemas.openxmlformats.org/officeDocument/2006/relationships/diagramQuickStyle" Target="../diagrams/quickStyle68.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8.xml.rels><?xml version="1.0" encoding="UTF-8" standalone="yes"?>
<Relationships xmlns="http://schemas.openxmlformats.org/package/2006/relationships"><Relationship Id="rId3" Type="http://schemas.openxmlformats.org/officeDocument/2006/relationships/diagramLayout" Target="../diagrams/layout69.xml"/><Relationship Id="rId2" Type="http://schemas.openxmlformats.org/officeDocument/2006/relationships/diagramData" Target="../diagrams/data69.xml"/><Relationship Id="rId1" Type="http://schemas.openxmlformats.org/officeDocument/2006/relationships/slideLayout" Target="../slideLayouts/slideLayout13.xml"/><Relationship Id="rId6" Type="http://schemas.microsoft.com/office/2007/relationships/diagramDrawing" Target="../diagrams/drawing69.xml"/><Relationship Id="rId5" Type="http://schemas.openxmlformats.org/officeDocument/2006/relationships/diagramColors" Target="../diagrams/colors69.xml"/><Relationship Id="rId4" Type="http://schemas.openxmlformats.org/officeDocument/2006/relationships/diagramQuickStyle" Target="../diagrams/quickStyle69.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0.xml.rels><?xml version="1.0" encoding="UTF-8" standalone="yes"?>
<Relationships xmlns="http://schemas.openxmlformats.org/package/2006/relationships"><Relationship Id="rId3" Type="http://schemas.openxmlformats.org/officeDocument/2006/relationships/diagramLayout" Target="../diagrams/layout70.xml"/><Relationship Id="rId2" Type="http://schemas.openxmlformats.org/officeDocument/2006/relationships/diagramData" Target="../diagrams/data70.xml"/><Relationship Id="rId1" Type="http://schemas.openxmlformats.org/officeDocument/2006/relationships/slideLayout" Target="../slideLayouts/slideLayout13.xml"/><Relationship Id="rId6" Type="http://schemas.microsoft.com/office/2007/relationships/diagramDrawing" Target="../diagrams/drawing70.xml"/><Relationship Id="rId5" Type="http://schemas.openxmlformats.org/officeDocument/2006/relationships/diagramColors" Target="../diagrams/colors70.xml"/><Relationship Id="rId4" Type="http://schemas.openxmlformats.org/officeDocument/2006/relationships/diagramQuickStyle" Target="../diagrams/quickStyle70.xml"/></Relationships>
</file>

<file path=ppt/slides/_rels/slide2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3.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3.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3.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3.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5.jpeg"/><Relationship Id="rId2" Type="http://schemas.openxmlformats.org/officeDocument/2006/relationships/diagramData" Target="../diagrams/data24.xml"/><Relationship Id="rId1" Type="http://schemas.openxmlformats.org/officeDocument/2006/relationships/slideLayout" Target="../slideLayouts/slideLayout13.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3.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3.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13.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13.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13.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13.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13.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13.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33.xml"/><Relationship Id="rId7" Type="http://schemas.openxmlformats.org/officeDocument/2006/relationships/image" Target="../media/image10.jpeg"/><Relationship Id="rId2" Type="http://schemas.openxmlformats.org/officeDocument/2006/relationships/diagramData" Target="../diagrams/data33.xml"/><Relationship Id="rId1" Type="http://schemas.openxmlformats.org/officeDocument/2006/relationships/slideLayout" Target="../slideLayouts/slideLayout13.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7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13.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13.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13.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13.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312041199462301061831942613410433251113133.jpg"/>
          <p:cNvPicPr>
            <a:picLocks noGrp="1" noChangeAspect="1"/>
          </p:cNvPicPr>
          <p:nvPr>
            <p:ph idx="1"/>
          </p:nvPr>
        </p:nvPicPr>
        <p:blipFill>
          <a:blip r:embed="rId2" cstate="print"/>
          <a:srcRect r="-11" b="10732"/>
          <a:stretch>
            <a:fillRect/>
          </a:stretch>
        </p:blipFill>
        <p:spPr>
          <a:xfrm>
            <a:off x="0" y="548681"/>
            <a:ext cx="8676456" cy="6309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rtl="1"/>
            <a:r>
              <a:rPr lang="fa-IR" sz="2800" dirty="0" smtClean="0">
                <a:solidFill>
                  <a:schemeClr val="tx1"/>
                </a:solidFill>
                <a:cs typeface="B Titr" panose="00000700000000000000" pitchFamily="2" charset="-78"/>
              </a:rPr>
              <a:t>چگونه به </a:t>
            </a:r>
            <a:r>
              <a:rPr lang="fa-IR" sz="2800" dirty="0" smtClean="0">
                <a:solidFill>
                  <a:schemeClr val="accent2">
                    <a:lumMod val="50000"/>
                  </a:schemeClr>
                </a:solidFill>
                <a:cs typeface="B Titr" panose="00000700000000000000" pitchFamily="2" charset="-78"/>
              </a:rPr>
              <a:t>کمال مطلوب</a:t>
            </a:r>
            <a:r>
              <a:rPr lang="fa-IR" sz="2800" dirty="0" smtClean="0">
                <a:solidFill>
                  <a:schemeClr val="tx1"/>
                </a:solidFill>
                <a:cs typeface="B Titr" panose="00000700000000000000" pitchFamily="2" charset="-78"/>
              </a:rPr>
              <a:t> می توان رسید؟</a:t>
            </a:r>
            <a:endParaRPr lang="fa-IR" sz="2800" dirty="0">
              <a:solidFill>
                <a:schemeClr val="tx1"/>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87063214"/>
              </p:ext>
            </p:extLst>
          </p:nvPr>
        </p:nvGraphicFramePr>
        <p:xfrm>
          <a:off x="0" y="2259980"/>
          <a:ext cx="8676456" cy="4697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527226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tx1"/>
                </a:solidFill>
                <a:cs typeface="B Titr" pitchFamily="2" charset="-78"/>
              </a:rPr>
              <a:t>نظریه تربیت طبیعی</a:t>
            </a:r>
            <a:endParaRPr lang="fa-IR" dirty="0">
              <a:solidFill>
                <a:schemeClr val="tx1"/>
              </a:solidFill>
              <a:cs typeface="B Titr"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Titr" pitchFamily="2" charset="-78"/>
              </a:rPr>
              <a:t>طبق این نظریه : تربیت مجموعه ی اعمالی است که در مورد موجود زنده اعمال می شود تا او را در رسیدن به غایاتی که برای او مقّدر شده است یاری کند . این غایات از ابتدا در طبیعت او بوجود آمده است و هدف عمل تربیتی تسهیل ظهور و تحقق غایات می باشد . </a:t>
            </a:r>
          </a:p>
          <a:p>
            <a:pPr algn="r" rtl="1"/>
            <a:r>
              <a:rPr lang="fa-IR" dirty="0" smtClean="0">
                <a:cs typeface="B Titr" pitchFamily="2" charset="-78"/>
              </a:rPr>
              <a:t>استاد شهید مرتضی مطهری می نویسد : «اگر انسان دارای یک سلسله فطریّات باشد ، قطعا تربیت باید با در نظر گرفتن همان فطریّات صورت بگیرد . »</a:t>
            </a:r>
            <a:endParaRPr lang="fa-IR" dirty="0">
              <a:cs typeface="B Titr" pitchFamily="2" charset="-78"/>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b_scouts,_brown_bears.jpg"/>
          <p:cNvPicPr>
            <a:picLocks noGrp="1" noChangeAspect="1"/>
          </p:cNvPicPr>
          <p:nvPr isPhoto="1"/>
        </p:nvPicPr>
        <p:blipFill>
          <a:blip r:embed="rId2" cstate="print">
            <a:lum/>
          </a:blip>
          <a:stretch>
            <a:fillRect/>
          </a:stretch>
        </p:blipFill>
        <p:spPr>
          <a:xfrm>
            <a:off x="-11398" y="-172473"/>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Wave 2"/>
          <p:cNvSpPr/>
          <p:nvPr/>
        </p:nvSpPr>
        <p:spPr>
          <a:xfrm>
            <a:off x="-11398" y="-747464"/>
            <a:ext cx="5447494" cy="3645024"/>
          </a:xfrm>
          <a:prstGeom prst="wave">
            <a:avLst>
              <a:gd name="adj1" fmla="val 12500"/>
              <a:gd name="adj2" fmla="val 86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solidFill>
                <a:cs typeface="B Titr" pitchFamily="2" charset="-78"/>
              </a:rPr>
              <a:t>طبیعت مانند تربیت و پداگوژی در نظر اندیشمندان معانی مختلفی دارد: بطور کلی هر کدام از موارد اطراف ما ، طبیعت خاص خودشان را دارد . مواد ، جامعه ، حیات و وجدان و ... هرکدام طبیعت ویژه خود شان را دارند که آنها را از سایر انواع طبیعت ها جدا می کند . سئوالی که در مورد تعلیم و تربیت و در ارتباط با طبیعت مطرح است ، این است که آیا روابط طبیعت اوّلیّه با طبایع خاص که در موجودات مختلف ویژه خودش است ، چه وضعیتی دارد؟</a:t>
            </a:r>
            <a:endParaRPr lang="fa-IR" dirty="0">
              <a:solidFill>
                <a:schemeClr val="tx1"/>
              </a:solidFill>
              <a:cs typeface="B Titr" pitchFamily="2" charset="-78"/>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dirty="0" smtClean="0">
                <a:solidFill>
                  <a:schemeClr val="tx1"/>
                </a:solidFill>
                <a:cs typeface="B Titr" panose="00000700000000000000" pitchFamily="2" charset="-78"/>
              </a:rPr>
              <a:t>سئوالاتی در ارتباط با طبیعت</a:t>
            </a:r>
            <a:endParaRPr lang="fa-IR" dirty="0">
              <a:solidFill>
                <a:schemeClr val="tx1"/>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Titr" panose="00000700000000000000" pitchFamily="2" charset="-78"/>
              </a:rPr>
              <a:t>آیا از طبیعت اراده خداوند ادراک می شود ؟(از هرنوع که باشد)</a:t>
            </a:r>
          </a:p>
          <a:p>
            <a:pPr algn="r" rtl="1"/>
            <a:r>
              <a:rPr lang="fa-IR" dirty="0" smtClean="0">
                <a:cs typeface="B Titr" panose="00000700000000000000" pitchFamily="2" charset="-78"/>
              </a:rPr>
              <a:t>آیا از طبیعت فقط مظاهر مربوط به جهان ماده درک می شود ؟</a:t>
            </a:r>
          </a:p>
          <a:p>
            <a:pPr algn="r" rtl="1"/>
            <a:r>
              <a:rPr lang="fa-IR" dirty="0" smtClean="0">
                <a:cs typeface="B Titr" panose="00000700000000000000" pitchFamily="2" charset="-78"/>
              </a:rPr>
              <a:t>آیا طبیعت فقط منحصرا پدیده های آن است ؟</a:t>
            </a:r>
          </a:p>
          <a:p>
            <a:pPr algn="r" rtl="1"/>
            <a:r>
              <a:rPr lang="fa-IR" dirty="0" smtClean="0">
                <a:cs typeface="B Titr" panose="00000700000000000000" pitchFamily="2" charset="-78"/>
              </a:rPr>
              <a:t>آیا می توان طبیعت را مجموعه موجودات که بی هدف به صورت مکانیکی در حرکتند دانست ؟</a:t>
            </a:r>
          </a:p>
          <a:p>
            <a:pPr algn="r" rtl="1"/>
            <a:r>
              <a:rPr lang="fa-IR" dirty="0" smtClean="0">
                <a:cs typeface="B Titr" panose="00000700000000000000" pitchFamily="2" charset="-78"/>
              </a:rPr>
              <a:t>آیا در طبیعت نظام قوانین ، و روابط محکم و ثابت حاکم است ؟ </a:t>
            </a:r>
          </a:p>
          <a:p>
            <a:pPr algn="r" rtl="1"/>
            <a:r>
              <a:rPr lang="fa-IR" dirty="0" smtClean="0">
                <a:cs typeface="B Titr" panose="00000700000000000000" pitchFamily="2" charset="-78"/>
              </a:rPr>
              <a:t>و..................؟</a:t>
            </a:r>
            <a:endParaRPr lang="fa-IR" dirty="0">
              <a:cs typeface="B Titr" panose="00000700000000000000" pitchFamily="2" charset="-78"/>
            </a:endParaRPr>
          </a:p>
        </p:txBody>
      </p:sp>
    </p:spTree>
    <p:extLst>
      <p:ext uri="{BB962C8B-B14F-4D97-AF65-F5344CB8AC3E}">
        <p14:creationId xmlns:p14="http://schemas.microsoft.com/office/powerpoint/2010/main" val="338346270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pPr algn="ctr"/>
            <a:r>
              <a:rPr lang="fa-IR" sz="2400" dirty="0" smtClean="0">
                <a:solidFill>
                  <a:schemeClr val="tx1"/>
                </a:solidFill>
                <a:cs typeface="B Titr" panose="00000700000000000000" pitchFamily="2" charset="-78"/>
              </a:rPr>
              <a:t>یک سئوال مهم در ارتباط با تعلیم و تربیت </a:t>
            </a:r>
            <a:endParaRPr lang="fa-IR" sz="2400" dirty="0">
              <a:solidFill>
                <a:schemeClr val="tx1"/>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r>
              <a:rPr lang="fa-IR" sz="2000" dirty="0" smtClean="0">
                <a:cs typeface="B Titr" panose="00000700000000000000" pitchFamily="2" charset="-78"/>
              </a:rPr>
              <a:t>برای تعلیم وتربیت بسیار مهم است که معلوم شود که : </a:t>
            </a:r>
          </a:p>
          <a:p>
            <a:pPr algn="r" rtl="1"/>
            <a:r>
              <a:rPr lang="fa-IR" sz="2000" dirty="0" smtClean="0">
                <a:solidFill>
                  <a:srgbClr val="00B050"/>
                </a:solidFill>
                <a:cs typeface="B Titr" panose="00000700000000000000" pitchFamily="2" charset="-78"/>
              </a:rPr>
              <a:t>آیا روابط طبیعت اولیه با طبایع خاص ( مثل ارتباط بین مادر و نوزاد ، رفلکس های غیر ارادی نوزاد و ...) که در موجودات مختلف صورت فردی یافته ( طبیعت خاص هر فرد) چگونه است ؟</a:t>
            </a:r>
          </a:p>
          <a:p>
            <a:pPr algn="r" rtl="1"/>
            <a:r>
              <a:rPr lang="fa-IR" sz="2000" dirty="0" smtClean="0">
                <a:cs typeface="B Titr" panose="00000700000000000000" pitchFamily="2" charset="-78"/>
              </a:rPr>
              <a:t>در پاسخ به این سئوال باید گفت که :</a:t>
            </a:r>
          </a:p>
          <a:p>
            <a:pPr algn="r" rtl="1"/>
            <a:r>
              <a:rPr lang="fa-IR" sz="2000" dirty="0" smtClean="0">
                <a:solidFill>
                  <a:srgbClr val="FF0000"/>
                </a:solidFill>
                <a:cs typeface="B Titr" panose="00000700000000000000" pitchFamily="2" charset="-78"/>
              </a:rPr>
              <a:t>در تعلیم و تربیت هم طبیعت کلی مطرح است و هم طبیعت ویژه هر فرد بنابراین در ارتباط با طبیعت در یک موجود خاص موارد زیر مطرح است : </a:t>
            </a:r>
          </a:p>
          <a:p>
            <a:pPr algn="r" rtl="1"/>
            <a:endParaRPr lang="fa-IR" sz="2000" dirty="0">
              <a:solidFill>
                <a:srgbClr val="00B050"/>
              </a:solidFill>
              <a:cs typeface="B Titr" panose="00000700000000000000" pitchFamily="2" charset="-78"/>
            </a:endParaRPr>
          </a:p>
        </p:txBody>
      </p:sp>
    </p:spTree>
    <p:extLst>
      <p:ext uri="{BB962C8B-B14F-4D97-AF65-F5344CB8AC3E}">
        <p14:creationId xmlns:p14="http://schemas.microsoft.com/office/powerpoint/2010/main" val="144431155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29806460"/>
              </p:ext>
            </p:extLst>
          </p:nvPr>
        </p:nvGraphicFramePr>
        <p:xfrm>
          <a:off x="1042988" y="1125538"/>
          <a:ext cx="7129412" cy="460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85107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1907704" y="1124744"/>
            <a:ext cx="5256584" cy="1440160"/>
          </a:xfrm>
          <a:prstGeom prst="flowChartPunchedTape">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rgbClr val="C00000"/>
                </a:solidFill>
                <a:cs typeface="B Titr" panose="00000700000000000000" pitchFamily="2" charset="-78"/>
              </a:rPr>
              <a:t>3-در </a:t>
            </a:r>
            <a:r>
              <a:rPr lang="fa-IR" sz="2400" dirty="0">
                <a:solidFill>
                  <a:srgbClr val="C00000"/>
                </a:solidFill>
                <a:cs typeface="B Titr" panose="00000700000000000000" pitchFamily="2" charset="-78"/>
              </a:rPr>
              <a:t>یک نوع به ویژه انسان آنچه مادرزادی ،غریزی و خود بخودی باشد طبیعت نامیده </a:t>
            </a:r>
            <a:endParaRPr lang="fa-IR" sz="2400" dirty="0" smtClean="0">
              <a:solidFill>
                <a:srgbClr val="C00000"/>
              </a:solidFill>
              <a:cs typeface="B Titr" panose="00000700000000000000" pitchFamily="2" charset="-78"/>
            </a:endParaRPr>
          </a:p>
          <a:p>
            <a:pPr algn="ctr"/>
            <a:r>
              <a:rPr lang="fa-IR" sz="2400" dirty="0" smtClean="0">
                <a:solidFill>
                  <a:srgbClr val="C00000"/>
                </a:solidFill>
                <a:cs typeface="B Titr" panose="00000700000000000000" pitchFamily="2" charset="-78"/>
              </a:rPr>
              <a:t>می </a:t>
            </a:r>
            <a:r>
              <a:rPr lang="fa-IR" sz="2400" dirty="0">
                <a:solidFill>
                  <a:srgbClr val="C00000"/>
                </a:solidFill>
                <a:cs typeface="B Titr" panose="00000700000000000000" pitchFamily="2" charset="-78"/>
              </a:rPr>
              <a:t>شود </a:t>
            </a:r>
          </a:p>
        </p:txBody>
      </p:sp>
      <p:sp>
        <p:nvSpPr>
          <p:cNvPr id="3" name="Down Arrow 2"/>
          <p:cNvSpPr/>
          <p:nvPr/>
        </p:nvSpPr>
        <p:spPr>
          <a:xfrm>
            <a:off x="4211960" y="2564904"/>
            <a:ext cx="324036" cy="36004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Curved Up Ribbon 3"/>
          <p:cNvSpPr/>
          <p:nvPr/>
        </p:nvSpPr>
        <p:spPr>
          <a:xfrm>
            <a:off x="2789802" y="2924944"/>
            <a:ext cx="3168352" cy="1224136"/>
          </a:xfrm>
          <a:prstGeom prst="ellipseRibbon2">
            <a:avLst>
              <a:gd name="adj1" fmla="val 0"/>
              <a:gd name="adj2" fmla="val 48243"/>
              <a:gd name="adj3"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solidFill>
                <a:cs typeface="B Titr" panose="00000700000000000000" pitchFamily="2" charset="-78"/>
              </a:rPr>
              <a:t>طبیعت یعنی صفات غیر اکتسابی مثل غرایز ، تمایلات</a:t>
            </a:r>
            <a:endParaRPr lang="fa-IR" dirty="0">
              <a:solidFill>
                <a:schemeClr val="tx1"/>
              </a:solidFill>
              <a:cs typeface="B Titr" panose="00000700000000000000" pitchFamily="2" charset="-78"/>
            </a:endParaRPr>
          </a:p>
        </p:txBody>
      </p:sp>
      <p:sp>
        <p:nvSpPr>
          <p:cNvPr id="5" name="Striped Right Arrow 4"/>
          <p:cNvSpPr/>
          <p:nvPr/>
        </p:nvSpPr>
        <p:spPr>
          <a:xfrm>
            <a:off x="4644008" y="2654914"/>
            <a:ext cx="2520280" cy="18002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Flowchart: Multidocument 5"/>
          <p:cNvSpPr/>
          <p:nvPr/>
        </p:nvSpPr>
        <p:spPr>
          <a:xfrm>
            <a:off x="6156176" y="3068960"/>
            <a:ext cx="1800200" cy="1800200"/>
          </a:xfrm>
          <a:prstGeom prst="flowChartMultidocumen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solidFill>
                <a:cs typeface="B Titr" panose="00000700000000000000" pitchFamily="2" charset="-78"/>
              </a:rPr>
              <a:t>صفات اکتسابی ، از راه تجربه فردی و یا گروهی به دست می آید </a:t>
            </a:r>
            <a:endParaRPr lang="fa-IR" dirty="0">
              <a:solidFill>
                <a:schemeClr val="tx1"/>
              </a:solidFill>
              <a:cs typeface="B Titr" panose="00000700000000000000" pitchFamily="2" charset="-78"/>
            </a:endParaRPr>
          </a:p>
        </p:txBody>
      </p:sp>
      <p:sp>
        <p:nvSpPr>
          <p:cNvPr id="7" name="Down Arrow 6"/>
          <p:cNvSpPr/>
          <p:nvPr/>
        </p:nvSpPr>
        <p:spPr>
          <a:xfrm>
            <a:off x="7146286" y="2744924"/>
            <a:ext cx="180020" cy="324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Down Arrow 7"/>
          <p:cNvSpPr/>
          <p:nvPr/>
        </p:nvSpPr>
        <p:spPr>
          <a:xfrm>
            <a:off x="4201325" y="4149080"/>
            <a:ext cx="324036" cy="36004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Double Wave 9"/>
          <p:cNvSpPr/>
          <p:nvPr/>
        </p:nvSpPr>
        <p:spPr>
          <a:xfrm>
            <a:off x="755576" y="4500396"/>
            <a:ext cx="3888432" cy="1296144"/>
          </a:xfrm>
          <a:prstGeom prst="doubleWave">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a:solidFill>
                  <a:srgbClr val="C00000"/>
                </a:solidFill>
                <a:cs typeface="B Titr" panose="00000700000000000000" pitchFamily="2" charset="-78"/>
              </a:rPr>
              <a:t>در این مورد </a:t>
            </a:r>
            <a:r>
              <a:rPr lang="fa-IR" sz="2400" dirty="0" smtClean="0">
                <a:solidFill>
                  <a:srgbClr val="C00000"/>
                </a:solidFill>
                <a:cs typeface="B Titr" panose="00000700000000000000" pitchFamily="2" charset="-78"/>
              </a:rPr>
              <a:t>خاص ، </a:t>
            </a:r>
            <a:r>
              <a:rPr lang="fa-IR" sz="2400" dirty="0">
                <a:solidFill>
                  <a:srgbClr val="C00000"/>
                </a:solidFill>
                <a:cs typeface="B Titr" panose="00000700000000000000" pitchFamily="2" charset="-78"/>
              </a:rPr>
              <a:t>طبیعت به </a:t>
            </a:r>
            <a:r>
              <a:rPr lang="fa-IR" sz="2400" dirty="0" smtClean="0">
                <a:solidFill>
                  <a:srgbClr val="C00000"/>
                </a:solidFill>
                <a:cs typeface="B Titr" panose="00000700000000000000" pitchFamily="2" charset="-78"/>
              </a:rPr>
              <a:t>عقل </a:t>
            </a:r>
            <a:r>
              <a:rPr lang="fa-IR" sz="2400" dirty="0">
                <a:solidFill>
                  <a:srgbClr val="C00000"/>
                </a:solidFill>
                <a:cs typeface="B Titr" panose="00000700000000000000" pitchFamily="2" charset="-78"/>
              </a:rPr>
              <a:t>که نوعی غریزه فکری است اطلاق </a:t>
            </a:r>
            <a:endParaRPr lang="fa-IR" sz="2400" dirty="0" smtClean="0">
              <a:solidFill>
                <a:srgbClr val="C00000"/>
              </a:solidFill>
              <a:cs typeface="B Titr" panose="00000700000000000000" pitchFamily="2" charset="-78"/>
            </a:endParaRPr>
          </a:p>
          <a:p>
            <a:pPr algn="ctr"/>
            <a:r>
              <a:rPr lang="fa-IR" sz="2400" dirty="0" smtClean="0">
                <a:solidFill>
                  <a:srgbClr val="C00000"/>
                </a:solidFill>
                <a:cs typeface="B Titr" panose="00000700000000000000" pitchFamily="2" charset="-78"/>
              </a:rPr>
              <a:t>می شود</a:t>
            </a:r>
            <a:endParaRPr lang="fa-IR" sz="2400" dirty="0">
              <a:solidFill>
                <a:srgbClr val="C00000"/>
              </a:solidFill>
              <a:cs typeface="B Titr" panose="00000700000000000000" pitchFamily="2" charset="-78"/>
            </a:endParaRPr>
          </a:p>
        </p:txBody>
      </p:sp>
      <p:sp>
        <p:nvSpPr>
          <p:cNvPr id="9" name="TextBox 8"/>
          <p:cNvSpPr txBox="1"/>
          <p:nvPr/>
        </p:nvSpPr>
        <p:spPr>
          <a:xfrm>
            <a:off x="4848634" y="4873210"/>
            <a:ext cx="3353083" cy="923330"/>
          </a:xfrm>
          <a:prstGeom prst="rect">
            <a:avLst/>
          </a:prstGeom>
          <a:noFill/>
        </p:spPr>
        <p:txBody>
          <a:bodyPr wrap="square" rtlCol="1">
            <a:spAutoFit/>
          </a:bodyPr>
          <a:lstStyle/>
          <a:p>
            <a:r>
              <a:rPr lang="fa-IR" dirty="0" smtClean="0">
                <a:cs typeface="B Titr" panose="00000700000000000000" pitchFamily="2" charset="-78"/>
              </a:rPr>
              <a:t>دکارت می گوید : «شکی نیست که آنچه طبیعت به من می آموزد ، حقیقتی را دربردارد.</a:t>
            </a:r>
            <a:endParaRPr lang="fa-IR" dirty="0">
              <a:cs typeface="B Titr" panose="00000700000000000000" pitchFamily="2" charset="-78"/>
            </a:endParaRPr>
          </a:p>
        </p:txBody>
      </p:sp>
      <p:sp>
        <p:nvSpPr>
          <p:cNvPr id="11" name="Right Arrow 10"/>
          <p:cNvSpPr/>
          <p:nvPr/>
        </p:nvSpPr>
        <p:spPr>
          <a:xfrm>
            <a:off x="4644008" y="5148468"/>
            <a:ext cx="360040" cy="29675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21377326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75765887"/>
              </p:ext>
            </p:extLst>
          </p:nvPr>
        </p:nvGraphicFramePr>
        <p:xfrm>
          <a:off x="971600" y="1124744"/>
          <a:ext cx="720080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rved Left Arrow 2"/>
          <p:cNvSpPr/>
          <p:nvPr/>
        </p:nvSpPr>
        <p:spPr>
          <a:xfrm>
            <a:off x="7164288" y="2996952"/>
            <a:ext cx="864096" cy="2016224"/>
          </a:xfrm>
          <a:prstGeom prst="curvedLeftArrow">
            <a:avLst>
              <a:gd name="adj1" fmla="val 25000"/>
              <a:gd name="adj2" fmla="val 50000"/>
              <a:gd name="adj3" fmla="val 2327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4" name="Curved Left Arrow 3"/>
          <p:cNvSpPr/>
          <p:nvPr/>
        </p:nvSpPr>
        <p:spPr>
          <a:xfrm flipH="1">
            <a:off x="1259632" y="3140968"/>
            <a:ext cx="936104" cy="2232248"/>
          </a:xfrm>
          <a:prstGeom prst="curvedLeftArrow">
            <a:avLst>
              <a:gd name="adj1" fmla="val 25000"/>
              <a:gd name="adj2" fmla="val 50000"/>
              <a:gd name="adj3" fmla="val 2327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Tree>
    <p:extLst>
      <p:ext uri="{BB962C8B-B14F-4D97-AF65-F5344CB8AC3E}">
        <p14:creationId xmlns:p14="http://schemas.microsoft.com/office/powerpoint/2010/main" val="29460571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35273267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93886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nut 1"/>
          <p:cNvSpPr/>
          <p:nvPr/>
        </p:nvSpPr>
        <p:spPr>
          <a:xfrm>
            <a:off x="3766592" y="2420888"/>
            <a:ext cx="1783432" cy="1656184"/>
          </a:xfrm>
          <a:prstGeom prst="don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rgbClr val="00B050"/>
                </a:solidFill>
                <a:cs typeface="B Titr" panose="00000700000000000000" pitchFamily="2" charset="-78"/>
              </a:rPr>
              <a:t>تعابیرکلی از طبیعت</a:t>
            </a:r>
            <a:endParaRPr lang="fa-IR" sz="2400" dirty="0">
              <a:solidFill>
                <a:srgbClr val="00B050"/>
              </a:solidFill>
              <a:cs typeface="B Titr" panose="00000700000000000000" pitchFamily="2" charset="-78"/>
            </a:endParaRPr>
          </a:p>
        </p:txBody>
      </p:sp>
      <p:sp>
        <p:nvSpPr>
          <p:cNvPr id="7" name="Oval 6"/>
          <p:cNvSpPr/>
          <p:nvPr/>
        </p:nvSpPr>
        <p:spPr>
          <a:xfrm>
            <a:off x="2580928" y="1844503"/>
            <a:ext cx="1384920" cy="13681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100" dirty="0" smtClean="0">
                <a:cs typeface="B Titr" panose="00000700000000000000" pitchFamily="2" charset="-78"/>
              </a:rPr>
              <a:t>تحقق حقیقت و جوهر وجود(نظم اخلاقی) (قوانین طبیعت قواعد کمال  مطلوب هستند )</a:t>
            </a:r>
            <a:endParaRPr lang="fa-IR" sz="1100" dirty="0">
              <a:cs typeface="B Titr" panose="00000700000000000000" pitchFamily="2" charset="-78"/>
            </a:endParaRPr>
          </a:p>
        </p:txBody>
      </p:sp>
      <p:sp>
        <p:nvSpPr>
          <p:cNvPr id="10" name="Oval 9"/>
          <p:cNvSpPr/>
          <p:nvPr/>
        </p:nvSpPr>
        <p:spPr>
          <a:xfrm>
            <a:off x="5350768" y="1855231"/>
            <a:ext cx="1384920" cy="13681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200" dirty="0" smtClean="0">
                <a:cs typeface="B Titr" panose="00000700000000000000" pitchFamily="2" charset="-78"/>
              </a:rPr>
              <a:t>آنچه در عالم بی حساب اتفاق می افتد(تصادف)</a:t>
            </a:r>
            <a:endParaRPr lang="fa-IR" sz="1200" dirty="0">
              <a:cs typeface="B Titr" panose="00000700000000000000" pitchFamily="2" charset="-78"/>
            </a:endParaRPr>
          </a:p>
        </p:txBody>
      </p:sp>
      <p:sp>
        <p:nvSpPr>
          <p:cNvPr id="11" name="Oval 10"/>
          <p:cNvSpPr/>
          <p:nvPr/>
        </p:nvSpPr>
        <p:spPr>
          <a:xfrm>
            <a:off x="5339370" y="3320151"/>
            <a:ext cx="1384920" cy="13681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200" dirty="0" smtClean="0">
                <a:cs typeface="B Titr" panose="00000700000000000000" pitchFamily="2" charset="-78"/>
              </a:rPr>
              <a:t>حرکت بی هدف و نیمه مکانیکی همه موجودات </a:t>
            </a:r>
            <a:r>
              <a:rPr lang="fa-IR" sz="900" dirty="0" smtClean="0">
                <a:cs typeface="B Titr" panose="00000700000000000000" pitchFamily="2" charset="-78"/>
              </a:rPr>
              <a:t>(طبیعت در مقابل روح وشخصیت )، </a:t>
            </a:r>
            <a:r>
              <a:rPr lang="fa-IR" sz="1050" dirty="0" smtClean="0">
                <a:cs typeface="B Titr" panose="00000700000000000000" pitchFamily="2" charset="-78"/>
              </a:rPr>
              <a:t>(نظم منطقی)</a:t>
            </a:r>
            <a:endParaRPr lang="fa-IR" sz="1050" dirty="0">
              <a:cs typeface="B Titr" panose="00000700000000000000" pitchFamily="2" charset="-78"/>
            </a:endParaRPr>
          </a:p>
        </p:txBody>
      </p:sp>
      <p:sp>
        <p:nvSpPr>
          <p:cNvPr id="12" name="Oval 11"/>
          <p:cNvSpPr/>
          <p:nvPr/>
        </p:nvSpPr>
        <p:spPr>
          <a:xfrm>
            <a:off x="2616932" y="3392996"/>
            <a:ext cx="1384920" cy="13681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100" dirty="0" smtClean="0">
                <a:cs typeface="B Titr" panose="00000700000000000000" pitchFamily="2" charset="-78"/>
              </a:rPr>
              <a:t>آنچه با آن عادت کرده ایم و با آن مواجه هستیم (در مقابل فوق طبیعی ) (نظم عادی)</a:t>
            </a:r>
            <a:endParaRPr lang="fa-IR" sz="1100" dirty="0">
              <a:cs typeface="B Titr" panose="00000700000000000000" pitchFamily="2" charset="-78"/>
            </a:endParaRPr>
          </a:p>
        </p:txBody>
      </p:sp>
      <p:sp>
        <p:nvSpPr>
          <p:cNvPr id="13" name="Oval 12"/>
          <p:cNvSpPr/>
          <p:nvPr/>
        </p:nvSpPr>
        <p:spPr>
          <a:xfrm>
            <a:off x="3965848" y="4077072"/>
            <a:ext cx="1384920" cy="13681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200" dirty="0" smtClean="0">
                <a:cs typeface="B Titr" panose="00000700000000000000" pitchFamily="2" charset="-78"/>
              </a:rPr>
              <a:t>عالم قابل رویت و دنیای مادی (در مقابل عالو تصورات و احساسات )</a:t>
            </a:r>
            <a:endParaRPr lang="fa-IR" sz="1200" dirty="0">
              <a:cs typeface="B Titr" panose="00000700000000000000" pitchFamily="2" charset="-78"/>
            </a:endParaRPr>
          </a:p>
        </p:txBody>
      </p:sp>
      <p:sp>
        <p:nvSpPr>
          <p:cNvPr id="14" name="Oval 13"/>
          <p:cNvSpPr/>
          <p:nvPr/>
        </p:nvSpPr>
        <p:spPr>
          <a:xfrm>
            <a:off x="3965848" y="1056876"/>
            <a:ext cx="1384920" cy="136815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smtClean="0">
                <a:cs typeface="B Titr" panose="00000700000000000000" pitchFamily="2" charset="-78"/>
              </a:rPr>
              <a:t>همه مخلوقات عالم ، سراسر جهان هستی</a:t>
            </a:r>
            <a:endParaRPr lang="fa-IR" sz="1400" dirty="0">
              <a:cs typeface="B Titr" panose="00000700000000000000" pitchFamily="2" charset="-78"/>
            </a:endParaRPr>
          </a:p>
        </p:txBody>
      </p:sp>
    </p:spTree>
    <p:extLst>
      <p:ext uri="{BB962C8B-B14F-4D97-AF65-F5344CB8AC3E}">
        <p14:creationId xmlns:p14="http://schemas.microsoft.com/office/powerpoint/2010/main" val="362410412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tx1"/>
                </a:solidFill>
                <a:cs typeface="B Titr" panose="00000700000000000000" pitchFamily="2" charset="-78"/>
              </a:rPr>
              <a:t>فطرت و طبیعت</a:t>
            </a:r>
            <a:endParaRPr lang="fa-IR" dirty="0">
              <a:solidFill>
                <a:schemeClr val="tx1"/>
              </a:solidFill>
              <a:cs typeface="B Titr" panose="00000700000000000000" pitchFamily="2" charset="-78"/>
            </a:endParaRPr>
          </a:p>
        </p:txBody>
      </p:sp>
      <p:sp>
        <p:nvSpPr>
          <p:cNvPr id="3" name="Content Placeholder 2"/>
          <p:cNvSpPr>
            <a:spLocks noGrp="1"/>
          </p:cNvSpPr>
          <p:nvPr>
            <p:ph idx="1"/>
          </p:nvPr>
        </p:nvSpPr>
        <p:spPr/>
        <p:txBody>
          <a:bodyPr>
            <a:noAutofit/>
          </a:bodyPr>
          <a:lstStyle/>
          <a:p>
            <a:pPr algn="r" rtl="1"/>
            <a:r>
              <a:rPr lang="fa-IR" sz="2000" dirty="0" smtClean="0">
                <a:solidFill>
                  <a:srgbClr val="FF0000"/>
                </a:solidFill>
                <a:cs typeface="B Titr" panose="00000700000000000000" pitchFamily="2" charset="-78"/>
              </a:rPr>
              <a:t>تفاوت فطرت با طبیعت و غریزه :</a:t>
            </a:r>
          </a:p>
          <a:p>
            <a:pPr algn="r" rtl="1"/>
            <a:r>
              <a:rPr lang="fa-IR" sz="2000" dirty="0" smtClean="0">
                <a:cs typeface="B Titr" panose="00000700000000000000" pitchFamily="2" charset="-78"/>
              </a:rPr>
              <a:t>در برخی از کتب لغت ، طبیعت با فطرت هم معنی و به معنی آفرینش ، خلقت ، سرشت و جبلت  آمده است . </a:t>
            </a:r>
          </a:p>
          <a:p>
            <a:pPr algn="r" rtl="1"/>
            <a:r>
              <a:rPr lang="fa-IR" sz="2000" dirty="0" smtClean="0">
                <a:solidFill>
                  <a:srgbClr val="00B050"/>
                </a:solidFill>
                <a:cs typeface="B Titr" panose="00000700000000000000" pitchFamily="2" charset="-78"/>
              </a:rPr>
              <a:t>استاد شهید مطهری </a:t>
            </a:r>
            <a:r>
              <a:rPr lang="fa-IR" sz="2000" dirty="0" smtClean="0">
                <a:cs typeface="B Titr" panose="00000700000000000000" pitchFamily="2" charset="-78"/>
              </a:rPr>
              <a:t>درکتابی به نام فطرت ، تفاوت این سه کلمه را از منظر قرآن آورده است ، ایشان می گویند که : </a:t>
            </a:r>
            <a:r>
              <a:rPr lang="fa-IR" sz="2000" dirty="0" smtClean="0">
                <a:solidFill>
                  <a:srgbClr val="FF0000"/>
                </a:solidFill>
                <a:cs typeface="B Titr" panose="00000700000000000000" pitchFamily="2" charset="-78"/>
              </a:rPr>
              <a:t>فطرت در قرآن به معنای ابداع و خلق (آفرینش بی سابقه ) می باشد و می گویند که ، اگر برای انسان در اصل خلقت یک سری ویژگی های خاص قائل باشیم ، این همان فطرت است .</a:t>
            </a:r>
          </a:p>
          <a:p>
            <a:pPr algn="r" rtl="1"/>
            <a:r>
              <a:rPr lang="fa-IR" sz="2000" dirty="0" smtClean="0">
                <a:cs typeface="B Titr" panose="00000700000000000000" pitchFamily="2" charset="-78"/>
              </a:rPr>
              <a:t>در </a:t>
            </a:r>
            <a:r>
              <a:rPr lang="fa-IR" sz="2000" dirty="0" smtClean="0">
                <a:solidFill>
                  <a:srgbClr val="00B0F0"/>
                </a:solidFill>
                <a:cs typeface="B Titr" panose="00000700000000000000" pitchFamily="2" charset="-78"/>
              </a:rPr>
              <a:t>مورد ماده </a:t>
            </a:r>
            <a:r>
              <a:rPr lang="fa-IR" sz="2000" dirty="0" smtClean="0">
                <a:cs typeface="B Titr" panose="00000700000000000000" pitchFamily="2" charset="-78"/>
              </a:rPr>
              <a:t>(بی جان ها ) کلمه </a:t>
            </a:r>
            <a:r>
              <a:rPr lang="fa-IR" sz="2000" dirty="0" smtClean="0">
                <a:solidFill>
                  <a:srgbClr val="00B0F0"/>
                </a:solidFill>
                <a:cs typeface="B Titr" panose="00000700000000000000" pitchFamily="2" charset="-78"/>
              </a:rPr>
              <a:t>طبیعت یا طبع </a:t>
            </a:r>
            <a:r>
              <a:rPr lang="fa-IR" sz="2000" dirty="0" smtClean="0">
                <a:cs typeface="B Titr" panose="00000700000000000000" pitchFamily="2" charset="-78"/>
              </a:rPr>
              <a:t>بکار برده می شود . برای اشیا و مواد هر کدام ویژگی ها و خصوصیات خاص خودشان را دارند و ذاتی هستند که آنها را طبیعت آن جسم می گوییم.</a:t>
            </a:r>
            <a:endParaRPr lang="fa-IR" sz="2000" dirty="0">
              <a:cs typeface="B Titr" panose="00000700000000000000" pitchFamily="2" charset="-78"/>
            </a:endParaRPr>
          </a:p>
        </p:txBody>
      </p:sp>
    </p:spTree>
    <p:extLst>
      <p:ext uri="{BB962C8B-B14F-4D97-AF65-F5344CB8AC3E}">
        <p14:creationId xmlns:p14="http://schemas.microsoft.com/office/powerpoint/2010/main" val="1960826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b="1" dirty="0" smtClean="0">
                <a:solidFill>
                  <a:schemeClr val="tx1"/>
                </a:solidFill>
                <a:cs typeface="B Titr" panose="00000700000000000000" pitchFamily="2" charset="-78"/>
              </a:rPr>
              <a:t>معنی و مفهوم تربیت </a:t>
            </a:r>
            <a:endParaRPr lang="fa-IR" b="1" dirty="0">
              <a:solidFill>
                <a:schemeClr val="tx1"/>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Titr" panose="00000700000000000000" pitchFamily="2" charset="-78"/>
              </a:rPr>
              <a:t>معنی و مفهوم تربیت نزد اکثر متخصصین یکسان نیست و هرکس از آن استنباطی دارد.</a:t>
            </a:r>
          </a:p>
          <a:p>
            <a:pPr algn="r" rtl="1"/>
            <a:r>
              <a:rPr lang="fa-IR" dirty="0" smtClean="0">
                <a:cs typeface="B Titr" panose="00000700000000000000" pitchFamily="2" charset="-78"/>
              </a:rPr>
              <a:t>توافق بر مفهوم تربیت از اولویت برخوردار است .</a:t>
            </a:r>
          </a:p>
          <a:p>
            <a:pPr algn="r" rtl="1"/>
            <a:r>
              <a:rPr lang="fa-IR" dirty="0" smtClean="0">
                <a:cs typeface="B Titr" panose="00000700000000000000" pitchFamily="2" charset="-78"/>
              </a:rPr>
              <a:t>عدم درک معنای تربیت واقعی ممکن است سبب شود که در فعالیت های تربیتی وسیله به جای هدف انگاشته شود و برعکس و رشد درنیمه راه متوقف شود . </a:t>
            </a:r>
          </a:p>
          <a:p>
            <a:pPr algn="r" rtl="1"/>
            <a:r>
              <a:rPr lang="fa-IR" dirty="0" smtClean="0">
                <a:cs typeface="B Titr" panose="00000700000000000000" pitchFamily="2" charset="-78"/>
              </a:rPr>
              <a:t>خطر چنین انحرافاتی در قلمرو تعلیم و تربیت به لحاظ وسعت و حساسیت آن از هر جای دیگری بیشتر است . </a:t>
            </a:r>
            <a:endParaRPr lang="fa-IR" dirty="0">
              <a:cs typeface="B Titr" panose="00000700000000000000" pitchFamily="2" charset="-78"/>
            </a:endParaRPr>
          </a:p>
        </p:txBody>
      </p:sp>
    </p:spTree>
    <p:extLst>
      <p:ext uri="{BB962C8B-B14F-4D97-AF65-F5344CB8AC3E}">
        <p14:creationId xmlns:p14="http://schemas.microsoft.com/office/powerpoint/2010/main" val="339877645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tx1"/>
                </a:solidFill>
                <a:cs typeface="B Titr" panose="00000700000000000000" pitchFamily="2" charset="-78"/>
              </a:rPr>
              <a:t>تفاوت غریزه با فطرت</a:t>
            </a:r>
            <a:endParaRPr lang="fa-IR" dirty="0">
              <a:solidFill>
                <a:schemeClr val="tx1"/>
              </a:solidFill>
              <a:cs typeface="B Titr" panose="00000700000000000000" pitchFamily="2" charset="-78"/>
            </a:endParaRPr>
          </a:p>
        </p:txBody>
      </p:sp>
      <p:sp>
        <p:nvSpPr>
          <p:cNvPr id="3" name="Content Placeholder 2"/>
          <p:cNvSpPr>
            <a:spLocks noGrp="1"/>
          </p:cNvSpPr>
          <p:nvPr>
            <p:ph idx="1"/>
          </p:nvPr>
        </p:nvSpPr>
        <p:spPr>
          <a:xfrm>
            <a:off x="609599" y="2160590"/>
            <a:ext cx="6347714" cy="4697410"/>
          </a:xfrm>
        </p:spPr>
        <p:txBody>
          <a:bodyPr>
            <a:noAutofit/>
          </a:bodyPr>
          <a:lstStyle/>
          <a:p>
            <a:pPr algn="r" rtl="1"/>
            <a:r>
              <a:rPr lang="fa-IR" sz="2400" dirty="0" smtClean="0">
                <a:solidFill>
                  <a:srgbClr val="00B0F0"/>
                </a:solidFill>
                <a:cs typeface="B Titr" panose="00000700000000000000" pitchFamily="2" charset="-78"/>
              </a:rPr>
              <a:t>غریزه</a:t>
            </a:r>
            <a:r>
              <a:rPr lang="fa-IR" sz="2400" dirty="0" smtClean="0">
                <a:cs typeface="B Titr" panose="00000700000000000000" pitchFamily="2" charset="-78"/>
              </a:rPr>
              <a:t> در مورد </a:t>
            </a:r>
            <a:r>
              <a:rPr lang="fa-IR" sz="2400" dirty="0" smtClean="0">
                <a:solidFill>
                  <a:srgbClr val="00B0F0"/>
                </a:solidFill>
                <a:cs typeface="B Titr" panose="00000700000000000000" pitchFamily="2" charset="-78"/>
              </a:rPr>
              <a:t>حیوانات</a:t>
            </a:r>
            <a:r>
              <a:rPr lang="fa-IR" sz="2400" dirty="0" smtClean="0">
                <a:cs typeface="B Titr" panose="00000700000000000000" pitchFamily="2" charset="-78"/>
              </a:rPr>
              <a:t> بکار برده می شود و آن ویژگی های مخصوص درونی و نیمه آگاهانه ای است که راهنمای زندگی حیوانات است .</a:t>
            </a:r>
          </a:p>
          <a:p>
            <a:pPr algn="r" rtl="1"/>
            <a:r>
              <a:rPr lang="fa-IR" sz="2400" dirty="0" smtClean="0">
                <a:cs typeface="B Titr" panose="00000700000000000000" pitchFamily="2" charset="-78"/>
              </a:rPr>
              <a:t> اما </a:t>
            </a:r>
            <a:r>
              <a:rPr lang="fa-IR" sz="2400" dirty="0" smtClean="0">
                <a:solidFill>
                  <a:srgbClr val="00B050"/>
                </a:solidFill>
                <a:cs typeface="B Titr" panose="00000700000000000000" pitchFamily="2" charset="-78"/>
              </a:rPr>
              <a:t>فطرت ویژه انسان </a:t>
            </a:r>
            <a:r>
              <a:rPr lang="fa-IR" sz="2400" dirty="0" smtClean="0">
                <a:cs typeface="B Titr" panose="00000700000000000000" pitchFamily="2" charset="-78"/>
              </a:rPr>
              <a:t>است و جزو سرشت انسان و غیر اکتسابی بوده ، و از غریزه آگاهانه تر است </a:t>
            </a:r>
          </a:p>
          <a:p>
            <a:pPr algn="r" rtl="1"/>
            <a:r>
              <a:rPr lang="fa-IR" sz="2400" dirty="0" smtClean="0">
                <a:cs typeface="B Titr" panose="00000700000000000000" pitchFamily="2" charset="-78"/>
              </a:rPr>
              <a:t>غریزه در محدوده امور مادی است ، اما فطرت در محدوده مسائل انسانی و ماوراء حیوانی</a:t>
            </a:r>
          </a:p>
          <a:p>
            <a:pPr algn="r" rtl="1"/>
            <a:r>
              <a:rPr lang="fa-IR" sz="2400" dirty="0" smtClean="0">
                <a:cs typeface="B Titr" panose="00000700000000000000" pitchFamily="2" charset="-78"/>
              </a:rPr>
              <a:t>بطور کلی فطریات اموری هستند که ریشه در </a:t>
            </a:r>
            <a:r>
              <a:rPr lang="fa-IR" sz="2400" dirty="0" smtClean="0">
                <a:solidFill>
                  <a:srgbClr val="00B050"/>
                </a:solidFill>
                <a:cs typeface="B Titr" panose="00000700000000000000" pitchFamily="2" charset="-78"/>
              </a:rPr>
              <a:t>نهاد و سرشت انسان </a:t>
            </a:r>
            <a:r>
              <a:rPr lang="fa-IR" sz="2400" dirty="0" smtClean="0">
                <a:cs typeface="B Titr" panose="00000700000000000000" pitchFamily="2" charset="-78"/>
              </a:rPr>
              <a:t>داشته و انسانیت انسان را تشکیل می دهند ، یا به عبارتی اصالت انسانی و انسانیت در گرو قبول فطریات است .</a:t>
            </a:r>
            <a:endParaRPr lang="fa-IR" sz="2400" dirty="0">
              <a:cs typeface="B Titr" panose="00000700000000000000" pitchFamily="2" charset="-78"/>
            </a:endParaRPr>
          </a:p>
        </p:txBody>
      </p:sp>
    </p:spTree>
    <p:extLst>
      <p:ext uri="{BB962C8B-B14F-4D97-AF65-F5344CB8AC3E}">
        <p14:creationId xmlns:p14="http://schemas.microsoft.com/office/powerpoint/2010/main" val="424127831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b="1" dirty="0" smtClean="0">
                <a:solidFill>
                  <a:schemeClr val="tx1"/>
                </a:solidFill>
              </a:rPr>
              <a:t>نتیجه گیری</a:t>
            </a:r>
            <a:endParaRPr lang="fa-IR" b="1" dirty="0">
              <a:solidFill>
                <a:schemeClr val="tx1"/>
              </a:solidFill>
            </a:endParaRPr>
          </a:p>
        </p:txBody>
      </p:sp>
      <p:sp>
        <p:nvSpPr>
          <p:cNvPr id="3" name="Content Placeholder 2"/>
          <p:cNvSpPr>
            <a:spLocks noGrp="1"/>
          </p:cNvSpPr>
          <p:nvPr>
            <p:ph idx="1"/>
          </p:nvPr>
        </p:nvSpPr>
        <p:spPr>
          <a:xfrm>
            <a:off x="899592" y="2204864"/>
            <a:ext cx="7416824" cy="4653136"/>
          </a:xfrm>
        </p:spPr>
        <p:txBody>
          <a:bodyPr>
            <a:normAutofit/>
          </a:bodyPr>
          <a:lstStyle/>
          <a:p>
            <a:pPr algn="ctr" rtl="1"/>
            <a:r>
              <a:rPr lang="fa-IR" sz="2000" b="1" dirty="0" smtClean="0"/>
              <a:t>از آنچه گذشت چنین برمی آید که تربیت طبیعی معانی متعدد و نظریه های مختلفی دارد. تربیت طبیعی پنج نظریه دارد : </a:t>
            </a:r>
            <a:endParaRPr lang="fa-IR" sz="2000" b="1" dirty="0"/>
          </a:p>
        </p:txBody>
      </p:sp>
      <p:sp>
        <p:nvSpPr>
          <p:cNvPr id="4" name="Sun 3"/>
          <p:cNvSpPr/>
          <p:nvPr/>
        </p:nvSpPr>
        <p:spPr>
          <a:xfrm>
            <a:off x="971600" y="3573016"/>
            <a:ext cx="2088232" cy="1656184"/>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Titr" panose="00000700000000000000" pitchFamily="2" charset="-78"/>
              </a:rPr>
              <a:t>تربیت طبیعی</a:t>
            </a:r>
            <a:endParaRPr lang="fa-IR" dirty="0">
              <a:solidFill>
                <a:srgbClr val="FF0000"/>
              </a:solidFill>
              <a:cs typeface="B Titr" panose="00000700000000000000" pitchFamily="2" charset="-78"/>
            </a:endParaRPr>
          </a:p>
        </p:txBody>
      </p:sp>
      <p:sp>
        <p:nvSpPr>
          <p:cNvPr id="6" name="Cloud 5"/>
          <p:cNvSpPr/>
          <p:nvPr/>
        </p:nvSpPr>
        <p:spPr>
          <a:xfrm>
            <a:off x="3378117" y="3386998"/>
            <a:ext cx="1152128" cy="1044116"/>
          </a:xfrm>
          <a:prstGeom prst="clou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cs typeface="B Titr" panose="00000700000000000000" pitchFamily="2" charset="-78"/>
              </a:rPr>
              <a:t>نظریه 1</a:t>
            </a:r>
            <a:endParaRPr lang="fa-IR" sz="2000" dirty="0">
              <a:cs typeface="B Titr" panose="00000700000000000000" pitchFamily="2" charset="-78"/>
            </a:endParaRPr>
          </a:p>
        </p:txBody>
      </p:sp>
      <p:sp>
        <p:nvSpPr>
          <p:cNvPr id="7" name="Cloud 6"/>
          <p:cNvSpPr/>
          <p:nvPr/>
        </p:nvSpPr>
        <p:spPr>
          <a:xfrm>
            <a:off x="3820882" y="4308503"/>
            <a:ext cx="1152128" cy="1044116"/>
          </a:xfrm>
          <a:prstGeom prst="clou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cs typeface="B Titr" panose="00000700000000000000" pitchFamily="2" charset="-78"/>
              </a:rPr>
              <a:t>نظریه 2</a:t>
            </a:r>
            <a:endParaRPr lang="fa-IR" sz="2000" dirty="0">
              <a:cs typeface="B Titr" panose="00000700000000000000" pitchFamily="2" charset="-78"/>
            </a:endParaRPr>
          </a:p>
        </p:txBody>
      </p:sp>
      <p:sp>
        <p:nvSpPr>
          <p:cNvPr id="8" name="Cloud 7"/>
          <p:cNvSpPr/>
          <p:nvPr/>
        </p:nvSpPr>
        <p:spPr>
          <a:xfrm>
            <a:off x="4372744" y="3327214"/>
            <a:ext cx="1152128" cy="1044116"/>
          </a:xfrm>
          <a:prstGeom prst="clou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cs typeface="B Titr" panose="00000700000000000000" pitchFamily="2" charset="-78"/>
              </a:rPr>
              <a:t>نظریه 3</a:t>
            </a:r>
            <a:endParaRPr lang="fa-IR" sz="2000" dirty="0">
              <a:cs typeface="B Titr" panose="00000700000000000000" pitchFamily="2" charset="-78"/>
            </a:endParaRPr>
          </a:p>
        </p:txBody>
      </p:sp>
      <p:sp>
        <p:nvSpPr>
          <p:cNvPr id="9" name="Cloud 8"/>
          <p:cNvSpPr/>
          <p:nvPr/>
        </p:nvSpPr>
        <p:spPr>
          <a:xfrm>
            <a:off x="4954260" y="4122257"/>
            <a:ext cx="1152128" cy="1044116"/>
          </a:xfrm>
          <a:prstGeom prst="cloud">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cs typeface="B Titr" panose="00000700000000000000" pitchFamily="2" charset="-78"/>
              </a:rPr>
              <a:t>نظریه 4</a:t>
            </a:r>
            <a:endParaRPr lang="fa-IR" sz="2000" dirty="0">
              <a:cs typeface="B Titr" panose="00000700000000000000" pitchFamily="2" charset="-78"/>
            </a:endParaRPr>
          </a:p>
        </p:txBody>
      </p:sp>
      <p:sp>
        <p:nvSpPr>
          <p:cNvPr id="10" name="Lightning Bolt 9"/>
          <p:cNvSpPr/>
          <p:nvPr/>
        </p:nvSpPr>
        <p:spPr>
          <a:xfrm>
            <a:off x="4788024" y="4964762"/>
            <a:ext cx="2592288" cy="528876"/>
          </a:xfrm>
          <a:prstGeom prst="lightningBolt">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Cloud 4"/>
          <p:cNvSpPr/>
          <p:nvPr/>
        </p:nvSpPr>
        <p:spPr>
          <a:xfrm>
            <a:off x="5530324" y="3327214"/>
            <a:ext cx="1129908" cy="981289"/>
          </a:xfrm>
          <a:prstGeom prst="clou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B Titr" panose="00000700000000000000" pitchFamily="2" charset="-78"/>
              </a:rPr>
              <a:t>نظریه 5</a:t>
            </a:r>
            <a:endParaRPr lang="fa-IR" dirty="0">
              <a:cs typeface="B Titr" panose="00000700000000000000" pitchFamily="2" charset="-78"/>
            </a:endParaRPr>
          </a:p>
        </p:txBody>
      </p:sp>
    </p:spTree>
    <p:extLst>
      <p:ext uri="{BB962C8B-B14F-4D97-AF65-F5344CB8AC3E}">
        <p14:creationId xmlns:p14="http://schemas.microsoft.com/office/powerpoint/2010/main" val="28397213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rtl="1"/>
            <a:r>
              <a:rPr lang="fa-IR" dirty="0" smtClean="0">
                <a:solidFill>
                  <a:schemeClr val="tx1"/>
                </a:solidFill>
                <a:cs typeface="B Titr" panose="00000700000000000000" pitchFamily="2" charset="-78"/>
              </a:rPr>
              <a:t>نظریه اول</a:t>
            </a:r>
            <a:endParaRPr lang="fa-IR" dirty="0">
              <a:solidFill>
                <a:schemeClr val="tx1"/>
              </a:solidFill>
              <a:cs typeface="B Titr" panose="00000700000000000000" pitchFamily="2" charset="-78"/>
            </a:endParaRPr>
          </a:p>
        </p:txBody>
      </p:sp>
      <p:sp>
        <p:nvSpPr>
          <p:cNvPr id="3" name="Content Placeholder 2"/>
          <p:cNvSpPr>
            <a:spLocks noGrp="1"/>
          </p:cNvSpPr>
          <p:nvPr>
            <p:ph idx="1"/>
          </p:nvPr>
        </p:nvSpPr>
        <p:spPr/>
        <p:txBody>
          <a:bodyPr/>
          <a:lstStyle/>
          <a:p>
            <a:endParaRPr lang="fa-IR" dirty="0"/>
          </a:p>
        </p:txBody>
      </p:sp>
      <p:sp>
        <p:nvSpPr>
          <p:cNvPr id="4" name="Explosion 2 3"/>
          <p:cNvSpPr/>
          <p:nvPr/>
        </p:nvSpPr>
        <p:spPr>
          <a:xfrm>
            <a:off x="1403648" y="1556792"/>
            <a:ext cx="6408712" cy="4752528"/>
          </a:xfrm>
          <a:prstGeom prst="irregularSeal2">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rgbClr val="FF0000"/>
                </a:solidFill>
                <a:cs typeface="B Titr" panose="00000700000000000000" pitchFamily="2" charset="-78"/>
              </a:rPr>
              <a:t>این نظریه می گوید که همه تمایلات کودک اعم از فکری ، اجتماعی ، اخلاقی و ... بدون هرگونه دخالت ،تحمیل ویا تلقینی خود به خود باید نشو ونما کند . روسو از این نوع تربیت دفاع می کند . اومی گوید : پیرامون کودک باید دیوار ایجاد کنیم و در کار طبیعت هیچ گونه دخالت نکنیم . طرفداران این نظریه عقیده دارند که در تعلیم وتربیت طبیعی به دلیل این که به کودک فرمان نمی </a:t>
            </a:r>
            <a:r>
              <a:rPr lang="fa-IR" sz="1600" dirty="0">
                <a:solidFill>
                  <a:srgbClr val="FF0000"/>
                </a:solidFill>
                <a:cs typeface="B Titr" panose="00000700000000000000" pitchFamily="2" charset="-78"/>
              </a:rPr>
              <a:t>دهیم </a:t>
            </a:r>
            <a:r>
              <a:rPr lang="fa-IR" sz="1600" dirty="0" smtClean="0">
                <a:solidFill>
                  <a:srgbClr val="FF0000"/>
                </a:solidFill>
                <a:cs typeface="B Titr" panose="00000700000000000000" pitchFamily="2" charset="-78"/>
              </a:rPr>
              <a:t>هرگز، کودک نافرمانی نمی کند.</a:t>
            </a:r>
            <a:endParaRPr lang="fa-IR" sz="1600" dirty="0">
              <a:solidFill>
                <a:srgbClr val="FF0000"/>
              </a:solidFill>
              <a:cs typeface="B Titr" panose="00000700000000000000" pitchFamily="2" charset="-78"/>
            </a:endParaRPr>
          </a:p>
        </p:txBody>
      </p:sp>
    </p:spTree>
    <p:extLst>
      <p:ext uri="{BB962C8B-B14F-4D97-AF65-F5344CB8AC3E}">
        <p14:creationId xmlns:p14="http://schemas.microsoft.com/office/powerpoint/2010/main" val="163876756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tx1"/>
                </a:solidFill>
                <a:cs typeface="B Titr" panose="00000700000000000000" pitchFamily="2" charset="-78"/>
              </a:rPr>
              <a:t>نظریه دوم</a:t>
            </a:r>
            <a:endParaRPr lang="fa-IR" dirty="0">
              <a:solidFill>
                <a:schemeClr val="tx1"/>
              </a:solidFill>
              <a:cs typeface="B Titr" panose="00000700000000000000" pitchFamily="2" charset="-78"/>
            </a:endParaRPr>
          </a:p>
        </p:txBody>
      </p:sp>
      <p:sp>
        <p:nvSpPr>
          <p:cNvPr id="3" name="Content Placeholder 2"/>
          <p:cNvSpPr>
            <a:spLocks noGrp="1"/>
          </p:cNvSpPr>
          <p:nvPr>
            <p:ph idx="1"/>
          </p:nvPr>
        </p:nvSpPr>
        <p:spPr/>
        <p:txBody>
          <a:bodyPr/>
          <a:lstStyle/>
          <a:p>
            <a:endParaRPr lang="fa-IR" dirty="0"/>
          </a:p>
        </p:txBody>
      </p:sp>
      <p:sp>
        <p:nvSpPr>
          <p:cNvPr id="4" name="Explosion 2 3"/>
          <p:cNvSpPr/>
          <p:nvPr/>
        </p:nvSpPr>
        <p:spPr>
          <a:xfrm>
            <a:off x="1403648" y="1556792"/>
            <a:ext cx="6408712" cy="4752528"/>
          </a:xfrm>
          <a:prstGeom prst="irregularSeal2">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smtClean="0">
                <a:solidFill>
                  <a:srgbClr val="FF0000"/>
                </a:solidFill>
                <a:cs typeface="B Titr" panose="00000700000000000000" pitchFamily="2" charset="-78"/>
              </a:rPr>
              <a:t>در این نظریه هدف های تربیتی منطبق بر طبیعت موجود است . این نظریه دروغ و تزویر  و جنبه های بد زندگی اجتماعی را مردود می داند  و روی تربیت بدنی و تفریحات سالم به خاطر صیانت نفس تاکید دارد. این نظریه محدود کردن کودکان را می پذیرد و در روشهای تربیتی خود سخت گیری را به دلیل دور ماندن اطفال از جنبه های بد زندگی اجتماعی را توصیه می کند. این نظریه برای تربیت برنامه هایی پیشنهاد می کند که به فرد توان تصمیم گیری و صراحت لهجه می دهد . طرفداران این نظریه بر خلاف نظریه اول مقداری دخالت در طبیعت کودک برای تربیت او تجویز می کنند .</a:t>
            </a:r>
            <a:endParaRPr lang="fa-IR" sz="1400" dirty="0">
              <a:solidFill>
                <a:srgbClr val="FF0000"/>
              </a:solidFill>
              <a:cs typeface="B Titr" panose="00000700000000000000" pitchFamily="2" charset="-78"/>
            </a:endParaRPr>
          </a:p>
        </p:txBody>
      </p:sp>
    </p:spTree>
    <p:extLst>
      <p:ext uri="{BB962C8B-B14F-4D97-AF65-F5344CB8AC3E}">
        <p14:creationId xmlns:p14="http://schemas.microsoft.com/office/powerpoint/2010/main" val="34813397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tx1"/>
                </a:solidFill>
                <a:cs typeface="B Titr" panose="00000700000000000000" pitchFamily="2" charset="-78"/>
              </a:rPr>
              <a:t>نظریه سوم</a:t>
            </a:r>
            <a:endParaRPr lang="fa-IR" dirty="0">
              <a:solidFill>
                <a:schemeClr val="tx1"/>
              </a:solidFill>
              <a:cs typeface="B Titr" panose="00000700000000000000" pitchFamily="2" charset="-78"/>
            </a:endParaRPr>
          </a:p>
        </p:txBody>
      </p:sp>
      <p:sp>
        <p:nvSpPr>
          <p:cNvPr id="3" name="Content Placeholder 2"/>
          <p:cNvSpPr>
            <a:spLocks noGrp="1"/>
          </p:cNvSpPr>
          <p:nvPr>
            <p:ph idx="1"/>
          </p:nvPr>
        </p:nvSpPr>
        <p:spPr/>
        <p:txBody>
          <a:bodyPr/>
          <a:lstStyle/>
          <a:p>
            <a:endParaRPr lang="fa-IR" dirty="0"/>
          </a:p>
        </p:txBody>
      </p:sp>
      <p:sp>
        <p:nvSpPr>
          <p:cNvPr id="4" name="Explosion 2 3"/>
          <p:cNvSpPr/>
          <p:nvPr/>
        </p:nvSpPr>
        <p:spPr>
          <a:xfrm>
            <a:off x="1403648" y="1556792"/>
            <a:ext cx="6408712" cy="4752528"/>
          </a:xfrm>
          <a:prstGeom prst="irregularSeal2">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Titr" panose="00000700000000000000" pitchFamily="2" charset="-78"/>
              </a:rPr>
              <a:t>این نظریه می گوید که : در فرآیند تربیت ، یعنی برای تدوین دروس و ترتیب دادن فرصت های تجربی برای رشد کودک ، فقط باید از طبیعت و چرخه های آن استفاده کرد ( سیستم های طبیعی) ، لذا توصیه می کند که در امر آموزش باید از اشیاء استفاده کرد (آموزش عملی ) به جای استفاده از الفاظ (سخنرانی )</a:t>
            </a:r>
            <a:endParaRPr lang="fa-IR" dirty="0">
              <a:solidFill>
                <a:srgbClr val="FF0000"/>
              </a:solidFill>
              <a:cs typeface="B Titr" panose="00000700000000000000" pitchFamily="2" charset="-78"/>
            </a:endParaRPr>
          </a:p>
        </p:txBody>
      </p:sp>
    </p:spTree>
    <p:extLst>
      <p:ext uri="{BB962C8B-B14F-4D97-AF65-F5344CB8AC3E}">
        <p14:creationId xmlns:p14="http://schemas.microsoft.com/office/powerpoint/2010/main" val="34813397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tx1"/>
                </a:solidFill>
                <a:cs typeface="B Titr" panose="00000700000000000000" pitchFamily="2" charset="-78"/>
              </a:rPr>
              <a:t>نظریه چهارم</a:t>
            </a:r>
            <a:endParaRPr lang="fa-IR" dirty="0">
              <a:solidFill>
                <a:schemeClr val="tx1"/>
              </a:solidFill>
              <a:cs typeface="B Titr" panose="00000700000000000000" pitchFamily="2" charset="-78"/>
            </a:endParaRPr>
          </a:p>
        </p:txBody>
      </p:sp>
      <p:sp>
        <p:nvSpPr>
          <p:cNvPr id="3" name="Content Placeholder 2"/>
          <p:cNvSpPr>
            <a:spLocks noGrp="1"/>
          </p:cNvSpPr>
          <p:nvPr>
            <p:ph idx="1"/>
          </p:nvPr>
        </p:nvSpPr>
        <p:spPr/>
        <p:txBody>
          <a:bodyPr/>
          <a:lstStyle/>
          <a:p>
            <a:endParaRPr lang="fa-IR" dirty="0"/>
          </a:p>
        </p:txBody>
      </p:sp>
      <p:sp>
        <p:nvSpPr>
          <p:cNvPr id="4" name="Explosion 2 3"/>
          <p:cNvSpPr/>
          <p:nvPr/>
        </p:nvSpPr>
        <p:spPr>
          <a:xfrm>
            <a:off x="1403648" y="1556792"/>
            <a:ext cx="6408712" cy="4752528"/>
          </a:xfrm>
          <a:prstGeom prst="irregularSeal2">
            <a:avLst/>
          </a:prstGeom>
          <a:solidFill>
            <a:srgbClr val="66FFCC"/>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smtClean="0">
                <a:solidFill>
                  <a:srgbClr val="FF0000"/>
                </a:solidFill>
                <a:cs typeface="B Titr" panose="00000700000000000000" pitchFamily="2" charset="-78"/>
              </a:rPr>
              <a:t>در این نظریه  تربیت ، یعنی پیروی گام به گام از رشد موجود زنده ،  این نظریه نیز هرگونه پرورش کورکورانه و تحمیلی را رد می کند ، اما تربیت مورد نظر این نظریه ، طبیعت را به خودش واگذار نمی کند بلکه موجود زنده را در محدوده قوانین تحول عادی و طبیعی نگه می دارد.و تربیت آدمی را منطبق بر طبیعت می پذیرد  ولی آزاد گذاشتن طبیعت را در تربیت توصیه نمی کند و می گوید در جریان طبیعی امور معایب و مفاسد و انحرافاتی بروز می کند که به دلیل غیر طبیعی بودن باید با آنها مبارزه کرد .</a:t>
            </a:r>
            <a:endParaRPr lang="fa-IR" sz="1400" dirty="0">
              <a:solidFill>
                <a:srgbClr val="FF0000"/>
              </a:solidFill>
              <a:cs typeface="B Titr" panose="00000700000000000000" pitchFamily="2" charset="-78"/>
            </a:endParaRPr>
          </a:p>
        </p:txBody>
      </p:sp>
    </p:spTree>
    <p:extLst>
      <p:ext uri="{BB962C8B-B14F-4D97-AF65-F5344CB8AC3E}">
        <p14:creationId xmlns:p14="http://schemas.microsoft.com/office/powerpoint/2010/main" val="349681497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tx1"/>
                </a:solidFill>
                <a:cs typeface="B Titr" panose="00000700000000000000" pitchFamily="2" charset="-78"/>
              </a:rPr>
              <a:t>نظریه پنجم</a:t>
            </a:r>
            <a:endParaRPr lang="fa-IR" dirty="0">
              <a:solidFill>
                <a:schemeClr val="tx1"/>
              </a:solidFill>
              <a:cs typeface="B Titr" panose="00000700000000000000" pitchFamily="2" charset="-78"/>
            </a:endParaRPr>
          </a:p>
        </p:txBody>
      </p:sp>
      <p:sp>
        <p:nvSpPr>
          <p:cNvPr id="3" name="Content Placeholder 2"/>
          <p:cNvSpPr>
            <a:spLocks noGrp="1"/>
          </p:cNvSpPr>
          <p:nvPr>
            <p:ph idx="1"/>
          </p:nvPr>
        </p:nvSpPr>
        <p:spPr/>
        <p:txBody>
          <a:bodyPr/>
          <a:lstStyle/>
          <a:p>
            <a:endParaRPr lang="fa-IR" dirty="0"/>
          </a:p>
        </p:txBody>
      </p:sp>
      <p:sp>
        <p:nvSpPr>
          <p:cNvPr id="5" name="Cloud 4"/>
          <p:cNvSpPr/>
          <p:nvPr/>
        </p:nvSpPr>
        <p:spPr>
          <a:xfrm>
            <a:off x="1619672" y="2521847"/>
            <a:ext cx="5760640" cy="2952328"/>
          </a:xfrm>
          <a:prstGeom prst="clou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rgbClr val="002060"/>
                </a:solidFill>
                <a:cs typeface="B Titr" panose="00000700000000000000" pitchFamily="2" charset="-78"/>
              </a:rPr>
              <a:t>تمام نظریات قدیم به این نظریه جدید می رسد که شکوفایی صفات ذاتی و فطری فرد با استفاده از علوم مرتبط مانند زیست شناسی ،جامعه شناسی و روانشناسی تسهیل می شود . با عبارت دیگر تربیت طبیعی با کمک گرفتن از علم میسر می شود . چون علم باعث شکوفایی ورشد می شود ( شرایط آن را فراهم می کند) بر بطق این نظریه تربیت یعنی استفاده از طبیعت غریزی برای رسیدن به طبیعتی هوشیارتر و به این اصل به شدت پایبند است که : فقط اب پیروی از طبیعت می توان بر آن  حکومت کرد . البته با استفاده از علم</a:t>
            </a:r>
            <a:endParaRPr lang="fa-IR" sz="1600" dirty="0">
              <a:solidFill>
                <a:srgbClr val="002060"/>
              </a:solidFill>
              <a:cs typeface="B Titr" panose="00000700000000000000" pitchFamily="2" charset="-78"/>
            </a:endParaRPr>
          </a:p>
        </p:txBody>
      </p:sp>
    </p:spTree>
    <p:extLst>
      <p:ext uri="{BB962C8B-B14F-4D97-AF65-F5344CB8AC3E}">
        <p14:creationId xmlns:p14="http://schemas.microsoft.com/office/powerpoint/2010/main" val="214404765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dirty="0" smtClean="0">
                <a:solidFill>
                  <a:schemeClr val="tx1"/>
                </a:solidFill>
                <a:cs typeface="B Titr" panose="00000700000000000000" pitchFamily="2" charset="-78"/>
              </a:rPr>
              <a:t>نقد نظریه تربیت طبیعی</a:t>
            </a:r>
            <a:endParaRPr lang="fa-IR" dirty="0">
              <a:solidFill>
                <a:schemeClr val="tx1"/>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Titr" panose="00000700000000000000" pitchFamily="2" charset="-78"/>
              </a:rPr>
              <a:t>چند انتقاد و به عبارتی دیگر در این نظریه ، تناقض مواجه هستیم : در تربیت : </a:t>
            </a:r>
          </a:p>
          <a:p>
            <a:pPr algn="r" rtl="1"/>
            <a:r>
              <a:rPr lang="fa-IR" dirty="0" smtClean="0">
                <a:cs typeface="B Titr" panose="00000700000000000000" pitchFamily="2" charset="-78"/>
              </a:rPr>
              <a:t>1- کدام تربیت مطرح است ؟ طبیعت ساده مادی زیستی یا طبیعت اجتماعی ؟ یا روانی ؟ نظر کدام صاحب نظر مطرح است ؟ دومور ، دورکیم ، پیاژه و یا جان دیویی </a:t>
            </a:r>
          </a:p>
          <a:p>
            <a:pPr algn="r" rtl="1"/>
            <a:r>
              <a:rPr lang="fa-IR" dirty="0" smtClean="0">
                <a:cs typeface="B Titr" panose="00000700000000000000" pitchFamily="2" charset="-78"/>
              </a:rPr>
              <a:t>2- تناقض بین طبیعت و اجتماع را چگونه حل می کنید ؟ عده ای می گویند که زندگی بر حسب مقتضیات جامعه شکل خاصی از زندگی بر حسب طبیعت است  و وجود غریزه قابلیت اجتماعی در انسان برای همین است ، آیا می توان پذیرفت که هدف اصلی از سازمان یافتن مردم در گروه های اجتماعی ، رهایی یافتن از قید و بند های طبیعت است ؟( ترجیح زندگی اجتماعی بر زندگی طبیعی)</a:t>
            </a:r>
            <a:endParaRPr lang="fa-IR" dirty="0">
              <a:cs typeface="B Titr" panose="00000700000000000000" pitchFamily="2" charset="-78"/>
            </a:endParaRPr>
          </a:p>
        </p:txBody>
      </p:sp>
    </p:spTree>
    <p:extLst>
      <p:ext uri="{BB962C8B-B14F-4D97-AF65-F5344CB8AC3E}">
        <p14:creationId xmlns:p14="http://schemas.microsoft.com/office/powerpoint/2010/main" val="91001677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b="1" dirty="0" smtClean="0">
                <a:solidFill>
                  <a:schemeClr val="tx1"/>
                </a:solidFill>
                <a:cs typeface="B Titr" panose="00000700000000000000" pitchFamily="2" charset="-78"/>
              </a:rPr>
              <a:t>نقد سوم </a:t>
            </a:r>
            <a:endParaRPr lang="fa-IR" b="1" dirty="0">
              <a:solidFill>
                <a:schemeClr val="tx1"/>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Titr" panose="00000700000000000000" pitchFamily="2" charset="-78"/>
              </a:rPr>
              <a:t>3- تناقض بین طبیعت و آدمیت : تعالی صفات انسانی در فرد لازمه اش فراتر رفتن از طبیعت (در مقابل طبیعت قرار گرفتن ) است ؟</a:t>
            </a:r>
          </a:p>
          <a:p>
            <a:pPr algn="r" rtl="1"/>
            <a:r>
              <a:rPr lang="fa-IR" dirty="0" smtClean="0">
                <a:cs typeface="B Titr" panose="00000700000000000000" pitchFamily="2" charset="-78"/>
              </a:rPr>
              <a:t>4- تناقض ناشی از مفهوم طبیعت : آیا طبیعت موجود مجموعه صفات ژنتیکی است ؟ آیا طبیعت موجود گذشته نژادش است ؟ (گذشته او ) آیا طبیعت نظام مقدرات علّی و تبعیت از آنچه باید بشود ، است ؟</a:t>
            </a:r>
          </a:p>
          <a:p>
            <a:pPr algn="r" rtl="1"/>
            <a:r>
              <a:rPr lang="fa-IR" dirty="0" smtClean="0">
                <a:cs typeface="B Titr" panose="00000700000000000000" pitchFamily="2" charset="-78"/>
              </a:rPr>
              <a:t>5- آیا طبیعت علّی با طبیعت غایی هماهنگ هست ؟ با عبارتی اگر تربیت کاملا طبیعی باشد تربیت نیست و اگر تربیت باشد نمی تواند کاملا طبیعی باشد . و اگر تربیت غایت در نظر گرفته شود پس باید همانند هر غایتی ، از طریق یک جریان ایجاد گردد . </a:t>
            </a:r>
          </a:p>
          <a:p>
            <a:pPr algn="r" rtl="1"/>
            <a:r>
              <a:rPr lang="fa-IR" dirty="0" smtClean="0">
                <a:cs typeface="B Titr" panose="00000700000000000000" pitchFamily="2" charset="-78"/>
              </a:rPr>
              <a:t>6- آیا تا زمانی که امور طبیعی را از امور غیر طبیعی جدا نکرده ایم می توان از تربیت طبیعی سخن گفت ؟</a:t>
            </a:r>
            <a:endParaRPr lang="fa-IR" dirty="0">
              <a:cs typeface="B Titr" panose="00000700000000000000" pitchFamily="2" charset="-78"/>
            </a:endParaRPr>
          </a:p>
        </p:txBody>
      </p:sp>
    </p:spTree>
    <p:extLst>
      <p:ext uri="{BB962C8B-B14F-4D97-AF65-F5344CB8AC3E}">
        <p14:creationId xmlns:p14="http://schemas.microsoft.com/office/powerpoint/2010/main" val="98878545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b="1" dirty="0" smtClean="0">
                <a:solidFill>
                  <a:schemeClr val="tx1"/>
                </a:solidFill>
                <a:cs typeface="B Titr" panose="00000700000000000000" pitchFamily="2" charset="-78"/>
              </a:rPr>
              <a:t>نتیجه کلی </a:t>
            </a:r>
            <a:endParaRPr lang="fa-IR" b="1" dirty="0">
              <a:solidFill>
                <a:schemeClr val="tx1"/>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Titr" panose="00000700000000000000" pitchFamily="2" charset="-78"/>
              </a:rPr>
              <a:t>1- هیچ تربیت را نمی توان به صفت خاص «منطبق بر طبیعت» متصّف کرد . </a:t>
            </a:r>
          </a:p>
          <a:p>
            <a:pPr algn="r" rtl="1"/>
            <a:r>
              <a:rPr lang="fa-IR" dirty="0" smtClean="0">
                <a:cs typeface="B Titr" panose="00000700000000000000" pitchFamily="2" charset="-78"/>
              </a:rPr>
              <a:t>2- هر نوع تربیت ، بر وجود یک طبیعت خاص و ویژه (موضوع تربیت ) مبتنی است . </a:t>
            </a:r>
          </a:p>
          <a:p>
            <a:pPr algn="r" rtl="1"/>
            <a:r>
              <a:rPr lang="fa-IR" dirty="0" smtClean="0">
                <a:cs typeface="B Titr" panose="00000700000000000000" pitchFamily="2" charset="-78"/>
              </a:rPr>
              <a:t>3- تربیت اجتماعی خود مستلزم یک حداقل انطباق با طبیعت قبلی است .</a:t>
            </a:r>
          </a:p>
          <a:p>
            <a:pPr algn="r" rtl="1"/>
            <a:r>
              <a:rPr lang="fa-IR" dirty="0" smtClean="0">
                <a:cs typeface="B Titr" panose="00000700000000000000" pitchFamily="2" charset="-78"/>
              </a:rPr>
              <a:t>4 – تربیت حیوانی و در نتیجه آنچه در آدمی به تربیت بدن مربوط است ، بر و راژت مبتنی است . </a:t>
            </a:r>
            <a:endParaRPr lang="fa-IR" dirty="0">
              <a:cs typeface="B Titr" panose="00000700000000000000" pitchFamily="2" charset="-78"/>
            </a:endParaRPr>
          </a:p>
        </p:txBody>
      </p:sp>
    </p:spTree>
    <p:extLst>
      <p:ext uri="{BB962C8B-B14F-4D97-AF65-F5344CB8AC3E}">
        <p14:creationId xmlns:p14="http://schemas.microsoft.com/office/powerpoint/2010/main" val="567565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340768"/>
            <a:ext cx="6400800" cy="1295400"/>
          </a:xfrm>
          <a:solidFill>
            <a:srgbClr val="FFFF00"/>
          </a:solidFill>
        </p:spPr>
        <p:txBody>
          <a:bodyPr/>
          <a:lstStyle/>
          <a:p>
            <a:pPr algn="ctr"/>
            <a:r>
              <a:rPr lang="fa-IR" b="1" dirty="0" smtClean="0">
                <a:solidFill>
                  <a:schemeClr val="tx1"/>
                </a:solidFill>
                <a:cs typeface="B Titr" panose="00000700000000000000" pitchFamily="2" charset="-78"/>
              </a:rPr>
              <a:t>مفهوم تربیت </a:t>
            </a:r>
            <a:endParaRPr lang="fa-IR" b="1" dirty="0">
              <a:solidFill>
                <a:schemeClr val="tx1"/>
              </a:solidFill>
              <a:cs typeface="B Titr" panose="00000700000000000000" pitchFamily="2" charset="-78"/>
            </a:endParaRPr>
          </a:p>
        </p:txBody>
      </p:sp>
      <p:sp>
        <p:nvSpPr>
          <p:cNvPr id="3" name="Subtitle 2"/>
          <p:cNvSpPr>
            <a:spLocks noGrp="1"/>
          </p:cNvSpPr>
          <p:nvPr>
            <p:ph type="subTitle" idx="1"/>
          </p:nvPr>
        </p:nvSpPr>
        <p:spPr>
          <a:xfrm>
            <a:off x="467544" y="2780928"/>
            <a:ext cx="6832848" cy="4077072"/>
          </a:xfrm>
        </p:spPr>
        <p:txBody>
          <a:bodyPr>
            <a:noAutofit/>
          </a:bodyPr>
          <a:lstStyle/>
          <a:p>
            <a:pPr rtl="1"/>
            <a:r>
              <a:rPr lang="fa-IR" sz="2400" dirty="0" smtClean="0">
                <a:solidFill>
                  <a:schemeClr val="tx1"/>
                </a:solidFill>
                <a:cs typeface="B Titr" panose="00000700000000000000" pitchFamily="2" charset="-78"/>
              </a:rPr>
              <a:t>هر کسی که به نحوی با تعلیم و تربیت سرو کار دارد از تربیت مطلوب تصوری دارد و کمتر در این تصور در درستی یا نادرستی آن تردید دارد.</a:t>
            </a:r>
          </a:p>
          <a:p>
            <a:r>
              <a:rPr lang="fa-IR" sz="2400" dirty="0" smtClean="0">
                <a:solidFill>
                  <a:srgbClr val="FF0000"/>
                </a:solidFill>
                <a:cs typeface="B Titr" panose="00000700000000000000" pitchFamily="2" charset="-78"/>
              </a:rPr>
              <a:t>کانت</a:t>
            </a:r>
            <a:r>
              <a:rPr lang="fa-IR" sz="2400" dirty="0" smtClean="0">
                <a:cs typeface="B Titr" panose="00000700000000000000" pitchFamily="2" charset="-78"/>
              </a:rPr>
              <a:t> </a:t>
            </a:r>
            <a:r>
              <a:rPr lang="fa-IR" sz="2400" dirty="0" smtClean="0">
                <a:solidFill>
                  <a:schemeClr val="tx1"/>
                </a:solidFill>
                <a:cs typeface="B Titr" panose="00000700000000000000" pitchFamily="2" charset="-78"/>
              </a:rPr>
              <a:t>عقیده دارد که :</a:t>
            </a:r>
            <a:r>
              <a:rPr lang="fa-IR" sz="2400" dirty="0" smtClean="0">
                <a:solidFill>
                  <a:srgbClr val="FF0000"/>
                </a:solidFill>
                <a:cs typeface="B Titr" panose="00000700000000000000" pitchFamily="2" charset="-78"/>
              </a:rPr>
              <a:t>تعلیم و تربیت بزرگترین و دشوارترین مسائل مبتلی به انسان است . </a:t>
            </a:r>
          </a:p>
          <a:p>
            <a:pPr rtl="1"/>
            <a:r>
              <a:rPr lang="fa-IR" sz="2400" dirty="0" smtClean="0">
                <a:solidFill>
                  <a:schemeClr val="tx1"/>
                </a:solidFill>
                <a:cs typeface="B Titr" panose="00000700000000000000" pitchFamily="2" charset="-78"/>
              </a:rPr>
              <a:t>تنها مردم عادی تصور نادرست از این اصطلاح ندارند بلکه افراد تحصیل کرده هم در مورد معنا و مفهوم تعلیم و تربیت دچار اشتباه می شوند . </a:t>
            </a:r>
            <a:endParaRPr lang="fa-IR" sz="2400" dirty="0">
              <a:solidFill>
                <a:schemeClr val="tx1"/>
              </a:solidFill>
              <a:cs typeface="B Titr" panose="00000700000000000000" pitchFamily="2" charset="-78"/>
            </a:endParaRPr>
          </a:p>
        </p:txBody>
      </p:sp>
    </p:spTree>
    <p:extLst>
      <p:ext uri="{BB962C8B-B14F-4D97-AF65-F5344CB8AC3E}">
        <p14:creationId xmlns:p14="http://schemas.microsoft.com/office/powerpoint/2010/main" val="380972634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pPr algn="ctr"/>
            <a:r>
              <a:rPr lang="fa-IR" sz="2800" b="1" dirty="0" smtClean="0">
                <a:solidFill>
                  <a:schemeClr val="tx1"/>
                </a:solidFill>
                <a:cs typeface="B Titr" panose="00000700000000000000" pitchFamily="2" charset="-78"/>
              </a:rPr>
              <a:t/>
            </a:r>
            <a:br>
              <a:rPr lang="fa-IR" sz="2800" b="1" dirty="0" smtClean="0">
                <a:solidFill>
                  <a:schemeClr val="tx1"/>
                </a:solidFill>
                <a:cs typeface="B Titr" panose="00000700000000000000" pitchFamily="2" charset="-78"/>
              </a:rPr>
            </a:br>
            <a:r>
              <a:rPr lang="fa-IR" sz="2800" b="1" dirty="0" smtClean="0">
                <a:solidFill>
                  <a:schemeClr val="tx1"/>
                </a:solidFill>
                <a:cs typeface="B Titr" panose="00000700000000000000" pitchFamily="2" charset="-78"/>
              </a:rPr>
              <a:t>یک </a:t>
            </a:r>
            <a:r>
              <a:rPr lang="fa-IR" sz="3200" b="1" dirty="0" smtClean="0">
                <a:solidFill>
                  <a:schemeClr val="tx1"/>
                </a:solidFill>
                <a:cs typeface="B Titr" panose="00000700000000000000" pitchFamily="2" charset="-78"/>
              </a:rPr>
              <a:t>معنای</a:t>
            </a:r>
            <a:r>
              <a:rPr lang="fa-IR" sz="2800" b="1" dirty="0" smtClean="0">
                <a:solidFill>
                  <a:schemeClr val="tx1"/>
                </a:solidFill>
                <a:cs typeface="B Titr" panose="00000700000000000000" pitchFamily="2" charset="-78"/>
              </a:rPr>
              <a:t> دقیق از طبیعت در موجود تربیت پذیر</a:t>
            </a:r>
            <a:endParaRPr lang="fa-IR" sz="2800" b="1" dirty="0">
              <a:solidFill>
                <a:schemeClr val="tx1"/>
              </a:solidFill>
              <a:cs typeface="B Titr" panose="00000700000000000000" pitchFamily="2" charset="-78"/>
            </a:endParaRPr>
          </a:p>
        </p:txBody>
      </p:sp>
      <p:sp>
        <p:nvSpPr>
          <p:cNvPr id="3" name="Content Placeholder 2"/>
          <p:cNvSpPr>
            <a:spLocks noGrp="1"/>
          </p:cNvSpPr>
          <p:nvPr>
            <p:ph idx="1"/>
          </p:nvPr>
        </p:nvSpPr>
        <p:spPr>
          <a:xfrm>
            <a:off x="609599" y="2160590"/>
            <a:ext cx="6347714" cy="4697410"/>
          </a:xfrm>
        </p:spPr>
        <p:txBody>
          <a:bodyPr>
            <a:noAutofit/>
          </a:bodyPr>
          <a:lstStyle/>
          <a:p>
            <a:pPr algn="r" rtl="1"/>
            <a:r>
              <a:rPr lang="fa-IR" sz="2400" dirty="0" smtClean="0">
                <a:cs typeface="B Titr" panose="00000700000000000000" pitchFamily="2" charset="-78"/>
              </a:rPr>
              <a:t>بحث </a:t>
            </a:r>
            <a:r>
              <a:rPr lang="fa-IR" sz="2400" dirty="0" smtClean="0">
                <a:solidFill>
                  <a:srgbClr val="FF0000"/>
                </a:solidFill>
                <a:cs typeface="B Titr" panose="00000700000000000000" pitchFamily="2" charset="-78"/>
              </a:rPr>
              <a:t>تربیت</a:t>
            </a:r>
            <a:r>
              <a:rPr lang="fa-IR" sz="2400" dirty="0" smtClean="0">
                <a:cs typeface="B Titr" panose="00000700000000000000" pitchFamily="2" charset="-78"/>
              </a:rPr>
              <a:t> ایجاب می کند که کلمات و اصطلاحات  مربوط به آن معنای دقیق داشته باشد . لذا در مورد </a:t>
            </a:r>
            <a:r>
              <a:rPr lang="fa-IR" sz="2400" dirty="0" smtClean="0">
                <a:solidFill>
                  <a:srgbClr val="FF0000"/>
                </a:solidFill>
                <a:cs typeface="B Titr" panose="00000700000000000000" pitchFamily="2" charset="-78"/>
              </a:rPr>
              <a:t>موجود تربیت پذیر علی الخصوص انسان </a:t>
            </a:r>
            <a:r>
              <a:rPr lang="fa-IR" sz="2400" dirty="0" smtClean="0">
                <a:cs typeface="B Titr" panose="00000700000000000000" pitchFamily="2" charset="-78"/>
              </a:rPr>
              <a:t>، منظور ما از </a:t>
            </a:r>
            <a:r>
              <a:rPr lang="fa-IR" sz="2400" dirty="0" smtClean="0">
                <a:solidFill>
                  <a:srgbClr val="FF0000"/>
                </a:solidFill>
                <a:cs typeface="B Titr" panose="00000700000000000000" pitchFamily="2" charset="-78"/>
              </a:rPr>
              <a:t>طبیعت</a:t>
            </a:r>
            <a:r>
              <a:rPr lang="fa-IR" sz="2400" dirty="0" smtClean="0">
                <a:cs typeface="B Titr" panose="00000700000000000000" pitchFamily="2" charset="-78"/>
              </a:rPr>
              <a:t> ، </a:t>
            </a:r>
            <a:r>
              <a:rPr lang="fa-IR" sz="2400" dirty="0" smtClean="0">
                <a:solidFill>
                  <a:srgbClr val="0070C0"/>
                </a:solidFill>
                <a:cs typeface="B Titr" panose="00000700000000000000" pitchFamily="2" charset="-78"/>
              </a:rPr>
              <a:t>ساخت (ساختمان) واقعیت</a:t>
            </a:r>
            <a:r>
              <a:rPr lang="fa-IR" sz="2400" dirty="0" smtClean="0">
                <a:cs typeface="B Titr" panose="00000700000000000000" pitchFamily="2" charset="-78"/>
              </a:rPr>
              <a:t> است ، ساختی که </a:t>
            </a:r>
            <a:r>
              <a:rPr lang="fa-IR" sz="2400" dirty="0" smtClean="0">
                <a:solidFill>
                  <a:srgbClr val="0070C0"/>
                </a:solidFill>
                <a:cs typeface="B Titr" panose="00000700000000000000" pitchFamily="2" charset="-78"/>
              </a:rPr>
              <a:t>عینی </a:t>
            </a:r>
            <a:r>
              <a:rPr lang="fa-IR" sz="2400" dirty="0" smtClean="0">
                <a:cs typeface="B Titr" panose="00000700000000000000" pitchFamily="2" charset="-78"/>
              </a:rPr>
              <a:t>است (به وسیله حواس قابل احساس است .) این ساخت تمایل دارد که خود را یکسان و دست نخورده و بر حسب قوانین خاصّ خویش در یک چرخه نیرومند از پیش تعیین شده حفظ کند. به عبارتی دیگر، طبیعت موجود مورد تربیت در حکم </a:t>
            </a:r>
            <a:r>
              <a:rPr lang="fa-IR" sz="2400" dirty="0" smtClean="0">
                <a:solidFill>
                  <a:srgbClr val="0070C0"/>
                </a:solidFill>
                <a:cs typeface="B Titr" panose="00000700000000000000" pitchFamily="2" charset="-78"/>
              </a:rPr>
              <a:t>قانون اساسی </a:t>
            </a:r>
            <a:r>
              <a:rPr lang="fa-IR" sz="2400" dirty="0" smtClean="0">
                <a:cs typeface="B Titr" panose="00000700000000000000" pitchFamily="2" charset="-78"/>
              </a:rPr>
              <a:t>اولیه ای است که از طریق وراثت تعیین و در فرد تثبیت می شود. </a:t>
            </a:r>
          </a:p>
          <a:p>
            <a:pPr algn="r" rtl="1"/>
            <a:r>
              <a:rPr lang="fa-IR" sz="2400" dirty="0" smtClean="0">
                <a:solidFill>
                  <a:srgbClr val="0070C0"/>
                </a:solidFill>
                <a:cs typeface="B Titr" panose="00000700000000000000" pitchFamily="2" charset="-78"/>
              </a:rPr>
              <a:t>علم</a:t>
            </a:r>
            <a:r>
              <a:rPr lang="fa-IR" sz="2400" dirty="0" smtClean="0">
                <a:cs typeface="B Titr" panose="00000700000000000000" pitchFamily="2" charset="-78"/>
              </a:rPr>
              <a:t> وسیله شناخت این طبیعت است . </a:t>
            </a:r>
            <a:endParaRPr lang="fa-IR" sz="2400" dirty="0">
              <a:cs typeface="B Titr" panose="00000700000000000000" pitchFamily="2" charset="-78"/>
            </a:endParaRPr>
          </a:p>
        </p:txBody>
      </p:sp>
    </p:spTree>
    <p:extLst>
      <p:ext uri="{BB962C8B-B14F-4D97-AF65-F5344CB8AC3E}">
        <p14:creationId xmlns:p14="http://schemas.microsoft.com/office/powerpoint/2010/main" val="427849066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dirty="0" smtClean="0">
                <a:solidFill>
                  <a:schemeClr val="tx1"/>
                </a:solidFill>
                <a:cs typeface="B Titr" panose="00000700000000000000" pitchFamily="2" charset="-78"/>
              </a:rPr>
              <a:t>تو ضیح یک تناقض آشکار </a:t>
            </a:r>
            <a:endParaRPr lang="fa-IR" dirty="0">
              <a:solidFill>
                <a:schemeClr val="tx1"/>
              </a:solidFill>
              <a:cs typeface="B Titr" panose="00000700000000000000" pitchFamily="2" charset="-78"/>
            </a:endParaRPr>
          </a:p>
        </p:txBody>
      </p:sp>
      <p:sp>
        <p:nvSpPr>
          <p:cNvPr id="3" name="Content Placeholder 2"/>
          <p:cNvSpPr>
            <a:spLocks noGrp="1"/>
          </p:cNvSpPr>
          <p:nvPr>
            <p:ph idx="1"/>
          </p:nvPr>
        </p:nvSpPr>
        <p:spPr/>
        <p:txBody>
          <a:bodyPr>
            <a:normAutofit fontScale="92500" lnSpcReduction="10000"/>
          </a:bodyPr>
          <a:lstStyle/>
          <a:p>
            <a:pPr algn="r" rtl="1"/>
            <a:r>
              <a:rPr lang="fa-IR" dirty="0" smtClean="0">
                <a:cs typeface="B Titr" panose="00000700000000000000" pitchFamily="2" charset="-78"/>
              </a:rPr>
              <a:t>با این اوصاف اگر </a:t>
            </a:r>
            <a:r>
              <a:rPr lang="fa-IR" dirty="0" smtClean="0">
                <a:solidFill>
                  <a:srgbClr val="FF0000"/>
                </a:solidFill>
                <a:cs typeface="B Titr" panose="00000700000000000000" pitchFamily="2" charset="-78"/>
              </a:rPr>
              <a:t>طبیعت اولیه ارثی </a:t>
            </a:r>
            <a:r>
              <a:rPr lang="fa-IR" dirty="0" smtClean="0">
                <a:cs typeface="B Titr" panose="00000700000000000000" pitchFamily="2" charset="-78"/>
              </a:rPr>
              <a:t>در مقابل هرگونه دخالت مقاومت می کند و گرایش دارد که خود را دست نخورده حفظ کند، پس </a:t>
            </a:r>
            <a:r>
              <a:rPr lang="fa-IR" dirty="0" smtClean="0">
                <a:solidFill>
                  <a:srgbClr val="FF0000"/>
                </a:solidFill>
                <a:cs typeface="B Titr" panose="00000700000000000000" pitchFamily="2" charset="-78"/>
              </a:rPr>
              <a:t>تربیت </a:t>
            </a:r>
            <a:r>
              <a:rPr lang="fa-IR" dirty="0" smtClean="0">
                <a:cs typeface="B Titr" panose="00000700000000000000" pitchFamily="2" charset="-78"/>
              </a:rPr>
              <a:t>در این وسط چکاره است ؟ </a:t>
            </a:r>
          </a:p>
          <a:p>
            <a:pPr algn="r" rtl="1"/>
            <a:r>
              <a:rPr lang="fa-IR" dirty="0" smtClean="0">
                <a:cs typeface="B Titr" panose="00000700000000000000" pitchFamily="2" charset="-78"/>
              </a:rPr>
              <a:t>اگر فقط این طبیعت اولیّه </a:t>
            </a:r>
            <a:r>
              <a:rPr lang="fa-IR" dirty="0" smtClean="0">
                <a:solidFill>
                  <a:srgbClr val="FF0000"/>
                </a:solidFill>
                <a:cs typeface="B Titr" panose="00000700000000000000" pitchFamily="2" charset="-78"/>
              </a:rPr>
              <a:t>هدف</a:t>
            </a:r>
            <a:r>
              <a:rPr lang="fa-IR" dirty="0" smtClean="0">
                <a:cs typeface="B Titr" panose="00000700000000000000" pitchFamily="2" charset="-78"/>
              </a:rPr>
              <a:t> تربیت باشد که آن را بسط و توسعه و شکوفا کند در این صورت ، </a:t>
            </a:r>
            <a:r>
              <a:rPr lang="fa-IR" dirty="0" smtClean="0">
                <a:solidFill>
                  <a:srgbClr val="FF0000"/>
                </a:solidFill>
                <a:cs typeface="B Titr" panose="00000700000000000000" pitchFamily="2" charset="-78"/>
              </a:rPr>
              <a:t>آزادی و انتخاب ورشد تعالی موجود </a:t>
            </a:r>
            <a:r>
              <a:rPr lang="fa-IR" dirty="0" smtClean="0">
                <a:cs typeface="B Titr" panose="00000700000000000000" pitchFamily="2" charset="-78"/>
              </a:rPr>
              <a:t>منتفی خواهد بود و دیگر تربیت معنی ندارد و چنین طبیعتی نمی تواند هدف تربیت باشد چون که نیاز به تریبت ندارد . </a:t>
            </a:r>
          </a:p>
          <a:p>
            <a:pPr algn="r" rtl="1"/>
            <a:r>
              <a:rPr lang="fa-IR" dirty="0" smtClean="0">
                <a:cs typeface="B Titr" panose="00000700000000000000" pitchFamily="2" charset="-78"/>
              </a:rPr>
              <a:t>در حالیکه موجود زنده به طریق اولی موجودی است </a:t>
            </a:r>
            <a:r>
              <a:rPr lang="fa-IR" dirty="0" smtClean="0">
                <a:solidFill>
                  <a:srgbClr val="FF0000"/>
                </a:solidFill>
                <a:cs typeface="B Titr" panose="00000700000000000000" pitchFamily="2" charset="-78"/>
              </a:rPr>
              <a:t>آگاه و عاقل ، دارای یک سری قابلیت </a:t>
            </a:r>
            <a:r>
              <a:rPr lang="fa-IR" dirty="0" smtClean="0">
                <a:cs typeface="B Titr" panose="00000700000000000000" pitchFamily="2" charset="-78"/>
              </a:rPr>
              <a:t>هایی است و تمام کمال در بند طبیعت اولیه اش نیست . بنابرای باید :</a:t>
            </a:r>
          </a:p>
          <a:p>
            <a:pPr algn="r" rtl="1"/>
            <a:r>
              <a:rPr lang="fa-IR" dirty="0" smtClean="0">
                <a:solidFill>
                  <a:srgbClr val="FF0000"/>
                </a:solidFill>
                <a:cs typeface="B Titr" panose="00000700000000000000" pitchFamily="2" charset="-78"/>
              </a:rPr>
              <a:t>طبیعت ثانویه ای </a:t>
            </a:r>
            <a:r>
              <a:rPr lang="fa-IR" dirty="0" smtClean="0">
                <a:cs typeface="B Titr" panose="00000700000000000000" pitchFamily="2" charset="-78"/>
              </a:rPr>
              <a:t>برای موجود زنده قائل شد که  </a:t>
            </a:r>
            <a:r>
              <a:rPr lang="fa-IR" dirty="0" smtClean="0">
                <a:solidFill>
                  <a:srgbClr val="FF0000"/>
                </a:solidFill>
                <a:cs typeface="B Titr" panose="00000700000000000000" pitchFamily="2" charset="-78"/>
              </a:rPr>
              <a:t>هم ذهنی و هم عملی و کمال مطلوب </a:t>
            </a:r>
            <a:r>
              <a:rPr lang="fa-IR" dirty="0" smtClean="0">
                <a:cs typeface="B Titr" panose="00000700000000000000" pitchFamily="2" charset="-78"/>
              </a:rPr>
              <a:t>است و باید محقق شود . این </a:t>
            </a:r>
            <a:r>
              <a:rPr lang="fa-IR" dirty="0" smtClean="0">
                <a:solidFill>
                  <a:srgbClr val="FF0000"/>
                </a:solidFill>
                <a:cs typeface="B Titr" panose="00000700000000000000" pitchFamily="2" charset="-78"/>
              </a:rPr>
              <a:t>طبیعت هدف تربیت</a:t>
            </a:r>
            <a:r>
              <a:rPr lang="fa-IR" dirty="0" smtClean="0">
                <a:cs typeface="B Titr" panose="00000700000000000000" pitchFamily="2" charset="-78"/>
              </a:rPr>
              <a:t> است  . </a:t>
            </a:r>
            <a:r>
              <a:rPr lang="fa-IR" dirty="0" smtClean="0">
                <a:solidFill>
                  <a:srgbClr val="FF0000"/>
                </a:solidFill>
                <a:cs typeface="B Titr" panose="00000700000000000000" pitchFamily="2" charset="-78"/>
              </a:rPr>
              <a:t>علم</a:t>
            </a:r>
            <a:r>
              <a:rPr lang="fa-IR" dirty="0" smtClean="0">
                <a:cs typeface="B Titr" panose="00000700000000000000" pitchFamily="2" charset="-78"/>
              </a:rPr>
              <a:t> به تنهایی قادر نیست که به عمق و حقیقت آن پی ببرد بلکه باید باکمک </a:t>
            </a:r>
            <a:r>
              <a:rPr lang="fa-IR" dirty="0" smtClean="0">
                <a:solidFill>
                  <a:srgbClr val="FF0000"/>
                </a:solidFill>
                <a:cs typeface="B Titr" panose="00000700000000000000" pitchFamily="2" charset="-78"/>
              </a:rPr>
              <a:t>تفکر </a:t>
            </a:r>
            <a:r>
              <a:rPr lang="fa-IR" dirty="0" smtClean="0">
                <a:cs typeface="B Titr" panose="00000700000000000000" pitchFamily="2" charset="-78"/>
              </a:rPr>
              <a:t>به حقیقت آن دست یافت .</a:t>
            </a:r>
            <a:endParaRPr lang="fa-IR" dirty="0">
              <a:cs typeface="B Titr" panose="00000700000000000000" pitchFamily="2" charset="-78"/>
            </a:endParaRPr>
          </a:p>
        </p:txBody>
      </p:sp>
    </p:spTree>
    <p:extLst>
      <p:ext uri="{BB962C8B-B14F-4D97-AF65-F5344CB8AC3E}">
        <p14:creationId xmlns:p14="http://schemas.microsoft.com/office/powerpoint/2010/main" val="401458873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tx1"/>
                </a:solidFill>
                <a:cs typeface="B Titr" panose="00000700000000000000" pitchFamily="2" charset="-78"/>
              </a:rPr>
              <a:t>ویژگی های دو طبیعت </a:t>
            </a:r>
            <a:endParaRPr lang="fa-IR" dirty="0">
              <a:solidFill>
                <a:schemeClr val="tx1"/>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0252026"/>
              </p:ext>
            </p:extLst>
          </p:nvPr>
        </p:nvGraphicFramePr>
        <p:xfrm>
          <a:off x="609600" y="2160588"/>
          <a:ext cx="6348413"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Vertical Scroll 4"/>
          <p:cNvSpPr/>
          <p:nvPr/>
        </p:nvSpPr>
        <p:spPr>
          <a:xfrm>
            <a:off x="6156176" y="3033730"/>
            <a:ext cx="1656184" cy="2736304"/>
          </a:xfrm>
          <a:prstGeom prst="verticalScroll">
            <a:avLst/>
          </a:prstGeom>
          <a:blipFill>
            <a:blip r:embed="rId7"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rgbClr val="C00000"/>
                </a:solidFill>
                <a:cs typeface="B Titr" panose="00000700000000000000" pitchFamily="2" charset="-78"/>
              </a:rPr>
              <a:t>طبیعت اولیه : عینی ، واقعی ،چرخه ، دارای قوانین ویژه ، تمایل به خفظ وضع موجود</a:t>
            </a:r>
            <a:endParaRPr lang="fa-IR" sz="1600" dirty="0">
              <a:solidFill>
                <a:srgbClr val="C00000"/>
              </a:solidFill>
              <a:cs typeface="B Titr" panose="00000700000000000000" pitchFamily="2" charset="-78"/>
            </a:endParaRPr>
          </a:p>
        </p:txBody>
      </p:sp>
      <p:sp>
        <p:nvSpPr>
          <p:cNvPr id="6" name="Vertical Scroll 5"/>
          <p:cNvSpPr/>
          <p:nvPr/>
        </p:nvSpPr>
        <p:spPr>
          <a:xfrm>
            <a:off x="1403648" y="3033730"/>
            <a:ext cx="1656184" cy="2808312"/>
          </a:xfrm>
          <a:prstGeom prst="verticalScroll">
            <a:avLst/>
          </a:prstGeom>
          <a:blipFill>
            <a:blip r:embed="rId7"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C00000"/>
                </a:solidFill>
                <a:cs typeface="B Titr" panose="00000700000000000000" pitchFamily="2" charset="-78"/>
              </a:rPr>
              <a:t>طبیعت ثانویه : ذهنی ، عملی ، کمال مطلوب ، هم صورت و هم غایت  قابل تحقق  و رشد </a:t>
            </a:r>
            <a:endParaRPr lang="fa-IR" dirty="0">
              <a:solidFill>
                <a:srgbClr val="C00000"/>
              </a:solidFill>
              <a:cs typeface="B Titr" panose="00000700000000000000" pitchFamily="2" charset="-78"/>
            </a:endParaRPr>
          </a:p>
        </p:txBody>
      </p:sp>
      <p:sp>
        <p:nvSpPr>
          <p:cNvPr id="7" name="Horizontal Scroll 6"/>
          <p:cNvSpPr/>
          <p:nvPr/>
        </p:nvSpPr>
        <p:spPr>
          <a:xfrm>
            <a:off x="1387396" y="1772816"/>
            <a:ext cx="6408712" cy="1116898"/>
          </a:xfrm>
          <a:prstGeom prst="horizontalScroll">
            <a:avLst/>
          </a:prstGeom>
          <a:blipFill>
            <a:blip r:embed="rId8"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C00000"/>
                </a:solidFill>
                <a:cs typeface="B Titr" panose="00000700000000000000" pitchFamily="2" charset="-78"/>
              </a:rPr>
              <a:t>بین این دو طبیعت پیوستگی و در عین حال رویارویی وجود دارد . زمان حال و زندگی فعلی لحظه انتقال از یکی به دیگری و همچنین لحظه انقطاع آنها است . به همین دلیل زمان حال ، زمان تربیت است .</a:t>
            </a:r>
            <a:endParaRPr lang="fa-IR" dirty="0">
              <a:solidFill>
                <a:srgbClr val="C00000"/>
              </a:solidFill>
              <a:cs typeface="B Titr" panose="00000700000000000000" pitchFamily="2" charset="-78"/>
            </a:endParaRPr>
          </a:p>
        </p:txBody>
      </p:sp>
    </p:spTree>
    <p:extLst>
      <p:ext uri="{BB962C8B-B14F-4D97-AF65-F5344CB8AC3E}">
        <p14:creationId xmlns:p14="http://schemas.microsoft.com/office/powerpoint/2010/main" val="260214651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770713" cy="1320800"/>
          </a:xfrm>
          <a:solidFill>
            <a:srgbClr val="FFFF00"/>
          </a:solidFill>
        </p:spPr>
        <p:txBody>
          <a:bodyPr>
            <a:noAutofit/>
          </a:bodyPr>
          <a:lstStyle/>
          <a:p>
            <a:pPr algn="ctr" rtl="1"/>
            <a:r>
              <a:rPr lang="fa-IR" sz="2400" b="1" dirty="0" smtClean="0">
                <a:solidFill>
                  <a:schemeClr val="tx1"/>
                </a:solidFill>
                <a:cs typeface="B Titr" panose="00000700000000000000" pitchFamily="2" charset="-78"/>
              </a:rPr>
              <a:t/>
            </a:r>
            <a:br>
              <a:rPr lang="fa-IR" sz="2400" b="1" dirty="0" smtClean="0">
                <a:solidFill>
                  <a:schemeClr val="tx1"/>
                </a:solidFill>
                <a:cs typeface="B Titr" panose="00000700000000000000" pitchFamily="2" charset="-78"/>
              </a:rPr>
            </a:br>
            <a:r>
              <a:rPr lang="fa-IR" sz="2400" b="1" dirty="0" smtClean="0">
                <a:solidFill>
                  <a:schemeClr val="tx1"/>
                </a:solidFill>
                <a:cs typeface="B Titr" panose="00000700000000000000" pitchFamily="2" charset="-78"/>
              </a:rPr>
              <a:t>نمایش انتقال،انقطاع تداوم وظهور دو طبیعت</a:t>
            </a:r>
            <a:br>
              <a:rPr lang="fa-IR" sz="2400" b="1" dirty="0" smtClean="0">
                <a:solidFill>
                  <a:schemeClr val="tx1"/>
                </a:solidFill>
                <a:cs typeface="B Titr" panose="00000700000000000000" pitchFamily="2" charset="-78"/>
              </a:rPr>
            </a:br>
            <a:r>
              <a:rPr lang="fa-IR" sz="2400" b="1" dirty="0" smtClean="0">
                <a:solidFill>
                  <a:schemeClr val="tx1"/>
                </a:solidFill>
                <a:cs typeface="B Titr" panose="00000700000000000000" pitchFamily="2" charset="-78"/>
              </a:rPr>
              <a:t/>
            </a:r>
            <a:br>
              <a:rPr lang="fa-IR" sz="2400" b="1" dirty="0" smtClean="0">
                <a:solidFill>
                  <a:schemeClr val="tx1"/>
                </a:solidFill>
                <a:cs typeface="B Titr" panose="00000700000000000000" pitchFamily="2" charset="-78"/>
              </a:rPr>
            </a:br>
            <a:endParaRPr lang="fa-IR" sz="2400" b="1" dirty="0">
              <a:solidFill>
                <a:schemeClr val="tx1"/>
              </a:solidFill>
              <a:cs typeface="B Titr" panose="00000700000000000000" pitchFamily="2" charset="-78"/>
            </a:endParaRPr>
          </a:p>
        </p:txBody>
      </p:sp>
      <p:sp>
        <p:nvSpPr>
          <p:cNvPr id="3" name="Content Placeholder 2"/>
          <p:cNvSpPr>
            <a:spLocks noGrp="1"/>
          </p:cNvSpPr>
          <p:nvPr>
            <p:ph idx="1"/>
          </p:nvPr>
        </p:nvSpPr>
        <p:spPr>
          <a:xfrm>
            <a:off x="827584" y="2204864"/>
            <a:ext cx="7488832" cy="3456384"/>
          </a:xfrm>
        </p:spPr>
        <p:txBody>
          <a:bodyPr/>
          <a:lstStyle/>
          <a:p>
            <a:endParaRPr lang="fa-IR" dirty="0"/>
          </a:p>
        </p:txBody>
      </p:sp>
      <p:sp>
        <p:nvSpPr>
          <p:cNvPr id="5" name="Left Arrow 4"/>
          <p:cNvSpPr/>
          <p:nvPr/>
        </p:nvSpPr>
        <p:spPr>
          <a:xfrm>
            <a:off x="6972922" y="3554090"/>
            <a:ext cx="1296144" cy="792088"/>
          </a:xfrm>
          <a:prstGeom prst="leftArrow">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rgbClr val="C00000"/>
                </a:solidFill>
                <a:cs typeface="B Titr" panose="00000700000000000000" pitchFamily="2" charset="-78"/>
              </a:rPr>
              <a:t>طبیعت اولیّه</a:t>
            </a:r>
            <a:endParaRPr lang="fa-IR" sz="1600" dirty="0">
              <a:solidFill>
                <a:srgbClr val="C00000"/>
              </a:solidFill>
              <a:cs typeface="B Titr" panose="00000700000000000000" pitchFamily="2" charset="-78"/>
            </a:endParaRPr>
          </a:p>
        </p:txBody>
      </p:sp>
      <p:sp>
        <p:nvSpPr>
          <p:cNvPr id="6" name="Pentagon 5"/>
          <p:cNvSpPr/>
          <p:nvPr/>
        </p:nvSpPr>
        <p:spPr>
          <a:xfrm rot="10800000">
            <a:off x="5818192" y="3850661"/>
            <a:ext cx="1008112" cy="198946"/>
          </a:xfrm>
          <a:prstGeom prst="homePlate">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Chevron 6"/>
          <p:cNvSpPr/>
          <p:nvPr/>
        </p:nvSpPr>
        <p:spPr>
          <a:xfrm rot="10800000">
            <a:off x="5613481" y="3752113"/>
            <a:ext cx="288032" cy="396044"/>
          </a:xfrm>
          <a:prstGeom prst="chevron">
            <a:avLst/>
          </a:prstGeom>
          <a:solidFill>
            <a:srgbClr val="00B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8" name="Chevron 7"/>
          <p:cNvSpPr/>
          <p:nvPr/>
        </p:nvSpPr>
        <p:spPr>
          <a:xfrm rot="11255934">
            <a:off x="5334332" y="3734807"/>
            <a:ext cx="288032" cy="396044"/>
          </a:xfrm>
          <a:prstGeom prst="chevron">
            <a:avLst/>
          </a:prstGeom>
          <a:solidFill>
            <a:srgbClr val="00B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9" name="Chevron 8"/>
          <p:cNvSpPr/>
          <p:nvPr/>
        </p:nvSpPr>
        <p:spPr>
          <a:xfrm rot="10800000">
            <a:off x="5021378" y="3734807"/>
            <a:ext cx="288032" cy="396044"/>
          </a:xfrm>
          <a:prstGeom prst="chevron">
            <a:avLst/>
          </a:prstGeom>
          <a:solidFill>
            <a:srgbClr val="00B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cxnSp>
        <p:nvCxnSpPr>
          <p:cNvPr id="11" name="Straight Connector 10"/>
          <p:cNvCxnSpPr/>
          <p:nvPr/>
        </p:nvCxnSpPr>
        <p:spPr>
          <a:xfrm>
            <a:off x="4896814" y="3554090"/>
            <a:ext cx="0" cy="7920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Flowchart: Connector 11"/>
          <p:cNvSpPr/>
          <p:nvPr/>
        </p:nvSpPr>
        <p:spPr>
          <a:xfrm flipV="1">
            <a:off x="4788024" y="3880317"/>
            <a:ext cx="72008" cy="139634"/>
          </a:xfrm>
          <a:prstGeom prst="flowChartConnector">
            <a:avLst/>
          </a:prstGeom>
          <a:solidFill>
            <a:srgbClr val="00B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Flowchart: Connector 12"/>
          <p:cNvSpPr/>
          <p:nvPr/>
        </p:nvSpPr>
        <p:spPr>
          <a:xfrm flipV="1">
            <a:off x="4497442" y="3880317"/>
            <a:ext cx="72008" cy="139634"/>
          </a:xfrm>
          <a:prstGeom prst="flowChartConnector">
            <a:avLst/>
          </a:prstGeom>
          <a:solidFill>
            <a:srgbClr val="00B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Flowchart: Connector 13"/>
          <p:cNvSpPr/>
          <p:nvPr/>
        </p:nvSpPr>
        <p:spPr>
          <a:xfrm flipV="1">
            <a:off x="4252414" y="3880317"/>
            <a:ext cx="72008" cy="139634"/>
          </a:xfrm>
          <a:prstGeom prst="flowChartConnector">
            <a:avLst/>
          </a:prstGeom>
          <a:solidFill>
            <a:srgbClr val="00B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Flowchart: Connector 14"/>
          <p:cNvSpPr/>
          <p:nvPr/>
        </p:nvSpPr>
        <p:spPr>
          <a:xfrm>
            <a:off x="3868945" y="3810038"/>
            <a:ext cx="202971" cy="280191"/>
          </a:xfrm>
          <a:prstGeom prst="flowChartConnector">
            <a:avLst/>
          </a:prstGeom>
          <a:solidFill>
            <a:srgbClr val="00B0FF"/>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6" name="Straight Connector 15"/>
          <p:cNvCxnSpPr/>
          <p:nvPr/>
        </p:nvCxnSpPr>
        <p:spPr>
          <a:xfrm>
            <a:off x="3779912" y="3575278"/>
            <a:ext cx="0" cy="79208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7" name="Pentagon 16"/>
          <p:cNvSpPr/>
          <p:nvPr/>
        </p:nvSpPr>
        <p:spPr>
          <a:xfrm rot="10800000">
            <a:off x="2735793" y="3752112"/>
            <a:ext cx="972109" cy="297494"/>
          </a:xfrm>
          <a:prstGeom prst="homePlat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Chevron 17"/>
          <p:cNvSpPr/>
          <p:nvPr/>
        </p:nvSpPr>
        <p:spPr>
          <a:xfrm rot="10800000">
            <a:off x="2072785" y="3722402"/>
            <a:ext cx="288032" cy="396044"/>
          </a:xfrm>
          <a:prstGeom prst="chevron">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9" name="Chevron 18"/>
          <p:cNvSpPr/>
          <p:nvPr/>
        </p:nvSpPr>
        <p:spPr>
          <a:xfrm rot="10800000">
            <a:off x="2324846" y="3712670"/>
            <a:ext cx="288032" cy="396044"/>
          </a:xfrm>
          <a:prstGeom prst="chevron">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0" name="Chevron 19"/>
          <p:cNvSpPr/>
          <p:nvPr/>
        </p:nvSpPr>
        <p:spPr>
          <a:xfrm rot="10800000">
            <a:off x="2528359" y="3694185"/>
            <a:ext cx="288032" cy="396044"/>
          </a:xfrm>
          <a:prstGeom prst="chevron">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1" name="Left Arrow 20"/>
          <p:cNvSpPr/>
          <p:nvPr/>
        </p:nvSpPr>
        <p:spPr>
          <a:xfrm>
            <a:off x="776640" y="3536785"/>
            <a:ext cx="1296144" cy="792088"/>
          </a:xfrm>
          <a:prstGeom prst="leftArrow">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smtClean="0">
                <a:solidFill>
                  <a:srgbClr val="C00000"/>
                </a:solidFill>
                <a:cs typeface="B Titr" panose="00000700000000000000" pitchFamily="2" charset="-78"/>
              </a:rPr>
              <a:t>طبیعت ثانویه</a:t>
            </a:r>
            <a:endParaRPr lang="fa-IR" sz="1400" dirty="0">
              <a:solidFill>
                <a:srgbClr val="C00000"/>
              </a:solidFill>
              <a:cs typeface="B Titr" panose="00000700000000000000" pitchFamily="2" charset="-78"/>
            </a:endParaRPr>
          </a:p>
        </p:txBody>
      </p:sp>
      <p:cxnSp>
        <p:nvCxnSpPr>
          <p:cNvPr id="23" name="Curved Connector 22"/>
          <p:cNvCxnSpPr/>
          <p:nvPr/>
        </p:nvCxnSpPr>
        <p:spPr>
          <a:xfrm rot="10800000" flipV="1">
            <a:off x="3059833" y="3153667"/>
            <a:ext cx="2841685" cy="2"/>
          </a:xfrm>
          <a:prstGeom prst="curved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071916" y="2741547"/>
            <a:ext cx="1541564" cy="369332"/>
          </a:xfrm>
          <a:prstGeom prst="rect">
            <a:avLst/>
          </a:prstGeom>
          <a:noFill/>
        </p:spPr>
        <p:txBody>
          <a:bodyPr wrap="square" rtlCol="1">
            <a:spAutoFit/>
          </a:bodyPr>
          <a:lstStyle/>
          <a:p>
            <a:pPr algn="ctr"/>
            <a:r>
              <a:rPr lang="fa-IR" dirty="0" smtClean="0">
                <a:solidFill>
                  <a:srgbClr val="C00000"/>
                </a:solidFill>
                <a:cs typeface="B Titr" panose="00000700000000000000" pitchFamily="2" charset="-78"/>
              </a:rPr>
              <a:t>زمان حال</a:t>
            </a:r>
            <a:endParaRPr lang="fa-IR" dirty="0">
              <a:solidFill>
                <a:srgbClr val="C00000"/>
              </a:solidFill>
              <a:cs typeface="B Titr" panose="00000700000000000000" pitchFamily="2" charset="-78"/>
            </a:endParaRPr>
          </a:p>
        </p:txBody>
      </p:sp>
      <p:sp>
        <p:nvSpPr>
          <p:cNvPr id="28" name="TextBox 27"/>
          <p:cNvSpPr txBox="1"/>
          <p:nvPr/>
        </p:nvSpPr>
        <p:spPr>
          <a:xfrm>
            <a:off x="3508346" y="4509120"/>
            <a:ext cx="2250908" cy="369332"/>
          </a:xfrm>
          <a:prstGeom prst="rect">
            <a:avLst/>
          </a:prstGeom>
          <a:noFill/>
        </p:spPr>
        <p:txBody>
          <a:bodyPr wrap="square" rtlCol="1">
            <a:spAutoFit/>
          </a:bodyPr>
          <a:lstStyle/>
          <a:p>
            <a:pPr algn="ctr"/>
            <a:r>
              <a:rPr lang="fa-IR" dirty="0" smtClean="0">
                <a:solidFill>
                  <a:srgbClr val="C00000"/>
                </a:solidFill>
                <a:cs typeface="B Titr" panose="00000700000000000000" pitchFamily="2" charset="-78"/>
              </a:rPr>
              <a:t>انتقال ، انقطاع و تداوم</a:t>
            </a:r>
            <a:endParaRPr lang="fa-IR" dirty="0">
              <a:solidFill>
                <a:srgbClr val="C00000"/>
              </a:solidFill>
              <a:cs typeface="B Titr" panose="00000700000000000000" pitchFamily="2" charset="-78"/>
            </a:endParaRPr>
          </a:p>
        </p:txBody>
      </p:sp>
      <p:sp>
        <p:nvSpPr>
          <p:cNvPr id="29" name="TextBox 28"/>
          <p:cNvSpPr txBox="1"/>
          <p:nvPr/>
        </p:nvSpPr>
        <p:spPr>
          <a:xfrm>
            <a:off x="3927945" y="3226121"/>
            <a:ext cx="1164101" cy="369332"/>
          </a:xfrm>
          <a:prstGeom prst="rect">
            <a:avLst/>
          </a:prstGeom>
          <a:noFill/>
        </p:spPr>
        <p:txBody>
          <a:bodyPr wrap="none" rtlCol="1">
            <a:spAutoFit/>
          </a:bodyPr>
          <a:lstStyle/>
          <a:p>
            <a:r>
              <a:rPr lang="fa-IR" dirty="0" smtClean="0">
                <a:solidFill>
                  <a:srgbClr val="C00000"/>
                </a:solidFill>
                <a:cs typeface="B Titr" panose="00000700000000000000" pitchFamily="2" charset="-78"/>
              </a:rPr>
              <a:t>هنگام تربیت</a:t>
            </a:r>
            <a:endParaRPr lang="fa-IR" dirty="0">
              <a:solidFill>
                <a:srgbClr val="C00000"/>
              </a:solidFill>
              <a:cs typeface="B Titr" panose="00000700000000000000" pitchFamily="2" charset="-78"/>
            </a:endParaRPr>
          </a:p>
        </p:txBody>
      </p:sp>
      <p:sp>
        <p:nvSpPr>
          <p:cNvPr id="31" name="TextBox 30"/>
          <p:cNvSpPr txBox="1"/>
          <p:nvPr/>
        </p:nvSpPr>
        <p:spPr>
          <a:xfrm>
            <a:off x="5647286" y="4292316"/>
            <a:ext cx="2684787" cy="430887"/>
          </a:xfrm>
          <a:prstGeom prst="rect">
            <a:avLst/>
          </a:prstGeom>
          <a:noFill/>
        </p:spPr>
        <p:txBody>
          <a:bodyPr wrap="square" rtlCol="1">
            <a:spAutoFit/>
          </a:bodyPr>
          <a:lstStyle/>
          <a:p>
            <a:r>
              <a:rPr lang="fa-IR" sz="1100" dirty="0" smtClean="0">
                <a:solidFill>
                  <a:srgbClr val="C00000"/>
                </a:solidFill>
                <a:cs typeface="B Titr" panose="00000700000000000000" pitchFamily="2" charset="-78"/>
              </a:rPr>
              <a:t>برای تطابق با شرایط و مقتضیات تداوم ، بالفعل کردن همه جنبه های بالقوه وجودلازم است</a:t>
            </a:r>
            <a:endParaRPr lang="fa-IR" sz="1100" dirty="0">
              <a:solidFill>
                <a:srgbClr val="C00000"/>
              </a:solidFill>
              <a:cs typeface="B Titr" panose="00000700000000000000" pitchFamily="2" charset="-78"/>
            </a:endParaRPr>
          </a:p>
        </p:txBody>
      </p:sp>
      <p:cxnSp>
        <p:nvCxnSpPr>
          <p:cNvPr id="33" name="Curved Connector 32"/>
          <p:cNvCxnSpPr/>
          <p:nvPr/>
        </p:nvCxnSpPr>
        <p:spPr>
          <a:xfrm rot="10800000" flipV="1">
            <a:off x="795957" y="4687942"/>
            <a:ext cx="2841685" cy="2"/>
          </a:xfrm>
          <a:prstGeom prst="curved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476890" y="4723203"/>
            <a:ext cx="1388522" cy="369332"/>
          </a:xfrm>
          <a:prstGeom prst="rect">
            <a:avLst/>
          </a:prstGeom>
          <a:noFill/>
        </p:spPr>
        <p:txBody>
          <a:bodyPr wrap="none" rtlCol="1">
            <a:spAutoFit/>
          </a:bodyPr>
          <a:lstStyle/>
          <a:p>
            <a:r>
              <a:rPr lang="fa-IR" dirty="0" smtClean="0">
                <a:solidFill>
                  <a:srgbClr val="C00000"/>
                </a:solidFill>
                <a:cs typeface="B Titr" panose="00000700000000000000" pitchFamily="2" charset="-78"/>
              </a:rPr>
              <a:t>زندگی اخلاقی</a:t>
            </a:r>
            <a:endParaRPr lang="fa-IR" dirty="0">
              <a:solidFill>
                <a:srgbClr val="C00000"/>
              </a:solidFill>
              <a:cs typeface="B Titr" panose="00000700000000000000" pitchFamily="2" charset="-78"/>
            </a:endParaRPr>
          </a:p>
        </p:txBody>
      </p:sp>
      <p:sp>
        <p:nvSpPr>
          <p:cNvPr id="35" name="TextBox 34"/>
          <p:cNvSpPr txBox="1"/>
          <p:nvPr/>
        </p:nvSpPr>
        <p:spPr>
          <a:xfrm>
            <a:off x="1324848" y="4238456"/>
            <a:ext cx="1805302" cy="369332"/>
          </a:xfrm>
          <a:prstGeom prst="rect">
            <a:avLst/>
          </a:prstGeom>
          <a:noFill/>
        </p:spPr>
        <p:txBody>
          <a:bodyPr wrap="none" rtlCol="1">
            <a:spAutoFit/>
          </a:bodyPr>
          <a:lstStyle/>
          <a:p>
            <a:r>
              <a:rPr lang="fa-IR" dirty="0" smtClean="0">
                <a:solidFill>
                  <a:srgbClr val="C00000"/>
                </a:solidFill>
                <a:cs typeface="B Titr" panose="00000700000000000000" pitchFamily="2" charset="-78"/>
              </a:rPr>
              <a:t>آزادی ، انتخاب و...</a:t>
            </a:r>
            <a:endParaRPr lang="fa-IR" dirty="0">
              <a:solidFill>
                <a:srgbClr val="C00000"/>
              </a:solidFill>
              <a:cs typeface="B Titr" panose="00000700000000000000" pitchFamily="2" charset="-78"/>
            </a:endParaRPr>
          </a:p>
        </p:txBody>
      </p:sp>
      <p:sp>
        <p:nvSpPr>
          <p:cNvPr id="36" name="TextBox 35"/>
          <p:cNvSpPr txBox="1"/>
          <p:nvPr/>
        </p:nvSpPr>
        <p:spPr>
          <a:xfrm>
            <a:off x="1763688" y="5053236"/>
            <a:ext cx="6505378" cy="646331"/>
          </a:xfrm>
          <a:prstGeom prst="rect">
            <a:avLst/>
          </a:prstGeom>
          <a:noFill/>
        </p:spPr>
        <p:txBody>
          <a:bodyPr wrap="square" rtlCol="1">
            <a:spAutoFit/>
          </a:bodyPr>
          <a:lstStyle/>
          <a:p>
            <a:r>
              <a:rPr lang="fa-IR" dirty="0" smtClean="0">
                <a:solidFill>
                  <a:srgbClr val="C00000"/>
                </a:solidFill>
                <a:cs typeface="B Titr" panose="00000700000000000000" pitchFamily="2" charset="-78"/>
              </a:rPr>
              <a:t>موجود جوان قدرت خویشتن سازی را ندارد بنابراین تربیت پا پیش می گذارد وبا پیروی از طبیعت ، از آن استفاده کرده انبساط و امتداد آن را تضمین می کند</a:t>
            </a:r>
            <a:r>
              <a:rPr lang="fa-IR" dirty="0" smtClean="0"/>
              <a:t> </a:t>
            </a:r>
            <a:endParaRPr lang="fa-IR" dirty="0"/>
          </a:p>
        </p:txBody>
      </p:sp>
      <p:sp>
        <p:nvSpPr>
          <p:cNvPr id="37" name="TextBox 36"/>
          <p:cNvSpPr txBox="1"/>
          <p:nvPr/>
        </p:nvSpPr>
        <p:spPr>
          <a:xfrm>
            <a:off x="741936" y="2069608"/>
            <a:ext cx="7536117" cy="646331"/>
          </a:xfrm>
          <a:prstGeom prst="rect">
            <a:avLst/>
          </a:prstGeom>
          <a:blipFill>
            <a:blip r:embed="rId4" cstate="print"/>
            <a:tile tx="0" ty="0" sx="100000" sy="100000" flip="none" algn="tl"/>
          </a:blipFill>
        </p:spPr>
        <p:txBody>
          <a:bodyPr wrap="square" rtlCol="1">
            <a:spAutoFit/>
          </a:bodyPr>
          <a:lstStyle/>
          <a:p>
            <a:r>
              <a:rPr lang="fa-IR" dirty="0" smtClean="0">
                <a:solidFill>
                  <a:srgbClr val="002060"/>
                </a:solidFill>
                <a:cs typeface="B Titr" panose="00000700000000000000" pitchFamily="2" charset="-78"/>
              </a:rPr>
              <a:t>پس در هر صورت شناخت طبیعت لازم است با کمک علوم زیست شناسی ، روانشناسی و جامعه شناسی ( مبانی لازم عمل تربیتی)</a:t>
            </a:r>
            <a:endParaRPr lang="fa-IR" dirty="0">
              <a:solidFill>
                <a:srgbClr val="002060"/>
              </a:solidFill>
              <a:cs typeface="B Titr" panose="00000700000000000000" pitchFamily="2" charset="-78"/>
            </a:endParaRPr>
          </a:p>
        </p:txBody>
      </p:sp>
      <p:sp>
        <p:nvSpPr>
          <p:cNvPr id="38" name="TextBox 37"/>
          <p:cNvSpPr txBox="1"/>
          <p:nvPr/>
        </p:nvSpPr>
        <p:spPr>
          <a:xfrm>
            <a:off x="802195" y="3226121"/>
            <a:ext cx="2308645" cy="369332"/>
          </a:xfrm>
          <a:prstGeom prst="rect">
            <a:avLst/>
          </a:prstGeom>
          <a:noFill/>
        </p:spPr>
        <p:txBody>
          <a:bodyPr wrap="none" rtlCol="1">
            <a:spAutoFit/>
          </a:bodyPr>
          <a:lstStyle/>
          <a:p>
            <a:r>
              <a:rPr lang="fa-IR" dirty="0" smtClean="0">
                <a:solidFill>
                  <a:srgbClr val="FF0000"/>
                </a:solidFill>
                <a:cs typeface="B Titr" panose="00000700000000000000" pitchFamily="2" charset="-78"/>
              </a:rPr>
              <a:t>هدف تربیت ،کمال مطلوب </a:t>
            </a:r>
            <a:endParaRPr lang="fa-IR" dirty="0">
              <a:solidFill>
                <a:srgbClr val="FF0000"/>
              </a:solidFill>
              <a:cs typeface="B Titr" panose="00000700000000000000" pitchFamily="2" charset="-78"/>
            </a:endParaRPr>
          </a:p>
        </p:txBody>
      </p:sp>
    </p:spTree>
    <p:extLst>
      <p:ext uri="{BB962C8B-B14F-4D97-AF65-F5344CB8AC3E}">
        <p14:creationId xmlns:p14="http://schemas.microsoft.com/office/powerpoint/2010/main" val="81664220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dirty="0" smtClean="0">
                <a:solidFill>
                  <a:schemeClr val="tx1"/>
                </a:solidFill>
                <a:cs typeface="B Titr" panose="00000700000000000000" pitchFamily="2" charset="-78"/>
              </a:rPr>
              <a:t/>
            </a:r>
            <a:br>
              <a:rPr lang="fa-IR" dirty="0" smtClean="0">
                <a:solidFill>
                  <a:schemeClr val="tx1"/>
                </a:solidFill>
                <a:cs typeface="B Titr" panose="00000700000000000000" pitchFamily="2" charset="-78"/>
              </a:rPr>
            </a:br>
            <a:r>
              <a:rPr lang="fa-IR" dirty="0" smtClean="0">
                <a:solidFill>
                  <a:schemeClr val="tx1"/>
                </a:solidFill>
                <a:cs typeface="B Titr" panose="00000700000000000000" pitchFamily="2" charset="-78"/>
              </a:rPr>
              <a:t>رابطه تربیت با جامعه شناسی</a:t>
            </a:r>
            <a:endParaRPr lang="fa-IR" dirty="0">
              <a:solidFill>
                <a:schemeClr val="tx1"/>
              </a:solidFill>
              <a:cs typeface="B Titr" panose="00000700000000000000" pitchFamily="2" charset="-78"/>
            </a:endParaRPr>
          </a:p>
        </p:txBody>
      </p:sp>
      <p:sp>
        <p:nvSpPr>
          <p:cNvPr id="3" name="Content Placeholder 2"/>
          <p:cNvSpPr>
            <a:spLocks noGrp="1"/>
          </p:cNvSpPr>
          <p:nvPr>
            <p:ph idx="1"/>
          </p:nvPr>
        </p:nvSpPr>
        <p:spPr>
          <a:xfrm>
            <a:off x="609599" y="2160590"/>
            <a:ext cx="6347714" cy="4697410"/>
          </a:xfrm>
        </p:spPr>
        <p:txBody>
          <a:bodyPr>
            <a:noAutofit/>
          </a:bodyPr>
          <a:lstStyle/>
          <a:p>
            <a:pPr algn="just" rtl="1"/>
            <a:r>
              <a:rPr lang="fa-IR" sz="2400" dirty="0" smtClean="0">
                <a:solidFill>
                  <a:srgbClr val="FF0000"/>
                </a:solidFill>
                <a:cs typeface="B Titr" panose="00000700000000000000" pitchFamily="2" charset="-78"/>
              </a:rPr>
              <a:t>«جامعه شناسی» یکی از مبانی اساسی «علم تربیت » است .</a:t>
            </a:r>
            <a:r>
              <a:rPr lang="fa-IR" sz="2400" dirty="0" smtClean="0">
                <a:cs typeface="B Titr" panose="00000700000000000000" pitchFamily="2" charset="-78"/>
              </a:rPr>
              <a:t> چون همه این عقیده را قبول دارند که : هدف های تربیت هر چه باشند ، از یک طرف </a:t>
            </a:r>
            <a:r>
              <a:rPr lang="fa-IR" sz="2400" dirty="0" smtClean="0">
                <a:solidFill>
                  <a:srgbClr val="C00000"/>
                </a:solidFill>
                <a:cs typeface="B Titr" panose="00000700000000000000" pitchFamily="2" charset="-78"/>
              </a:rPr>
              <a:t>شناخت گذشته ،</a:t>
            </a:r>
            <a:r>
              <a:rPr lang="fa-IR" sz="2400" dirty="0" smtClean="0">
                <a:cs typeface="B Titr" panose="00000700000000000000" pitchFamily="2" charset="-78"/>
              </a:rPr>
              <a:t> برای روشن کردن </a:t>
            </a:r>
            <a:r>
              <a:rPr lang="fa-IR" sz="2400" dirty="0" smtClean="0">
                <a:solidFill>
                  <a:srgbClr val="C00000"/>
                </a:solidFill>
                <a:cs typeface="B Titr" panose="00000700000000000000" pitchFamily="2" charset="-78"/>
              </a:rPr>
              <a:t>زمان حال </a:t>
            </a:r>
            <a:r>
              <a:rPr lang="fa-IR" sz="2400" dirty="0" smtClean="0">
                <a:cs typeface="B Titr" panose="00000700000000000000" pitchFamily="2" charset="-78"/>
              </a:rPr>
              <a:t>لازم است ، و از طرف دیگر ، </a:t>
            </a:r>
            <a:r>
              <a:rPr lang="fa-IR" sz="2400" dirty="0" smtClean="0">
                <a:solidFill>
                  <a:srgbClr val="C00000"/>
                </a:solidFill>
                <a:cs typeface="B Titr" panose="00000700000000000000" pitchFamily="2" charset="-78"/>
              </a:rPr>
              <a:t>تربیت</a:t>
            </a:r>
            <a:r>
              <a:rPr lang="fa-IR" sz="2400" dirty="0" smtClean="0">
                <a:cs typeface="B Titr" panose="00000700000000000000" pitchFamily="2" charset="-78"/>
              </a:rPr>
              <a:t> باید موجبات </a:t>
            </a:r>
            <a:r>
              <a:rPr lang="fa-IR" sz="2400" dirty="0" smtClean="0">
                <a:solidFill>
                  <a:srgbClr val="C00000"/>
                </a:solidFill>
                <a:cs typeface="B Titr" panose="00000700000000000000" pitchFamily="2" charset="-78"/>
              </a:rPr>
              <a:t>سازگاری موجود زنده را با محیط اجتماعی اش </a:t>
            </a:r>
            <a:r>
              <a:rPr lang="fa-IR" sz="2400" dirty="0" smtClean="0">
                <a:cs typeface="B Titr" panose="00000700000000000000" pitchFamily="2" charset="-78"/>
              </a:rPr>
              <a:t>فراهم کند ، از این رو </a:t>
            </a:r>
            <a:r>
              <a:rPr lang="fa-IR" sz="2400" dirty="0" smtClean="0">
                <a:solidFill>
                  <a:srgbClr val="C00000"/>
                </a:solidFill>
                <a:cs typeface="B Titr" panose="00000700000000000000" pitchFamily="2" charset="-78"/>
              </a:rPr>
              <a:t>شناخت محیط اجتماعی</a:t>
            </a:r>
            <a:r>
              <a:rPr lang="fa-IR" sz="2400" dirty="0" smtClean="0">
                <a:cs typeface="B Titr" panose="00000700000000000000" pitchFamily="2" charset="-78"/>
              </a:rPr>
              <a:t> بسیار لازم است . لذا در پرورش و آموزش معلمین علاوه بر جامعه شناسی عمومی باید مباحث : تاریخ موءسسات تربیتی ، تاریخ نظریه های تربیتی ، جامعه شناسی تربیتی (مطالعه مقایسه ای طرز کار نظام های مدرسه ای ) را نیز آموزش داد .</a:t>
            </a:r>
            <a:endParaRPr lang="fa-IR" sz="2400" dirty="0">
              <a:cs typeface="B Titr" panose="00000700000000000000" pitchFamily="2" charset="-78"/>
            </a:endParaRPr>
          </a:p>
        </p:txBody>
      </p:sp>
    </p:spTree>
    <p:extLst>
      <p:ext uri="{BB962C8B-B14F-4D97-AF65-F5344CB8AC3E}">
        <p14:creationId xmlns:p14="http://schemas.microsoft.com/office/powerpoint/2010/main" val="190069131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711" y="625878"/>
            <a:ext cx="6400800" cy="685800"/>
          </a:xfrm>
          <a:solidFill>
            <a:srgbClr val="FFFF00"/>
          </a:solidFill>
        </p:spPr>
        <p:txBody>
          <a:bodyPr>
            <a:normAutofit fontScale="90000"/>
          </a:bodyPr>
          <a:lstStyle/>
          <a:p>
            <a:r>
              <a:rPr lang="fa-IR" sz="4400" dirty="0" smtClean="0">
                <a:solidFill>
                  <a:schemeClr val="tx1"/>
                </a:solidFill>
                <a:effectLst>
                  <a:outerShdw blurRad="76200" dist="63500" dir="6600000" algn="t" rotWithShape="0">
                    <a:srgbClr val="FF0000">
                      <a:alpha val="30000"/>
                    </a:srgbClr>
                  </a:outerShdw>
                </a:effectLst>
                <a:cs typeface="B Titr" panose="00000700000000000000" pitchFamily="2" charset="-78"/>
              </a:rPr>
              <a:t>تربیت از نظر جامعه شناسی</a:t>
            </a:r>
            <a:endParaRPr lang="fa-IR" dirty="0">
              <a:solidFill>
                <a:schemeClr val="tx1"/>
              </a:solidFill>
              <a:cs typeface="B Titr" panose="00000700000000000000" pitchFamily="2" charset="-78"/>
            </a:endParaRPr>
          </a:p>
        </p:txBody>
      </p:sp>
      <p:sp>
        <p:nvSpPr>
          <p:cNvPr id="3" name="Content Placeholder 2"/>
          <p:cNvSpPr>
            <a:spLocks noGrp="1"/>
          </p:cNvSpPr>
          <p:nvPr>
            <p:ph idx="1"/>
          </p:nvPr>
        </p:nvSpPr>
        <p:spPr>
          <a:xfrm>
            <a:off x="827584" y="2276872"/>
            <a:ext cx="7416824" cy="4464496"/>
          </a:xfrm>
        </p:spPr>
        <p:txBody>
          <a:bodyPr/>
          <a:lstStyle/>
          <a:p>
            <a:pPr indent="0">
              <a:buNone/>
            </a:pPr>
            <a:endParaRPr lang="fa-IR" dirty="0">
              <a:cs typeface="B Titr" panose="00000700000000000000" pitchFamily="2" charset="-78"/>
            </a:endParaRPr>
          </a:p>
        </p:txBody>
      </p:sp>
      <p:sp>
        <p:nvSpPr>
          <p:cNvPr id="4" name="Oval 3"/>
          <p:cNvSpPr/>
          <p:nvPr/>
        </p:nvSpPr>
        <p:spPr>
          <a:xfrm>
            <a:off x="7092280" y="2348880"/>
            <a:ext cx="1064220" cy="10801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smtClean="0">
                <a:solidFill>
                  <a:srgbClr val="C00000"/>
                </a:solidFill>
                <a:cs typeface="B Titr" panose="00000700000000000000" pitchFamily="2" charset="-78"/>
              </a:rPr>
              <a:t>جامعه با ویژگی های خاص</a:t>
            </a:r>
            <a:endParaRPr lang="fa-IR" sz="1400" dirty="0">
              <a:solidFill>
                <a:srgbClr val="C00000"/>
              </a:solidFill>
              <a:cs typeface="B Titr" panose="00000700000000000000" pitchFamily="2" charset="-78"/>
            </a:endParaRPr>
          </a:p>
        </p:txBody>
      </p:sp>
      <p:sp>
        <p:nvSpPr>
          <p:cNvPr id="5" name="Oval 4"/>
          <p:cNvSpPr/>
          <p:nvPr/>
        </p:nvSpPr>
        <p:spPr>
          <a:xfrm>
            <a:off x="7092280" y="4149080"/>
            <a:ext cx="1064220" cy="108012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smtClean="0">
                <a:solidFill>
                  <a:srgbClr val="C00000"/>
                </a:solidFill>
                <a:cs typeface="B Titr" panose="00000700000000000000" pitchFamily="2" charset="-78"/>
              </a:rPr>
              <a:t>طبیعت با ویژگی های خاص</a:t>
            </a:r>
            <a:endParaRPr lang="fa-IR" sz="1400" dirty="0">
              <a:solidFill>
                <a:srgbClr val="C00000"/>
              </a:solidFill>
              <a:cs typeface="B Titr" panose="00000700000000000000" pitchFamily="2" charset="-78"/>
            </a:endParaRPr>
          </a:p>
        </p:txBody>
      </p:sp>
      <p:cxnSp>
        <p:nvCxnSpPr>
          <p:cNvPr id="7" name="Straight Arrow Connector 6"/>
          <p:cNvCxnSpPr>
            <a:stCxn id="4" idx="2"/>
          </p:cNvCxnSpPr>
          <p:nvPr/>
        </p:nvCxnSpPr>
        <p:spPr>
          <a:xfrm flipH="1">
            <a:off x="3275856" y="2888940"/>
            <a:ext cx="3816424" cy="7124"/>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572000" y="4689140"/>
            <a:ext cx="2520280"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660232" y="2708920"/>
            <a:ext cx="432048" cy="0"/>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689205" y="4509120"/>
            <a:ext cx="432048" cy="0"/>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80541" y="2524254"/>
            <a:ext cx="652744" cy="369332"/>
          </a:xfrm>
          <a:prstGeom prst="rect">
            <a:avLst/>
          </a:prstGeom>
          <a:noFill/>
        </p:spPr>
        <p:txBody>
          <a:bodyPr wrap="none" rtlCol="1">
            <a:spAutoFit/>
          </a:bodyPr>
          <a:lstStyle/>
          <a:p>
            <a:r>
              <a:rPr lang="fa-IR" dirty="0" smtClean="0">
                <a:solidFill>
                  <a:srgbClr val="C00000"/>
                </a:solidFill>
                <a:cs typeface="B Titr" panose="00000700000000000000" pitchFamily="2" charset="-78"/>
              </a:rPr>
              <a:t>تربیت</a:t>
            </a:r>
            <a:endParaRPr lang="fa-IR" dirty="0">
              <a:solidFill>
                <a:srgbClr val="C00000"/>
              </a:solidFill>
              <a:cs typeface="B Titr" panose="00000700000000000000" pitchFamily="2" charset="-78"/>
            </a:endParaRPr>
          </a:p>
        </p:txBody>
      </p:sp>
      <p:sp>
        <p:nvSpPr>
          <p:cNvPr id="13" name="TextBox 12"/>
          <p:cNvSpPr txBox="1"/>
          <p:nvPr/>
        </p:nvSpPr>
        <p:spPr>
          <a:xfrm>
            <a:off x="6083134" y="4319808"/>
            <a:ext cx="550151" cy="307777"/>
          </a:xfrm>
          <a:prstGeom prst="rect">
            <a:avLst/>
          </a:prstGeom>
          <a:noFill/>
        </p:spPr>
        <p:txBody>
          <a:bodyPr wrap="none" rtlCol="1">
            <a:spAutoFit/>
          </a:bodyPr>
          <a:lstStyle/>
          <a:p>
            <a:r>
              <a:rPr lang="fa-IR" sz="1400" dirty="0" smtClean="0">
                <a:solidFill>
                  <a:srgbClr val="C00000"/>
                </a:solidFill>
                <a:cs typeface="B Titr" panose="00000700000000000000" pitchFamily="2" charset="-78"/>
              </a:rPr>
              <a:t>تربیت</a:t>
            </a:r>
            <a:endParaRPr lang="fa-IR" sz="1400" dirty="0">
              <a:solidFill>
                <a:srgbClr val="C00000"/>
              </a:solidFill>
              <a:cs typeface="B Titr" panose="00000700000000000000" pitchFamily="2" charset="-78"/>
            </a:endParaRPr>
          </a:p>
        </p:txBody>
      </p:sp>
      <p:sp>
        <p:nvSpPr>
          <p:cNvPr id="14" name="TextBox 13"/>
          <p:cNvSpPr txBox="1"/>
          <p:nvPr/>
        </p:nvSpPr>
        <p:spPr>
          <a:xfrm>
            <a:off x="3995099" y="2513330"/>
            <a:ext cx="2073004" cy="369332"/>
          </a:xfrm>
          <a:prstGeom prst="rect">
            <a:avLst/>
          </a:prstGeom>
          <a:noFill/>
        </p:spPr>
        <p:txBody>
          <a:bodyPr wrap="none" rtlCol="1">
            <a:spAutoFit/>
          </a:bodyPr>
          <a:lstStyle/>
          <a:p>
            <a:r>
              <a:rPr lang="fa-IR" dirty="0" smtClean="0">
                <a:solidFill>
                  <a:srgbClr val="C00000"/>
                </a:solidFill>
                <a:cs typeface="B Titr" panose="00000700000000000000" pitchFamily="2" charset="-78"/>
              </a:rPr>
              <a:t>انسان مورد نظر خودش</a:t>
            </a:r>
            <a:endParaRPr lang="fa-IR" dirty="0">
              <a:solidFill>
                <a:srgbClr val="C00000"/>
              </a:solidFill>
              <a:cs typeface="B Titr" panose="00000700000000000000" pitchFamily="2" charset="-78"/>
            </a:endParaRPr>
          </a:p>
        </p:txBody>
      </p:sp>
      <p:sp>
        <p:nvSpPr>
          <p:cNvPr id="15" name="TextBox 14"/>
          <p:cNvSpPr txBox="1"/>
          <p:nvPr/>
        </p:nvSpPr>
        <p:spPr>
          <a:xfrm>
            <a:off x="4572000" y="4319807"/>
            <a:ext cx="1656223" cy="307777"/>
          </a:xfrm>
          <a:prstGeom prst="rect">
            <a:avLst/>
          </a:prstGeom>
          <a:noFill/>
        </p:spPr>
        <p:txBody>
          <a:bodyPr wrap="none" rtlCol="1">
            <a:spAutoFit/>
          </a:bodyPr>
          <a:lstStyle/>
          <a:p>
            <a:r>
              <a:rPr lang="fa-IR" sz="1400" dirty="0" smtClean="0">
                <a:solidFill>
                  <a:srgbClr val="C00000"/>
                </a:solidFill>
                <a:cs typeface="B Titr" panose="00000700000000000000" pitchFamily="2" charset="-78"/>
              </a:rPr>
              <a:t>انسان مورد نظر خودش</a:t>
            </a:r>
            <a:endParaRPr lang="fa-IR" sz="1400" dirty="0">
              <a:solidFill>
                <a:srgbClr val="C00000"/>
              </a:solidFill>
              <a:cs typeface="B Titr" panose="00000700000000000000" pitchFamily="2" charset="-78"/>
            </a:endParaRPr>
          </a:p>
        </p:txBody>
      </p:sp>
      <p:cxnSp>
        <p:nvCxnSpPr>
          <p:cNvPr id="16" name="Straight Arrow Connector 15"/>
          <p:cNvCxnSpPr/>
          <p:nvPr/>
        </p:nvCxnSpPr>
        <p:spPr>
          <a:xfrm flipH="1">
            <a:off x="3275856" y="2896064"/>
            <a:ext cx="1224136"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rot="16200000" flipV="1">
            <a:off x="3212872" y="3203952"/>
            <a:ext cx="1494120" cy="1080120"/>
          </a:xfrm>
          <a:prstGeom prst="curvedConnector3">
            <a:avLst/>
          </a:prstGeom>
          <a:ln w="190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3419872" y="2996952"/>
            <a:ext cx="1152128" cy="1692188"/>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669547" y="2962321"/>
            <a:ext cx="3422733" cy="369332"/>
          </a:xfrm>
          <a:prstGeom prst="rect">
            <a:avLst/>
          </a:prstGeom>
          <a:noFill/>
        </p:spPr>
        <p:txBody>
          <a:bodyPr wrap="none" rtlCol="1">
            <a:spAutoFit/>
          </a:bodyPr>
          <a:lstStyle/>
          <a:p>
            <a:r>
              <a:rPr lang="fa-IR" dirty="0">
                <a:solidFill>
                  <a:srgbClr val="C00000"/>
                </a:solidFill>
                <a:cs typeface="B Titr" panose="00000700000000000000" pitchFamily="2" charset="-78"/>
              </a:rPr>
              <a:t>این جریان تقویت و نیرومند عمل می کند</a:t>
            </a:r>
          </a:p>
        </p:txBody>
      </p:sp>
      <p:sp>
        <p:nvSpPr>
          <p:cNvPr id="28" name="TextBox 27"/>
          <p:cNvSpPr txBox="1"/>
          <p:nvPr/>
        </p:nvSpPr>
        <p:spPr>
          <a:xfrm>
            <a:off x="4856592" y="4691483"/>
            <a:ext cx="2265364" cy="253916"/>
          </a:xfrm>
          <a:prstGeom prst="rect">
            <a:avLst/>
          </a:prstGeom>
          <a:noFill/>
        </p:spPr>
        <p:txBody>
          <a:bodyPr wrap="none" rtlCol="1">
            <a:spAutoFit/>
          </a:bodyPr>
          <a:lstStyle/>
          <a:p>
            <a:r>
              <a:rPr lang="fa-IR" sz="1050" dirty="0">
                <a:solidFill>
                  <a:srgbClr val="C00000"/>
                </a:solidFill>
                <a:cs typeface="B Titr" panose="00000700000000000000" pitchFamily="2" charset="-78"/>
              </a:rPr>
              <a:t>این جریان تقویت </a:t>
            </a:r>
            <a:r>
              <a:rPr lang="fa-IR" sz="1050" dirty="0" smtClean="0">
                <a:solidFill>
                  <a:srgbClr val="C00000"/>
                </a:solidFill>
                <a:cs typeface="B Titr" panose="00000700000000000000" pitchFamily="2" charset="-78"/>
              </a:rPr>
              <a:t>نشده و ضعیف </a:t>
            </a:r>
            <a:r>
              <a:rPr lang="fa-IR" sz="1050" dirty="0">
                <a:solidFill>
                  <a:srgbClr val="C00000"/>
                </a:solidFill>
                <a:cs typeface="B Titr" panose="00000700000000000000" pitchFamily="2" charset="-78"/>
              </a:rPr>
              <a:t>عمل می کند</a:t>
            </a:r>
          </a:p>
        </p:txBody>
      </p:sp>
      <p:sp>
        <p:nvSpPr>
          <p:cNvPr id="29" name="Flowchart: Internal Storage 28"/>
          <p:cNvSpPr/>
          <p:nvPr/>
        </p:nvSpPr>
        <p:spPr>
          <a:xfrm>
            <a:off x="827584" y="2276872"/>
            <a:ext cx="2448272" cy="1152128"/>
          </a:xfrm>
          <a:prstGeom prst="flowChartInternalStorag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0070C0"/>
                </a:solidFill>
                <a:cs typeface="B Titr" panose="00000700000000000000" pitchFamily="2" charset="-78"/>
              </a:rPr>
              <a:t>فرهنگ ویژه ، گروهای     متعدد با ویژگی های خاص سیستم تربیتی خاص برای بقای جامعه</a:t>
            </a:r>
            <a:endParaRPr lang="fa-IR" dirty="0">
              <a:solidFill>
                <a:srgbClr val="0070C0"/>
              </a:solidFill>
              <a:cs typeface="B Titr" panose="00000700000000000000" pitchFamily="2" charset="-78"/>
            </a:endParaRPr>
          </a:p>
        </p:txBody>
      </p:sp>
      <p:sp>
        <p:nvSpPr>
          <p:cNvPr id="30" name="Smiley Face 29"/>
          <p:cNvSpPr/>
          <p:nvPr/>
        </p:nvSpPr>
        <p:spPr>
          <a:xfrm>
            <a:off x="442392" y="1891680"/>
            <a:ext cx="914400" cy="914400"/>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isometricLeftDown">
                <a:rot lat="2090850" lon="2334222" rev="20190461"/>
              </a:camera>
              <a:lightRig rig="threePt" dir="t"/>
            </a:scene3d>
          </a:bodyPr>
          <a:lstStyle/>
          <a:p>
            <a:pPr algn="ctr"/>
            <a:r>
              <a:rPr lang="fa-IR" sz="1600" dirty="0" smtClean="0">
                <a:solidFill>
                  <a:srgbClr val="C00000"/>
                </a:solidFill>
                <a:cs typeface="B Titr" panose="00000700000000000000" pitchFamily="2" charset="-78"/>
              </a:rPr>
              <a:t>جامعه نو</a:t>
            </a:r>
            <a:endParaRPr lang="fa-IR" sz="1600" dirty="0">
              <a:solidFill>
                <a:srgbClr val="C00000"/>
              </a:solidFill>
              <a:cs typeface="B Titr" panose="00000700000000000000" pitchFamily="2" charset="-78"/>
            </a:endParaRPr>
          </a:p>
        </p:txBody>
      </p:sp>
      <p:sp>
        <p:nvSpPr>
          <p:cNvPr id="31" name="Down Arrow 30"/>
          <p:cNvSpPr/>
          <p:nvPr/>
        </p:nvSpPr>
        <p:spPr>
          <a:xfrm>
            <a:off x="1558711" y="3429000"/>
            <a:ext cx="360040" cy="504056"/>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2" name="Vertical Scroll 31"/>
          <p:cNvSpPr/>
          <p:nvPr/>
        </p:nvSpPr>
        <p:spPr>
          <a:xfrm>
            <a:off x="755576" y="3933056"/>
            <a:ext cx="1858701" cy="1800200"/>
          </a:xfrm>
          <a:prstGeom prst="verticalScroll">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Titr" panose="00000700000000000000" pitchFamily="2" charset="-78"/>
              </a:rPr>
              <a:t>تربیت یعنی : اقدام رسمی برای آشنا کردن افراد با ویژگی های گروهی</a:t>
            </a:r>
            <a:endParaRPr lang="fa-IR" dirty="0">
              <a:solidFill>
                <a:srgbClr val="FF0000"/>
              </a:solidFill>
              <a:cs typeface="B Titr" panose="00000700000000000000" pitchFamily="2" charset="-78"/>
            </a:endParaRPr>
          </a:p>
        </p:txBody>
      </p:sp>
      <p:sp>
        <p:nvSpPr>
          <p:cNvPr id="33" name="Right Arrow 32"/>
          <p:cNvSpPr/>
          <p:nvPr/>
        </p:nvSpPr>
        <p:spPr>
          <a:xfrm rot="3404224">
            <a:off x="2348245" y="3920568"/>
            <a:ext cx="1273647" cy="363601"/>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4" name="Flowchart: Multidocument 33"/>
          <p:cNvSpPr/>
          <p:nvPr/>
        </p:nvSpPr>
        <p:spPr>
          <a:xfrm>
            <a:off x="2614277" y="4662563"/>
            <a:ext cx="1813707" cy="1070693"/>
          </a:xfrm>
          <a:prstGeom prst="flowChartMultidocumen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smtClean="0">
                <a:solidFill>
                  <a:srgbClr val="002060"/>
                </a:solidFill>
                <a:cs typeface="B Titr" panose="00000700000000000000" pitchFamily="2" charset="-78"/>
              </a:rPr>
              <a:t>جوامع متعدد ، گروه ها متنوع ، در نتیجه شیوه های تربیتی گوناگون</a:t>
            </a:r>
            <a:endParaRPr lang="fa-IR" sz="1400" dirty="0">
              <a:solidFill>
                <a:srgbClr val="002060"/>
              </a:solidFill>
              <a:cs typeface="B Titr" panose="00000700000000000000" pitchFamily="2" charset="-78"/>
            </a:endParaRPr>
          </a:p>
        </p:txBody>
      </p:sp>
      <p:sp>
        <p:nvSpPr>
          <p:cNvPr id="39" name="Up Ribbon 38"/>
          <p:cNvSpPr/>
          <p:nvPr/>
        </p:nvSpPr>
        <p:spPr>
          <a:xfrm>
            <a:off x="2373064" y="1349524"/>
            <a:ext cx="4260221" cy="817427"/>
          </a:xfrm>
          <a:prstGeom prst="ribbon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050" b="1" dirty="0" smtClean="0">
                <a:solidFill>
                  <a:schemeClr val="tx1"/>
                </a:solidFill>
                <a:cs typeface="B Titr" panose="00000700000000000000" pitchFamily="2" charset="-78"/>
              </a:rPr>
              <a:t>انسانی که تربیت می خواهد از کودک بسازد ، انسانی نیست که طبیعت می خواهد ،بلکه انسانی است که جامعه می پسندد. (دورکیم)</a:t>
            </a:r>
            <a:endParaRPr lang="fa-IR" sz="1050" b="1" dirty="0">
              <a:solidFill>
                <a:schemeClr val="tx1"/>
              </a:solidFill>
              <a:cs typeface="B Titr" panose="00000700000000000000" pitchFamily="2" charset="-78"/>
            </a:endParaRPr>
          </a:p>
        </p:txBody>
      </p:sp>
    </p:spTree>
    <p:extLst>
      <p:ext uri="{BB962C8B-B14F-4D97-AF65-F5344CB8AC3E}">
        <p14:creationId xmlns:p14="http://schemas.microsoft.com/office/powerpoint/2010/main" val="244089951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69951470"/>
              </p:ext>
            </p:extLst>
          </p:nvPr>
        </p:nvGraphicFramePr>
        <p:xfrm>
          <a:off x="971550" y="1125538"/>
          <a:ext cx="7129463" cy="4535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210932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tx1"/>
                </a:solidFill>
                <a:cs typeface="B Titr" panose="00000700000000000000" pitchFamily="2" charset="-78"/>
              </a:rPr>
              <a:t>فرآیند اجتماعی شدن</a:t>
            </a:r>
            <a:endParaRPr lang="fa-IR" dirty="0">
              <a:solidFill>
                <a:schemeClr val="tx1"/>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1500309"/>
              </p:ext>
            </p:extLst>
          </p:nvPr>
        </p:nvGraphicFramePr>
        <p:xfrm>
          <a:off x="1475656" y="1779811"/>
          <a:ext cx="6348413"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283968" y="3068960"/>
            <a:ext cx="652744" cy="369332"/>
          </a:xfrm>
          <a:prstGeom prst="rect">
            <a:avLst/>
          </a:prstGeom>
          <a:noFill/>
        </p:spPr>
        <p:txBody>
          <a:bodyPr wrap="none" rtlCol="1">
            <a:spAutoFit/>
          </a:bodyPr>
          <a:lstStyle/>
          <a:p>
            <a:r>
              <a:rPr lang="fa-IR" dirty="0" smtClean="0">
                <a:cs typeface="B Titr" panose="00000700000000000000" pitchFamily="2" charset="-78"/>
              </a:rPr>
              <a:t>تربیت</a:t>
            </a:r>
            <a:endParaRPr lang="fa-IR" dirty="0">
              <a:cs typeface="B Titr" panose="00000700000000000000" pitchFamily="2" charset="-78"/>
            </a:endParaRPr>
          </a:p>
        </p:txBody>
      </p:sp>
      <p:sp>
        <p:nvSpPr>
          <p:cNvPr id="6" name="TextBox 5"/>
          <p:cNvSpPr txBox="1"/>
          <p:nvPr/>
        </p:nvSpPr>
        <p:spPr>
          <a:xfrm>
            <a:off x="4283968" y="4509120"/>
            <a:ext cx="652744" cy="369332"/>
          </a:xfrm>
          <a:prstGeom prst="rect">
            <a:avLst/>
          </a:prstGeom>
          <a:noFill/>
        </p:spPr>
        <p:txBody>
          <a:bodyPr wrap="none" rtlCol="1">
            <a:spAutoFit/>
          </a:bodyPr>
          <a:lstStyle/>
          <a:p>
            <a:r>
              <a:rPr lang="fa-IR" dirty="0" smtClean="0">
                <a:cs typeface="B Titr" panose="00000700000000000000" pitchFamily="2" charset="-78"/>
              </a:rPr>
              <a:t>تربیت</a:t>
            </a:r>
            <a:endParaRPr lang="fa-IR" dirty="0">
              <a:cs typeface="B Titr" panose="00000700000000000000" pitchFamily="2" charset="-78"/>
            </a:endParaRPr>
          </a:p>
        </p:txBody>
      </p:sp>
      <p:sp>
        <p:nvSpPr>
          <p:cNvPr id="7" name="Vertical Scroll 6"/>
          <p:cNvSpPr/>
          <p:nvPr/>
        </p:nvSpPr>
        <p:spPr>
          <a:xfrm>
            <a:off x="210012" y="2132856"/>
            <a:ext cx="2232248" cy="3672408"/>
          </a:xfrm>
          <a:prstGeom prst="verticalScroll">
            <a:avLst/>
          </a:prstGeom>
          <a:blipFill>
            <a:blip r:embed="rId7"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rgbClr val="FF0000"/>
                </a:solidFill>
                <a:cs typeface="B Titr" panose="00000700000000000000" pitchFamily="2" charset="-78"/>
              </a:rPr>
              <a:t>تربیت آدمی نمی تواند جز اجتماعی شدن چیز دیگری باشد ،چون انسان موجودی اجتماعی است . تربیت بدون جامعه وجود ندارد. متقابلا جامعه نیز بدون تربیت وجود ندارد . هر جامعه درصدد است که خود را حفظ کند. (از طریق تربیت )</a:t>
            </a:r>
            <a:endParaRPr lang="fa-IR" sz="1600" dirty="0">
              <a:solidFill>
                <a:srgbClr val="FF0000"/>
              </a:solidFill>
              <a:cs typeface="B Titr" panose="00000700000000000000" pitchFamily="2" charset="-78"/>
            </a:endParaRPr>
          </a:p>
        </p:txBody>
      </p:sp>
      <p:sp>
        <p:nvSpPr>
          <p:cNvPr id="8" name="Vertical Scroll 7"/>
          <p:cNvSpPr/>
          <p:nvPr/>
        </p:nvSpPr>
        <p:spPr>
          <a:xfrm>
            <a:off x="6372200" y="1930400"/>
            <a:ext cx="2232248" cy="3672408"/>
          </a:xfrm>
          <a:prstGeom prst="verticalScroll">
            <a:avLst/>
          </a:prstGeom>
          <a:blipFill>
            <a:blip r:embed="rId7"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rgbClr val="FF0000"/>
                </a:solidFill>
                <a:cs typeface="B Titr" panose="00000700000000000000" pitchFamily="2" charset="-78"/>
              </a:rPr>
              <a:t>نمونه انسانی که هر اجتماع در نظر دارد با کمک تربیت ساخته می شود که به کلی با تربیت حیوانی فرق دارد</a:t>
            </a:r>
            <a:endParaRPr lang="fa-IR" sz="1600" dirty="0">
              <a:solidFill>
                <a:srgbClr val="FF0000"/>
              </a:solidFill>
              <a:cs typeface="B Titr" panose="00000700000000000000" pitchFamily="2" charset="-78"/>
            </a:endParaRPr>
          </a:p>
        </p:txBody>
      </p:sp>
    </p:spTree>
    <p:extLst>
      <p:ext uri="{BB962C8B-B14F-4D97-AF65-F5344CB8AC3E}">
        <p14:creationId xmlns:p14="http://schemas.microsoft.com/office/powerpoint/2010/main" val="312261467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124744"/>
            <a:ext cx="7434482" cy="4680520"/>
          </a:xfrm>
        </p:spPr>
        <p:txBody>
          <a:bodyPr/>
          <a:lstStyle/>
          <a:p>
            <a:endParaRPr lang="fa-IR" dirty="0"/>
          </a:p>
        </p:txBody>
      </p:sp>
      <p:sp>
        <p:nvSpPr>
          <p:cNvPr id="5" name="Rounded Rectangle 4"/>
          <p:cNvSpPr/>
          <p:nvPr/>
        </p:nvSpPr>
        <p:spPr>
          <a:xfrm>
            <a:off x="1708209" y="1268760"/>
            <a:ext cx="5688632" cy="388843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fa-IR" u="sng" dirty="0" smtClean="0"/>
          </a:p>
          <a:p>
            <a:endParaRPr lang="fa-IR" u="sng" dirty="0"/>
          </a:p>
          <a:p>
            <a:endParaRPr lang="fa-IR" u="sng" dirty="0" smtClean="0"/>
          </a:p>
          <a:p>
            <a:endParaRPr lang="fa-IR" u="sng" dirty="0"/>
          </a:p>
          <a:p>
            <a:endParaRPr lang="fa-IR" u="sng" dirty="0" smtClean="0"/>
          </a:p>
          <a:p>
            <a:endParaRPr lang="fa-IR" u="sng" dirty="0"/>
          </a:p>
          <a:p>
            <a:endParaRPr lang="fa-IR" u="sng" dirty="0" smtClean="0"/>
          </a:p>
          <a:p>
            <a:endParaRPr lang="fa-IR" u="sng" dirty="0"/>
          </a:p>
          <a:p>
            <a:r>
              <a:rPr lang="fa-IR" sz="1400" u="sng" dirty="0" smtClean="0">
                <a:solidFill>
                  <a:schemeClr val="tx1"/>
                </a:solidFill>
                <a:cs typeface="B Titr" panose="00000700000000000000" pitchFamily="2" charset="-78"/>
              </a:rPr>
              <a:t>ویژگی های نظام تربیتی</a:t>
            </a:r>
          </a:p>
          <a:p>
            <a:pPr marL="285750" indent="-285750">
              <a:buFontTx/>
              <a:buChar char="-"/>
            </a:pPr>
            <a:r>
              <a:rPr lang="fa-IR" sz="1400" dirty="0" smtClean="0">
                <a:solidFill>
                  <a:schemeClr val="tx1"/>
                </a:solidFill>
                <a:cs typeface="B Titr" panose="00000700000000000000" pitchFamily="2" charset="-78"/>
              </a:rPr>
              <a:t>وضعیت کمال مطلوب (اهداف ،آینده وآنچه خواهد شد)</a:t>
            </a:r>
          </a:p>
          <a:p>
            <a:pPr marL="285750" indent="-285750">
              <a:buFontTx/>
              <a:buChar char="-"/>
            </a:pPr>
            <a:r>
              <a:rPr lang="fa-IR" sz="1400" dirty="0" smtClean="0">
                <a:solidFill>
                  <a:schemeClr val="tx1"/>
                </a:solidFill>
                <a:cs typeface="B Titr" panose="00000700000000000000" pitchFamily="2" charset="-78"/>
              </a:rPr>
              <a:t>منعکس کننده پیچیدگی ها ونوسانات جامعه </a:t>
            </a:r>
          </a:p>
          <a:p>
            <a:pPr marL="285750" indent="-285750">
              <a:buFontTx/>
              <a:buChar char="-"/>
            </a:pPr>
            <a:r>
              <a:rPr lang="fa-IR" sz="1400" dirty="0" smtClean="0">
                <a:solidFill>
                  <a:schemeClr val="tx1"/>
                </a:solidFill>
                <a:cs typeface="B Titr" panose="00000700000000000000" pitchFamily="2" charset="-78"/>
              </a:rPr>
              <a:t>کمتر به واقعیت های زمان حال متکی است </a:t>
            </a:r>
          </a:p>
          <a:p>
            <a:pPr marL="285750" indent="-285750">
              <a:buFontTx/>
              <a:buChar char="-"/>
            </a:pPr>
            <a:r>
              <a:rPr lang="fa-IR" sz="1400" dirty="0" smtClean="0">
                <a:solidFill>
                  <a:schemeClr val="tx1"/>
                </a:solidFill>
                <a:cs typeface="B Titr" panose="00000700000000000000" pitchFamily="2" charset="-78"/>
              </a:rPr>
              <a:t>بیشتر به کمال مطلوب (آینده) توجه دارد</a:t>
            </a:r>
          </a:p>
          <a:p>
            <a:pPr marL="285750" indent="-285750">
              <a:buFontTx/>
              <a:buChar char="-"/>
            </a:pPr>
            <a:r>
              <a:rPr lang="fa-IR" sz="1400" dirty="0" smtClean="0">
                <a:solidFill>
                  <a:schemeClr val="tx1"/>
                </a:solidFill>
                <a:cs typeface="B Titr" panose="00000700000000000000" pitchFamily="2" charset="-78"/>
              </a:rPr>
              <a:t>این نظام ممکن است نقص پیدا کند ودانش بی اعتبار و متروک ارایه دهد استمرار عقاید و فضایلی که معمول نیست(سنتی )</a:t>
            </a:r>
          </a:p>
          <a:p>
            <a:pPr marL="285750" indent="-285750">
              <a:buFontTx/>
              <a:buChar char="-"/>
            </a:pPr>
            <a:r>
              <a:rPr lang="fa-IR" sz="1400" dirty="0" smtClean="0">
                <a:solidFill>
                  <a:schemeClr val="tx1"/>
                </a:solidFill>
                <a:cs typeface="B Titr" panose="00000700000000000000" pitchFamily="2" charset="-78"/>
              </a:rPr>
              <a:t>جلوگیری ازاقدامات غیر عاقلانه ،عصیانها (نوعی تضمین)</a:t>
            </a:r>
          </a:p>
          <a:p>
            <a:pPr marL="285750" indent="-285750">
              <a:buFontTx/>
              <a:buChar char="-"/>
            </a:pPr>
            <a:r>
              <a:rPr lang="fa-IR" sz="1400" dirty="0" smtClean="0">
                <a:solidFill>
                  <a:schemeClr val="tx1"/>
                </a:solidFill>
                <a:cs typeface="B Titr" panose="00000700000000000000" pitchFamily="2" charset="-78"/>
              </a:rPr>
              <a:t>محافظه کار تحمیلی و مستبدانه </a:t>
            </a:r>
          </a:p>
          <a:p>
            <a:pPr marL="285750" indent="-285750">
              <a:buFontTx/>
              <a:buChar char="-"/>
            </a:pPr>
            <a:r>
              <a:rPr lang="fa-IR" sz="1400" dirty="0" smtClean="0">
                <a:solidFill>
                  <a:schemeClr val="tx1"/>
                </a:solidFill>
                <a:cs typeface="B Titr" panose="00000700000000000000" pitchFamily="2" charset="-78"/>
              </a:rPr>
              <a:t>شکل گرفتن طبیعت ثانویه با آموزش مهارت های ذهنی یدی ، معلومات اجتماعی ، حقوق اجتماعی و باورها ، رفتاره و نگرش هایی که باعث بقای جامعه می شود .</a:t>
            </a:r>
            <a:endParaRPr lang="fa-IR" sz="1400" dirty="0">
              <a:solidFill>
                <a:schemeClr val="tx1"/>
              </a:solidFill>
              <a:cs typeface="B Titr" panose="00000700000000000000" pitchFamily="2" charset="-78"/>
            </a:endParaRPr>
          </a:p>
          <a:p>
            <a:pPr marL="285750" indent="-285750">
              <a:buFontTx/>
              <a:buChar char="-"/>
            </a:pPr>
            <a:endParaRPr lang="fa-IR" sz="1400" dirty="0" smtClean="0">
              <a:solidFill>
                <a:schemeClr val="tx1"/>
              </a:solidFill>
              <a:cs typeface="B Titr" panose="00000700000000000000" pitchFamily="2" charset="-78"/>
            </a:endParaRPr>
          </a:p>
          <a:p>
            <a:pPr marL="285750" indent="-285750">
              <a:buFontTx/>
              <a:buChar char="-"/>
            </a:pPr>
            <a:endParaRPr lang="fa-IR" dirty="0" smtClean="0"/>
          </a:p>
          <a:p>
            <a:pPr marL="285750" indent="-285750">
              <a:buFontTx/>
              <a:buChar char="-"/>
            </a:pPr>
            <a:endParaRPr lang="fa-IR" dirty="0"/>
          </a:p>
        </p:txBody>
      </p:sp>
      <p:sp>
        <p:nvSpPr>
          <p:cNvPr id="6" name="Right Arrow 5"/>
          <p:cNvSpPr/>
          <p:nvPr/>
        </p:nvSpPr>
        <p:spPr>
          <a:xfrm>
            <a:off x="899592" y="2780928"/>
            <a:ext cx="864096" cy="864096"/>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200" dirty="0" smtClean="0">
                <a:solidFill>
                  <a:schemeClr val="tx1"/>
                </a:solidFill>
                <a:cs typeface="B Titr" panose="00000700000000000000" pitchFamily="2" charset="-78"/>
              </a:rPr>
              <a:t>ورودی</a:t>
            </a:r>
            <a:endParaRPr lang="fa-IR" sz="1200" dirty="0">
              <a:solidFill>
                <a:schemeClr val="tx1"/>
              </a:solidFill>
              <a:cs typeface="B Titr" panose="00000700000000000000" pitchFamily="2" charset="-78"/>
            </a:endParaRPr>
          </a:p>
        </p:txBody>
      </p:sp>
      <p:sp>
        <p:nvSpPr>
          <p:cNvPr id="7" name="Right Arrow 6"/>
          <p:cNvSpPr/>
          <p:nvPr/>
        </p:nvSpPr>
        <p:spPr>
          <a:xfrm>
            <a:off x="7396841" y="2780928"/>
            <a:ext cx="937233" cy="792088"/>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000" dirty="0" smtClean="0">
                <a:solidFill>
                  <a:schemeClr val="tx1"/>
                </a:solidFill>
                <a:cs typeface="B Titr" panose="00000700000000000000" pitchFamily="2" charset="-78"/>
              </a:rPr>
              <a:t>خروجی</a:t>
            </a:r>
            <a:endParaRPr lang="fa-IR" sz="1000" dirty="0">
              <a:solidFill>
                <a:schemeClr val="tx1"/>
              </a:solidFill>
              <a:cs typeface="B Titr" panose="00000700000000000000" pitchFamily="2" charset="-78"/>
            </a:endParaRPr>
          </a:p>
        </p:txBody>
      </p:sp>
      <p:sp>
        <p:nvSpPr>
          <p:cNvPr id="8" name="TextBox 7"/>
          <p:cNvSpPr txBox="1"/>
          <p:nvPr/>
        </p:nvSpPr>
        <p:spPr>
          <a:xfrm>
            <a:off x="4163158" y="1340768"/>
            <a:ext cx="2797561" cy="954107"/>
          </a:xfrm>
          <a:prstGeom prst="rect">
            <a:avLst/>
          </a:prstGeom>
          <a:noFill/>
        </p:spPr>
        <p:txBody>
          <a:bodyPr wrap="none" rtlCol="1">
            <a:spAutoFit/>
          </a:bodyPr>
          <a:lstStyle/>
          <a:p>
            <a:r>
              <a:rPr lang="fa-IR" sz="1400" dirty="0" smtClean="0">
                <a:cs typeface="B Titr" panose="00000700000000000000" pitchFamily="2" charset="-78"/>
              </a:rPr>
              <a:t>- تصورات و تجارب از گذشته(آنچه بوده)</a:t>
            </a:r>
          </a:p>
          <a:p>
            <a:r>
              <a:rPr lang="fa-IR" sz="1400" dirty="0" smtClean="0">
                <a:cs typeface="B Titr" panose="00000700000000000000" pitchFamily="2" charset="-78"/>
              </a:rPr>
              <a:t>- وضعیت حال(آنچه هست)</a:t>
            </a:r>
          </a:p>
          <a:p>
            <a:r>
              <a:rPr lang="fa-IR" sz="1400" dirty="0" smtClean="0">
                <a:cs typeface="B Titr" panose="00000700000000000000" pitchFamily="2" charset="-78"/>
              </a:rPr>
              <a:t>- وضعیت آینده(آنچه خواهد بود)</a:t>
            </a:r>
          </a:p>
          <a:p>
            <a:r>
              <a:rPr lang="fa-IR" sz="1400" dirty="0" smtClean="0">
                <a:cs typeface="B Titr" panose="00000700000000000000" pitchFamily="2" charset="-78"/>
              </a:rPr>
              <a:t>- گروه های کوچک وبزرگ</a:t>
            </a:r>
            <a:endParaRPr lang="fa-IR" sz="1400" dirty="0">
              <a:cs typeface="B Titr" panose="00000700000000000000" pitchFamily="2" charset="-78"/>
            </a:endParaRPr>
          </a:p>
        </p:txBody>
      </p:sp>
      <p:sp>
        <p:nvSpPr>
          <p:cNvPr id="9" name="Down Arrow 8"/>
          <p:cNvSpPr/>
          <p:nvPr/>
        </p:nvSpPr>
        <p:spPr>
          <a:xfrm>
            <a:off x="7763533" y="3595195"/>
            <a:ext cx="305690" cy="144016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Wave 9"/>
          <p:cNvSpPr/>
          <p:nvPr/>
        </p:nvSpPr>
        <p:spPr>
          <a:xfrm>
            <a:off x="5364088" y="5172722"/>
            <a:ext cx="2808312" cy="632542"/>
          </a:xfrm>
          <a:prstGeom prst="wave">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smtClean="0">
                <a:solidFill>
                  <a:srgbClr val="002060"/>
                </a:solidFill>
                <a:cs typeface="B Titr" panose="00000700000000000000" pitchFamily="2" charset="-78"/>
              </a:rPr>
              <a:t>تربیت افراد مورد پسند جامعه که باعث بقای آن می شوند</a:t>
            </a:r>
            <a:endParaRPr lang="fa-IR" sz="1400" dirty="0">
              <a:solidFill>
                <a:srgbClr val="002060"/>
              </a:solidFill>
              <a:cs typeface="B Titr" panose="00000700000000000000" pitchFamily="2" charset="-78"/>
            </a:endParaRPr>
          </a:p>
        </p:txBody>
      </p:sp>
      <p:sp>
        <p:nvSpPr>
          <p:cNvPr id="11" name="Oval 10"/>
          <p:cNvSpPr/>
          <p:nvPr/>
        </p:nvSpPr>
        <p:spPr>
          <a:xfrm>
            <a:off x="1979712" y="1268760"/>
            <a:ext cx="936104" cy="8640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002060"/>
                </a:solidFill>
                <a:cs typeface="B Titr" panose="00000700000000000000" pitchFamily="2" charset="-78"/>
              </a:rPr>
              <a:t>گروه</a:t>
            </a:r>
            <a:endParaRPr lang="fa-IR" dirty="0">
              <a:solidFill>
                <a:srgbClr val="002060"/>
              </a:solidFill>
              <a:cs typeface="B Titr" panose="00000700000000000000" pitchFamily="2" charset="-78"/>
            </a:endParaRPr>
          </a:p>
        </p:txBody>
      </p:sp>
      <p:sp>
        <p:nvSpPr>
          <p:cNvPr id="12" name="Oval 11"/>
          <p:cNvSpPr/>
          <p:nvPr/>
        </p:nvSpPr>
        <p:spPr>
          <a:xfrm>
            <a:off x="2427391" y="2083046"/>
            <a:ext cx="936104" cy="8640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cs typeface="B Titr" panose="00000700000000000000" pitchFamily="2" charset="-78"/>
              </a:rPr>
              <a:t>گروه</a:t>
            </a:r>
          </a:p>
        </p:txBody>
      </p:sp>
      <p:sp>
        <p:nvSpPr>
          <p:cNvPr id="13" name="Oval 12"/>
          <p:cNvSpPr/>
          <p:nvPr/>
        </p:nvSpPr>
        <p:spPr>
          <a:xfrm>
            <a:off x="1816460" y="2891262"/>
            <a:ext cx="936104" cy="8640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cs typeface="B Titr" panose="00000700000000000000" pitchFamily="2" charset="-78"/>
              </a:rPr>
              <a:t>گروه</a:t>
            </a:r>
          </a:p>
        </p:txBody>
      </p:sp>
      <p:sp>
        <p:nvSpPr>
          <p:cNvPr id="14" name="Oval 13"/>
          <p:cNvSpPr/>
          <p:nvPr/>
        </p:nvSpPr>
        <p:spPr>
          <a:xfrm>
            <a:off x="4330102" y="2316740"/>
            <a:ext cx="444846" cy="36324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800" dirty="0">
                <a:solidFill>
                  <a:srgbClr val="002060"/>
                </a:solidFill>
                <a:cs typeface="B Titr" panose="00000700000000000000" pitchFamily="2" charset="-78"/>
              </a:rPr>
              <a:t>گروه</a:t>
            </a:r>
          </a:p>
        </p:txBody>
      </p:sp>
      <p:sp>
        <p:nvSpPr>
          <p:cNvPr id="15" name="Oval 14"/>
          <p:cNvSpPr/>
          <p:nvPr/>
        </p:nvSpPr>
        <p:spPr>
          <a:xfrm>
            <a:off x="3232485" y="1493785"/>
            <a:ext cx="751911" cy="6480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rgbClr val="002060"/>
                </a:solidFill>
                <a:cs typeface="B Titr" panose="00000700000000000000" pitchFamily="2" charset="-78"/>
              </a:rPr>
              <a:t>گروه</a:t>
            </a:r>
          </a:p>
        </p:txBody>
      </p:sp>
      <p:sp>
        <p:nvSpPr>
          <p:cNvPr id="16" name="Oval 15"/>
          <p:cNvSpPr/>
          <p:nvPr/>
        </p:nvSpPr>
        <p:spPr>
          <a:xfrm>
            <a:off x="3578940" y="2351262"/>
            <a:ext cx="468052" cy="51010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000" dirty="0" smtClean="0">
                <a:solidFill>
                  <a:srgbClr val="002060"/>
                </a:solidFill>
                <a:cs typeface="B Titr" panose="00000700000000000000" pitchFamily="2" charset="-78"/>
              </a:rPr>
              <a:t>گروه</a:t>
            </a:r>
            <a:endParaRPr lang="fa-IR" sz="1000" dirty="0">
              <a:solidFill>
                <a:srgbClr val="002060"/>
              </a:solidFill>
              <a:cs typeface="B Titr" panose="00000700000000000000" pitchFamily="2" charset="-78"/>
            </a:endParaRPr>
          </a:p>
        </p:txBody>
      </p:sp>
      <p:sp>
        <p:nvSpPr>
          <p:cNvPr id="17" name="Oval 16"/>
          <p:cNvSpPr/>
          <p:nvPr/>
        </p:nvSpPr>
        <p:spPr>
          <a:xfrm>
            <a:off x="2960369" y="3038206"/>
            <a:ext cx="648072" cy="57020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200" dirty="0">
                <a:solidFill>
                  <a:srgbClr val="002060"/>
                </a:solidFill>
                <a:cs typeface="B Titr" panose="00000700000000000000" pitchFamily="2" charset="-78"/>
              </a:rPr>
              <a:t>گروه</a:t>
            </a:r>
          </a:p>
        </p:txBody>
      </p:sp>
      <p:sp>
        <p:nvSpPr>
          <p:cNvPr id="18" name="Oval 17"/>
          <p:cNvSpPr/>
          <p:nvPr/>
        </p:nvSpPr>
        <p:spPr>
          <a:xfrm>
            <a:off x="5374155" y="2390415"/>
            <a:ext cx="197850" cy="21590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20" name="Straight Arrow Connector 19"/>
          <p:cNvCxnSpPr>
            <a:stCxn id="15" idx="2"/>
          </p:cNvCxnSpPr>
          <p:nvPr/>
        </p:nvCxnSpPr>
        <p:spPr>
          <a:xfrm flipH="1">
            <a:off x="2960369" y="1817821"/>
            <a:ext cx="272116" cy="0"/>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021296" y="2897919"/>
            <a:ext cx="150262" cy="188067"/>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2" idx="7"/>
          </p:cNvCxnSpPr>
          <p:nvPr/>
        </p:nvCxnSpPr>
        <p:spPr>
          <a:xfrm flipH="1">
            <a:off x="3226406" y="2083046"/>
            <a:ext cx="191163" cy="126544"/>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3" idx="0"/>
          </p:cNvCxnSpPr>
          <p:nvPr/>
        </p:nvCxnSpPr>
        <p:spPr>
          <a:xfrm flipH="1">
            <a:off x="2284512" y="2679989"/>
            <a:ext cx="163252" cy="211273"/>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1" idx="3"/>
          </p:cNvCxnSpPr>
          <p:nvPr/>
        </p:nvCxnSpPr>
        <p:spPr>
          <a:xfrm flipV="1">
            <a:off x="2092594" y="2006312"/>
            <a:ext cx="24207" cy="940831"/>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3336325" y="2606315"/>
            <a:ext cx="272116" cy="0"/>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4057986" y="2515094"/>
            <a:ext cx="272116" cy="0"/>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4774948" y="2515094"/>
            <a:ext cx="589140" cy="0"/>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4" idx="0"/>
            <a:endCxn id="15" idx="5"/>
          </p:cNvCxnSpPr>
          <p:nvPr/>
        </p:nvCxnSpPr>
        <p:spPr>
          <a:xfrm flipH="1" flipV="1">
            <a:off x="3874281" y="2046949"/>
            <a:ext cx="678244" cy="269791"/>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8" idx="1"/>
            <a:endCxn id="15" idx="6"/>
          </p:cNvCxnSpPr>
          <p:nvPr/>
        </p:nvCxnSpPr>
        <p:spPr>
          <a:xfrm flipH="1" flipV="1">
            <a:off x="3984396" y="1817821"/>
            <a:ext cx="1418733" cy="604212"/>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253562" y="2083046"/>
            <a:ext cx="1440200" cy="307369"/>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11" idx="4"/>
          </p:cNvCxnSpPr>
          <p:nvPr/>
        </p:nvCxnSpPr>
        <p:spPr>
          <a:xfrm flipH="1" flipV="1">
            <a:off x="2447764" y="2132856"/>
            <a:ext cx="1" cy="218406"/>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16" idx="3"/>
            <a:endCxn id="17" idx="7"/>
          </p:cNvCxnSpPr>
          <p:nvPr/>
        </p:nvCxnSpPr>
        <p:spPr>
          <a:xfrm flipH="1">
            <a:off x="3513533" y="2786666"/>
            <a:ext cx="133952" cy="335045"/>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6" idx="0"/>
            <a:endCxn id="15" idx="4"/>
          </p:cNvCxnSpPr>
          <p:nvPr/>
        </p:nvCxnSpPr>
        <p:spPr>
          <a:xfrm flipH="1" flipV="1">
            <a:off x="3608441" y="2141857"/>
            <a:ext cx="204525" cy="209405"/>
          </a:xfrm>
          <a:prstGeom prst="straightConnector1">
            <a:avLst/>
          </a:prstGeom>
          <a:ln w="1905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62917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tx1"/>
                </a:solidFill>
                <a:cs typeface="B Titr" panose="00000700000000000000" pitchFamily="2" charset="-78"/>
              </a:rPr>
              <a:t>سئوال</a:t>
            </a:r>
            <a:endParaRPr lang="fa-IR" dirty="0">
              <a:solidFill>
                <a:schemeClr val="tx1"/>
              </a:solidFill>
              <a:cs typeface="B Titr" panose="00000700000000000000" pitchFamily="2" charset="-78"/>
            </a:endParaRPr>
          </a:p>
        </p:txBody>
      </p:sp>
      <p:sp>
        <p:nvSpPr>
          <p:cNvPr id="3" name="Content Placeholder 2"/>
          <p:cNvSpPr>
            <a:spLocks noGrp="1"/>
          </p:cNvSpPr>
          <p:nvPr>
            <p:ph idx="1"/>
          </p:nvPr>
        </p:nvSpPr>
        <p:spPr/>
        <p:txBody>
          <a:bodyPr/>
          <a:lstStyle/>
          <a:p>
            <a:pPr algn="r" rtl="1"/>
            <a:r>
              <a:rPr lang="fa-IR" dirty="0" smtClean="0">
                <a:solidFill>
                  <a:schemeClr val="tx1"/>
                </a:solidFill>
                <a:cs typeface="B Titr" panose="00000700000000000000" pitchFamily="2" charset="-78"/>
              </a:rPr>
              <a:t>اگر جامعه با ایجاد یک نظام تعلیم و تربیت ویژه و محافظه کار سعی دارد فردی مطابق با میل خود پرورش دهد تا محفوظ بماند ، نقش تحول و پیشرفت چه می شود ؟ </a:t>
            </a:r>
          </a:p>
          <a:p>
            <a:pPr algn="r" rtl="1"/>
            <a:r>
              <a:rPr lang="fa-IR" dirty="0" smtClean="0">
                <a:solidFill>
                  <a:schemeClr val="tx1"/>
                </a:solidFill>
                <a:cs typeface="B Titr" panose="00000700000000000000" pitchFamily="2" charset="-78"/>
              </a:rPr>
              <a:t>در چنین شرایطی تربیت اجتماعی یعنی فقط سنت گرایی ؟ یا معنی دیگری هم دارد. </a:t>
            </a:r>
            <a:endParaRPr lang="fa-IR" dirty="0">
              <a:solidFill>
                <a:schemeClr val="tx1"/>
              </a:solidFill>
              <a:cs typeface="B Titr" panose="00000700000000000000" pitchFamily="2" charset="-78"/>
            </a:endParaRPr>
          </a:p>
        </p:txBody>
      </p:sp>
    </p:spTree>
    <p:extLst>
      <p:ext uri="{BB962C8B-B14F-4D97-AF65-F5344CB8AC3E}">
        <p14:creationId xmlns:p14="http://schemas.microsoft.com/office/powerpoint/2010/main" val="2772769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rtl="1"/>
            <a:r>
              <a:rPr lang="fa-IR" b="1" dirty="0" smtClean="0">
                <a:solidFill>
                  <a:schemeClr val="accent2">
                    <a:lumMod val="50000"/>
                  </a:schemeClr>
                </a:solidFill>
                <a:cs typeface="B Titr" panose="00000700000000000000" pitchFamily="2" charset="-78"/>
              </a:rPr>
              <a:t>تحول معنای </a:t>
            </a:r>
            <a:r>
              <a:rPr lang="en-US" b="1" dirty="0" smtClean="0">
                <a:solidFill>
                  <a:schemeClr val="accent2">
                    <a:lumMod val="50000"/>
                  </a:schemeClr>
                </a:solidFill>
                <a:cs typeface="B Titr" panose="00000700000000000000" pitchFamily="2" charset="-78"/>
              </a:rPr>
              <a:t>education</a:t>
            </a:r>
            <a:endParaRPr lang="fa-IR" b="1" dirty="0">
              <a:solidFill>
                <a:schemeClr val="accent2">
                  <a:lumMod val="50000"/>
                </a:schemeClr>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642258"/>
              </p:ext>
            </p:extLst>
          </p:nvPr>
        </p:nvGraphicFramePr>
        <p:xfrm>
          <a:off x="0" y="2160588"/>
          <a:ext cx="7956376" cy="4697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32848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dirty="0" smtClean="0">
                <a:solidFill>
                  <a:schemeClr val="tx1"/>
                </a:solidFill>
                <a:cs typeface="B Titr" panose="00000700000000000000" pitchFamily="2" charset="-78"/>
              </a:rPr>
              <a:t>تربیت و نسلهای اجتماعی</a:t>
            </a:r>
            <a:endParaRPr lang="fa-IR" dirty="0">
              <a:solidFill>
                <a:schemeClr val="tx1"/>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Titr" panose="00000700000000000000" pitchFamily="2" charset="-78"/>
              </a:rPr>
              <a:t>ابتدا به توضیح نظریه تکامل اجتماعی پرداخته و سپس به نقد آن اشاره می شود تا پاسخ سئوال قبل را بیابیم .</a:t>
            </a:r>
          </a:p>
          <a:p>
            <a:pPr algn="r" rtl="1"/>
            <a:r>
              <a:rPr lang="fa-IR" dirty="0" smtClean="0">
                <a:cs typeface="B Titr" panose="00000700000000000000" pitchFamily="2" charset="-78"/>
              </a:rPr>
              <a:t>با توجه به مفروضات قبلی تربیت اجتماعی ، را تاثیر نسل بزرگسال بر نسل جوان جامعه باید دانست . به قول دورکیم : «</a:t>
            </a:r>
            <a:r>
              <a:rPr lang="fa-IR" dirty="0" smtClean="0">
                <a:solidFill>
                  <a:srgbClr val="FF0000"/>
                </a:solidFill>
                <a:cs typeface="B Titr" panose="00000700000000000000" pitchFamily="2" charset="-78"/>
              </a:rPr>
              <a:t>تعلیم و تربیت تاثیر والدین و معلمان بر اطفال </a:t>
            </a:r>
            <a:r>
              <a:rPr lang="fa-IR" dirty="0" smtClean="0">
                <a:cs typeface="B Titr" panose="00000700000000000000" pitchFamily="2" charset="-78"/>
              </a:rPr>
              <a:t>است. هر نسل سعی دارد بخشی از سرمایه فکری خود را از طریق </a:t>
            </a:r>
            <a:r>
              <a:rPr lang="fa-IR" dirty="0" smtClean="0">
                <a:solidFill>
                  <a:srgbClr val="FF0000"/>
                </a:solidFill>
                <a:cs typeface="B Titr" panose="00000700000000000000" pitchFamily="2" charset="-78"/>
              </a:rPr>
              <a:t>تعلیم و تربیت </a:t>
            </a:r>
            <a:r>
              <a:rPr lang="fa-IR" dirty="0" smtClean="0">
                <a:cs typeface="B Titr" panose="00000700000000000000" pitchFamily="2" charset="-78"/>
              </a:rPr>
              <a:t>به نسل بعدی منتقل کند . در همان حال خودش تحت تاثیر تجربیات نسل گذشته خودش است و چون این فرهنگ برای او </a:t>
            </a:r>
            <a:r>
              <a:rPr lang="fa-IR" dirty="0" smtClean="0">
                <a:solidFill>
                  <a:srgbClr val="FF0000"/>
                </a:solidFill>
                <a:cs typeface="B Titr" panose="00000700000000000000" pitchFamily="2" charset="-78"/>
              </a:rPr>
              <a:t>سندیت</a:t>
            </a:r>
            <a:r>
              <a:rPr lang="fa-IR" dirty="0" smtClean="0">
                <a:cs typeface="B Titr" panose="00000700000000000000" pitchFamily="2" charset="-78"/>
              </a:rPr>
              <a:t> دارد لذا سهم بسزایی در اداره و کنترل جامعه دارد. </a:t>
            </a:r>
            <a:r>
              <a:rPr lang="fa-IR" dirty="0" smtClean="0">
                <a:solidFill>
                  <a:srgbClr val="FF0000"/>
                </a:solidFill>
                <a:cs typeface="B Titr" panose="00000700000000000000" pitchFamily="2" charset="-78"/>
              </a:rPr>
              <a:t>لحظه به لحظه نسل جوان تحت تاثیر نسل بزرگسال </a:t>
            </a:r>
            <a:r>
              <a:rPr lang="fa-IR" dirty="0" smtClean="0">
                <a:cs typeface="B Titr" panose="00000700000000000000" pitchFamily="2" charset="-78"/>
              </a:rPr>
              <a:t>است . در خانواده این تاثیر </a:t>
            </a:r>
            <a:r>
              <a:rPr lang="fa-IR" dirty="0" smtClean="0">
                <a:solidFill>
                  <a:srgbClr val="FF0000"/>
                </a:solidFill>
                <a:cs typeface="B Titr" panose="00000700000000000000" pitchFamily="2" charset="-78"/>
              </a:rPr>
              <a:t>آشکار و محسوس </a:t>
            </a:r>
            <a:r>
              <a:rPr lang="fa-IR" dirty="0" smtClean="0">
                <a:cs typeface="B Titr" panose="00000700000000000000" pitchFamily="2" charset="-78"/>
              </a:rPr>
              <a:t>بوده ولی در جامعه</a:t>
            </a:r>
            <a:r>
              <a:rPr lang="fa-IR" dirty="0" smtClean="0">
                <a:solidFill>
                  <a:srgbClr val="FF0000"/>
                </a:solidFill>
                <a:cs typeface="B Titr" panose="00000700000000000000" pitchFamily="2" charset="-78"/>
              </a:rPr>
              <a:t> نامحسوس </a:t>
            </a:r>
            <a:r>
              <a:rPr lang="fa-IR" dirty="0" smtClean="0">
                <a:cs typeface="B Titr" panose="00000700000000000000" pitchFamily="2" charset="-78"/>
              </a:rPr>
              <a:t>می باشد . تدریجا نسل حاضر به </a:t>
            </a:r>
            <a:r>
              <a:rPr lang="fa-IR" dirty="0" smtClean="0">
                <a:solidFill>
                  <a:srgbClr val="FF0000"/>
                </a:solidFill>
                <a:cs typeface="B Titr" panose="00000700000000000000" pitchFamily="2" charset="-78"/>
              </a:rPr>
              <a:t>سن پختگی </a:t>
            </a:r>
            <a:r>
              <a:rPr lang="fa-IR" dirty="0" smtClean="0">
                <a:cs typeface="B Titr" panose="00000700000000000000" pitchFamily="2" charset="-78"/>
              </a:rPr>
              <a:t>می رسد . سعی دارد آن دسته از تجربیاتش را که ربایش </a:t>
            </a:r>
            <a:r>
              <a:rPr lang="fa-IR" dirty="0" smtClean="0">
                <a:solidFill>
                  <a:srgbClr val="FF0000"/>
                </a:solidFill>
                <a:cs typeface="B Titr" panose="00000700000000000000" pitchFamily="2" charset="-78"/>
              </a:rPr>
              <a:t>مطبوع و مفید </a:t>
            </a:r>
            <a:r>
              <a:rPr lang="fa-IR" dirty="0" smtClean="0">
                <a:cs typeface="B Titr" panose="00000700000000000000" pitchFamily="2" charset="-78"/>
              </a:rPr>
              <a:t>بوده به نسل جوان منتقل کند . لذا نظام تعلیم وتربیتش به شدت </a:t>
            </a:r>
            <a:r>
              <a:rPr lang="fa-IR" dirty="0" smtClean="0">
                <a:solidFill>
                  <a:srgbClr val="FF0000"/>
                </a:solidFill>
                <a:cs typeface="B Titr" panose="00000700000000000000" pitchFamily="2" charset="-78"/>
              </a:rPr>
              <a:t>محافظه کار </a:t>
            </a:r>
            <a:r>
              <a:rPr lang="fa-IR" dirty="0" smtClean="0">
                <a:cs typeface="B Titr" panose="00000700000000000000" pitchFamily="2" charset="-78"/>
              </a:rPr>
              <a:t>می شود .</a:t>
            </a:r>
            <a:endParaRPr lang="fa-IR" dirty="0">
              <a:cs typeface="B Titr" panose="00000700000000000000" pitchFamily="2" charset="-78"/>
            </a:endParaRPr>
          </a:p>
        </p:txBody>
      </p:sp>
    </p:spTree>
    <p:extLst>
      <p:ext uri="{BB962C8B-B14F-4D97-AF65-F5344CB8AC3E}">
        <p14:creationId xmlns:p14="http://schemas.microsoft.com/office/powerpoint/2010/main" val="279773714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b="1" dirty="0" smtClean="0">
                <a:solidFill>
                  <a:schemeClr val="tx1"/>
                </a:solidFill>
                <a:cs typeface="B Titr" panose="00000700000000000000" pitchFamily="2" charset="-78"/>
              </a:rPr>
              <a:t>ادامه</a:t>
            </a:r>
            <a:endParaRPr lang="fa-IR" b="1" dirty="0">
              <a:solidFill>
                <a:schemeClr val="tx1"/>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r>
              <a:rPr lang="fa-IR" sz="2400" dirty="0" smtClean="0">
                <a:cs typeface="B Titr" panose="00000700000000000000" pitchFamily="2" charset="-78"/>
              </a:rPr>
              <a:t>نسل جوان بتدریج از زندگی و مسایل هستی دید تازه ای بدست می آورد. در اثر کسب تجربه در ابره ارزش تربیتی قضاوت می کند . کم کم مخالفت او با نسل قبل از خودش به دلیل اینکه:  1- تمایل به جانشینی نسل بزرگسال 2- رویاهایی که برای آینده دارد، شکل می گیرد. نسل جوان سعی دارد که استقلال به دست آورد ، لذا تجدد طلب می شود و دیگر از نسل بزرگسال اطاعت نمی کند . آینده جامعه اش را به مخاطره می اندازد ، سنتها و سرمشق های را طرد می کند . </a:t>
            </a:r>
            <a:endParaRPr lang="fa-IR" sz="2400" dirty="0">
              <a:cs typeface="B Titr" panose="00000700000000000000" pitchFamily="2" charset="-78"/>
            </a:endParaRPr>
          </a:p>
        </p:txBody>
      </p:sp>
    </p:spTree>
    <p:extLst>
      <p:ext uri="{BB962C8B-B14F-4D97-AF65-F5344CB8AC3E}">
        <p14:creationId xmlns:p14="http://schemas.microsoft.com/office/powerpoint/2010/main" val="50616691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sz="2800" b="1" dirty="0" smtClean="0">
                <a:solidFill>
                  <a:schemeClr val="tx1"/>
                </a:solidFill>
                <a:cs typeface="B Titr" panose="00000700000000000000" pitchFamily="2" charset="-78"/>
              </a:rPr>
              <a:t>نقد مبنای تربیت به مثابه تکامل اجتماعی</a:t>
            </a:r>
            <a:endParaRPr lang="fa-IR" sz="2800" b="1" dirty="0">
              <a:solidFill>
                <a:schemeClr val="tx1"/>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Titr" panose="00000700000000000000" pitchFamily="2" charset="-78"/>
              </a:rPr>
              <a:t>تربیت جامعه یا </a:t>
            </a:r>
            <a:r>
              <a:rPr lang="fa-IR" dirty="0" smtClean="0">
                <a:solidFill>
                  <a:srgbClr val="FF0000"/>
                </a:solidFill>
                <a:cs typeface="B Titr" panose="00000700000000000000" pitchFamily="2" charset="-78"/>
              </a:rPr>
              <a:t>جامعه پذیری </a:t>
            </a:r>
            <a:r>
              <a:rPr lang="fa-IR" dirty="0" smtClean="0">
                <a:cs typeface="B Titr" panose="00000700000000000000" pitchFamily="2" charset="-78"/>
              </a:rPr>
              <a:t>به وضعیتی که توضیح داده شد ، تفاوتی با </a:t>
            </a:r>
            <a:r>
              <a:rPr lang="fa-IR" dirty="0" smtClean="0">
                <a:solidFill>
                  <a:srgbClr val="FF0000"/>
                </a:solidFill>
                <a:cs typeface="B Titr" panose="00000700000000000000" pitchFamily="2" charset="-78"/>
              </a:rPr>
              <a:t>دست آموز کردن حیوان</a:t>
            </a:r>
            <a:r>
              <a:rPr lang="fa-IR" dirty="0" smtClean="0">
                <a:cs typeface="B Titr" panose="00000700000000000000" pitchFamily="2" charset="-78"/>
              </a:rPr>
              <a:t> ندارد .و این یعنی ایجاد نوعی </a:t>
            </a:r>
            <a:r>
              <a:rPr lang="fa-IR" dirty="0" smtClean="0">
                <a:solidFill>
                  <a:srgbClr val="FF0000"/>
                </a:solidFill>
                <a:cs typeface="B Titr" panose="00000700000000000000" pitchFamily="2" charset="-78"/>
              </a:rPr>
              <a:t>طبیعت ثانویه تصنعی </a:t>
            </a:r>
            <a:r>
              <a:rPr lang="fa-IR" dirty="0" smtClean="0">
                <a:cs typeface="B Titr" panose="00000700000000000000" pitchFamily="2" charset="-78"/>
              </a:rPr>
              <a:t>. با تسلط کلی جامعه بر تعلیم و تربیت ، </a:t>
            </a:r>
            <a:r>
              <a:rPr lang="fa-IR" dirty="0" smtClean="0">
                <a:solidFill>
                  <a:srgbClr val="FF0000"/>
                </a:solidFill>
                <a:cs typeface="B Titr" panose="00000700000000000000" pitchFamily="2" charset="-78"/>
              </a:rPr>
              <a:t>فردیت</a:t>
            </a:r>
            <a:r>
              <a:rPr lang="fa-IR" dirty="0" smtClean="0">
                <a:cs typeface="B Titr" panose="00000700000000000000" pitchFamily="2" charset="-78"/>
              </a:rPr>
              <a:t> در انسان محو می شود و با این کار </a:t>
            </a:r>
            <a:r>
              <a:rPr lang="fa-IR" dirty="0" smtClean="0">
                <a:solidFill>
                  <a:srgbClr val="FF0000"/>
                </a:solidFill>
                <a:cs typeface="B Titr" panose="00000700000000000000" pitchFamily="2" charset="-78"/>
              </a:rPr>
              <a:t>حرمت شخص ، مفاهیم آزادی و حق انتخاب و... </a:t>
            </a:r>
            <a:r>
              <a:rPr lang="fa-IR" dirty="0" smtClean="0">
                <a:cs typeface="B Titr" panose="00000700000000000000" pitchFamily="2" charset="-78"/>
              </a:rPr>
              <a:t>معنی خود را از دست می دهند . </a:t>
            </a:r>
          </a:p>
          <a:p>
            <a:pPr algn="r" rtl="1"/>
            <a:r>
              <a:rPr lang="fa-IR" dirty="0" smtClean="0">
                <a:cs typeface="B Titr" panose="00000700000000000000" pitchFamily="2" charset="-78"/>
              </a:rPr>
              <a:t>بدین ترتیب با یک </a:t>
            </a:r>
            <a:r>
              <a:rPr lang="fa-IR" dirty="0" smtClean="0">
                <a:solidFill>
                  <a:srgbClr val="FF0000"/>
                </a:solidFill>
                <a:cs typeface="B Titr" panose="00000700000000000000" pitchFamily="2" charset="-78"/>
              </a:rPr>
              <a:t>تناقض م</a:t>
            </a:r>
            <a:r>
              <a:rPr lang="fa-IR" dirty="0" smtClean="0">
                <a:cs typeface="B Titr" panose="00000700000000000000" pitchFamily="2" charset="-78"/>
              </a:rPr>
              <a:t>واجه هستیم و آن این است که : </a:t>
            </a:r>
            <a:r>
              <a:rPr lang="fa-IR" dirty="0" smtClean="0">
                <a:solidFill>
                  <a:srgbClr val="FF0000"/>
                </a:solidFill>
                <a:cs typeface="B Titr" panose="00000700000000000000" pitchFamily="2" charset="-78"/>
              </a:rPr>
              <a:t>تربیت یا باید منحصرا اجتماعی باشد (جبر جامعه ) یا باید به تمام معنی فردی باشد (جبر فرد) </a:t>
            </a:r>
            <a:endParaRPr lang="fa-IR" dirty="0">
              <a:solidFill>
                <a:srgbClr val="FF0000"/>
              </a:solidFill>
              <a:cs typeface="B Titr" panose="00000700000000000000" pitchFamily="2" charset="-78"/>
            </a:endParaRPr>
          </a:p>
        </p:txBody>
      </p:sp>
    </p:spTree>
    <p:extLst>
      <p:ext uri="{BB962C8B-B14F-4D97-AF65-F5344CB8AC3E}">
        <p14:creationId xmlns:p14="http://schemas.microsoft.com/office/powerpoint/2010/main" val="339272100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tx1"/>
                </a:solidFill>
                <a:cs typeface="B Titr" panose="00000700000000000000" pitchFamily="2" charset="-78"/>
              </a:rPr>
              <a:t>ادامه </a:t>
            </a:r>
            <a:endParaRPr lang="fa-IR" dirty="0">
              <a:solidFill>
                <a:schemeClr val="tx1"/>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Titr" panose="00000700000000000000" pitchFamily="2" charset="-78"/>
              </a:rPr>
              <a:t>برای عبور از این تناقض باید گفت که : در حدیثی از </a:t>
            </a:r>
            <a:r>
              <a:rPr lang="fa-IR" dirty="0" smtClean="0">
                <a:solidFill>
                  <a:srgbClr val="FF0000"/>
                </a:solidFill>
                <a:cs typeface="B Titr" panose="00000700000000000000" pitchFamily="2" charset="-78"/>
              </a:rPr>
              <a:t>امام جعفر صادق (ع) </a:t>
            </a:r>
            <a:r>
              <a:rPr lang="fa-IR" dirty="0" smtClean="0">
                <a:cs typeface="B Titr" panose="00000700000000000000" pitchFamily="2" charset="-78"/>
              </a:rPr>
              <a:t>آمده است که : </a:t>
            </a:r>
            <a:r>
              <a:rPr lang="fa-IR" dirty="0" smtClean="0">
                <a:solidFill>
                  <a:srgbClr val="FF0000"/>
                </a:solidFill>
                <a:cs typeface="B Titr" panose="00000700000000000000" pitchFamily="2" charset="-78"/>
              </a:rPr>
              <a:t>لا جبر و لا تفویض ، بل امر بین الامرین </a:t>
            </a:r>
          </a:p>
          <a:p>
            <a:pPr algn="r" rtl="1"/>
            <a:r>
              <a:rPr lang="fa-IR" dirty="0" smtClean="0">
                <a:cs typeface="B Titr" panose="00000700000000000000" pitchFamily="2" charset="-78"/>
              </a:rPr>
              <a:t>برای رسیدن به </a:t>
            </a:r>
            <a:r>
              <a:rPr lang="fa-IR" dirty="0" smtClean="0">
                <a:solidFill>
                  <a:srgbClr val="FF0000"/>
                </a:solidFill>
                <a:cs typeface="B Titr" panose="00000700000000000000" pitchFamily="2" charset="-78"/>
              </a:rPr>
              <a:t>تربیت واقعی </a:t>
            </a:r>
            <a:r>
              <a:rPr lang="fa-IR" dirty="0" smtClean="0">
                <a:cs typeface="B Titr" panose="00000700000000000000" pitchFamily="2" charset="-78"/>
              </a:rPr>
              <a:t>، تربیت شبه حیوانی (دست آموز کردن ) در خدمت جامعه باید تدریجا به تربیت </a:t>
            </a:r>
            <a:r>
              <a:rPr lang="fa-IR" dirty="0" smtClean="0">
                <a:solidFill>
                  <a:srgbClr val="FF0000"/>
                </a:solidFill>
                <a:cs typeface="B Titr" panose="00000700000000000000" pitchFamily="2" charset="-78"/>
              </a:rPr>
              <a:t>شخصیت اخلاقی </a:t>
            </a:r>
            <a:r>
              <a:rPr lang="fa-IR" dirty="0" smtClean="0">
                <a:cs typeface="B Titr" panose="00000700000000000000" pitchFamily="2" charset="-78"/>
              </a:rPr>
              <a:t>بدل شود . چنین اتفاقی می افتد : </a:t>
            </a:r>
          </a:p>
          <a:p>
            <a:pPr algn="r" rtl="1"/>
            <a:r>
              <a:rPr lang="fa-IR" dirty="0" smtClean="0">
                <a:cs typeface="B Titr" panose="00000700000000000000" pitchFamily="2" charset="-78"/>
              </a:rPr>
              <a:t>به نسبتی که در جوامع انسانی </a:t>
            </a:r>
            <a:r>
              <a:rPr lang="fa-IR" dirty="0" smtClean="0">
                <a:solidFill>
                  <a:srgbClr val="FF0000"/>
                </a:solidFill>
                <a:cs typeface="B Titr" panose="00000700000000000000" pitchFamily="2" charset="-78"/>
              </a:rPr>
              <a:t>همبستگی افراد </a:t>
            </a:r>
            <a:r>
              <a:rPr lang="fa-IR" dirty="0" smtClean="0">
                <a:cs typeface="B Titr" panose="00000700000000000000" pitchFamily="2" charset="-78"/>
              </a:rPr>
              <a:t>به یکدیگر گسترش می یابد ، </a:t>
            </a:r>
            <a:r>
              <a:rPr lang="fa-IR" dirty="0" smtClean="0">
                <a:solidFill>
                  <a:srgbClr val="FF0000"/>
                </a:solidFill>
                <a:cs typeface="B Titr" panose="00000700000000000000" pitchFamily="2" charset="-78"/>
              </a:rPr>
              <a:t>وابستگی ماشینی</a:t>
            </a:r>
            <a:r>
              <a:rPr lang="fa-IR" dirty="0" smtClean="0">
                <a:cs typeface="B Titr" panose="00000700000000000000" pitchFamily="2" charset="-78"/>
              </a:rPr>
              <a:t> آنها کاهش می یابد . </a:t>
            </a:r>
            <a:r>
              <a:rPr lang="fa-IR" dirty="0" smtClean="0">
                <a:solidFill>
                  <a:srgbClr val="FF0000"/>
                </a:solidFill>
                <a:cs typeface="B Titr" panose="00000700000000000000" pitchFamily="2" charset="-78"/>
              </a:rPr>
              <a:t>تربیت نیز متحول </a:t>
            </a:r>
            <a:r>
              <a:rPr lang="fa-IR" dirty="0" smtClean="0">
                <a:cs typeface="B Titr" panose="00000700000000000000" pitchFamily="2" charset="-78"/>
              </a:rPr>
              <a:t>میشود . از طرفی </a:t>
            </a:r>
            <a:r>
              <a:rPr lang="fa-IR" dirty="0" smtClean="0">
                <a:solidFill>
                  <a:srgbClr val="FF0000"/>
                </a:solidFill>
                <a:cs typeface="B Titr" panose="00000700000000000000" pitchFamily="2" charset="-78"/>
              </a:rPr>
              <a:t>تحول انسان </a:t>
            </a:r>
            <a:r>
              <a:rPr lang="fa-IR" dirty="0" smtClean="0">
                <a:cs typeface="B Titr" panose="00000700000000000000" pitchFamily="2" charset="-78"/>
              </a:rPr>
              <a:t>و رسیدن به ارزش های متعالی ، لازمه اش عبور از </a:t>
            </a:r>
            <a:r>
              <a:rPr lang="fa-IR" dirty="0" smtClean="0">
                <a:solidFill>
                  <a:srgbClr val="FF0000"/>
                </a:solidFill>
                <a:cs typeface="B Titr" panose="00000700000000000000" pitchFamily="2" charset="-78"/>
              </a:rPr>
              <a:t>جنبه های اجتماعی </a:t>
            </a:r>
            <a:r>
              <a:rPr lang="fa-IR" dirty="0" smtClean="0">
                <a:cs typeface="B Titr" panose="00000700000000000000" pitchFamily="2" charset="-78"/>
              </a:rPr>
              <a:t>است . به عبارتی دیگر :</a:t>
            </a:r>
          </a:p>
          <a:p>
            <a:pPr algn="r" rtl="1"/>
            <a:r>
              <a:rPr lang="fa-IR" sz="2100" dirty="0" smtClean="0">
                <a:solidFill>
                  <a:srgbClr val="00B050"/>
                </a:solidFill>
                <a:cs typeface="B Titr" panose="00000700000000000000" pitchFamily="2" charset="-78"/>
              </a:rPr>
              <a:t>تربیت برای دست یافتن بر ازرشهای عالیه تمدن و معنویت راهی جز جامعه ندارد.</a:t>
            </a:r>
            <a:endParaRPr lang="fa-IR" sz="2100" dirty="0">
              <a:solidFill>
                <a:srgbClr val="00B050"/>
              </a:solidFill>
              <a:cs typeface="B Titr" panose="00000700000000000000" pitchFamily="2" charset="-78"/>
            </a:endParaRPr>
          </a:p>
        </p:txBody>
      </p:sp>
    </p:spTree>
    <p:extLst>
      <p:ext uri="{BB962C8B-B14F-4D97-AF65-F5344CB8AC3E}">
        <p14:creationId xmlns:p14="http://schemas.microsoft.com/office/powerpoint/2010/main" val="111939465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dirty="0" smtClean="0">
                <a:solidFill>
                  <a:schemeClr val="tx1"/>
                </a:solidFill>
                <a:cs typeface="B Titr" pitchFamily="2" charset="-78"/>
              </a:rPr>
              <a:t>جنبه های انسانی تربیت</a:t>
            </a:r>
            <a:endParaRPr lang="fa-IR" dirty="0">
              <a:solidFill>
                <a:schemeClr val="tx1"/>
              </a:solidFill>
              <a:cs typeface="B Titr" pitchFamily="2" charset="-78"/>
            </a:endParaRPr>
          </a:p>
        </p:txBody>
      </p:sp>
      <p:sp>
        <p:nvSpPr>
          <p:cNvPr id="3" name="Content Placeholder 2"/>
          <p:cNvSpPr>
            <a:spLocks noGrp="1"/>
          </p:cNvSpPr>
          <p:nvPr>
            <p:ph idx="1"/>
          </p:nvPr>
        </p:nvSpPr>
        <p:spPr/>
        <p:txBody>
          <a:bodyPr/>
          <a:lstStyle/>
          <a:p>
            <a:pPr algn="r" rtl="1"/>
            <a:r>
              <a:rPr lang="fa-IR" dirty="0" smtClean="0">
                <a:cs typeface="B Titr" pitchFamily="2" charset="-78"/>
              </a:rPr>
              <a:t>در این ارتباط سه موضوع مورد بحث قرار می گیرد :</a:t>
            </a:r>
          </a:p>
          <a:p>
            <a:pPr algn="r" rtl="1"/>
            <a:r>
              <a:rPr lang="fa-IR" dirty="0" smtClean="0">
                <a:cs typeface="B Titr" pitchFamily="2" charset="-78"/>
              </a:rPr>
              <a:t>1</a:t>
            </a:r>
            <a:r>
              <a:rPr lang="fa-IR" dirty="0" smtClean="0">
                <a:solidFill>
                  <a:srgbClr val="00B050"/>
                </a:solidFill>
                <a:cs typeface="B Titr" pitchFamily="2" charset="-78"/>
              </a:rPr>
              <a:t>- مسأله انسان در تربیت </a:t>
            </a:r>
          </a:p>
          <a:p>
            <a:pPr algn="r" rtl="1"/>
            <a:r>
              <a:rPr lang="fa-IR" dirty="0" smtClean="0">
                <a:solidFill>
                  <a:srgbClr val="00B050"/>
                </a:solidFill>
                <a:cs typeface="B Titr" pitchFamily="2" charset="-78"/>
              </a:rPr>
              <a:t>2- دست آموز کردن ، اهلی کردن و تربیت کردن </a:t>
            </a:r>
          </a:p>
          <a:p>
            <a:pPr algn="r" rtl="1"/>
            <a:r>
              <a:rPr lang="fa-IR" dirty="0" smtClean="0">
                <a:solidFill>
                  <a:srgbClr val="00B050"/>
                </a:solidFill>
                <a:cs typeface="B Titr" pitchFamily="2" charset="-78"/>
              </a:rPr>
              <a:t>3- همبستگی و کمال انسانی </a:t>
            </a:r>
            <a:endParaRPr lang="fa-IR" dirty="0">
              <a:solidFill>
                <a:srgbClr val="00B050"/>
              </a:solidFill>
              <a:cs typeface="B Titr" pitchFamily="2" charset="-78"/>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dirty="0" smtClean="0">
                <a:solidFill>
                  <a:schemeClr val="tx1"/>
                </a:solidFill>
                <a:cs typeface="B Titr" pitchFamily="2" charset="-78"/>
              </a:rPr>
              <a:t>1-مسأله انسان در تربیت</a:t>
            </a:r>
            <a:endParaRPr lang="fa-IR" dirty="0">
              <a:solidFill>
                <a:schemeClr val="tx1"/>
              </a:solidFill>
              <a:cs typeface="B Titr"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Titr" pitchFamily="2" charset="-78"/>
              </a:rPr>
              <a:t>از آنچه گذشت چنین نتیجه می شود که هدف تربیت نه منحصرا شکوفایی        جنبه ها ی طبیعت وجود انسان است ونه تماما اجتماعی است .</a:t>
            </a:r>
          </a:p>
          <a:p>
            <a:pPr algn="r" rtl="1"/>
            <a:r>
              <a:rPr lang="fa-IR" dirty="0" smtClean="0">
                <a:cs typeface="B Titr" pitchFamily="2" charset="-78"/>
              </a:rPr>
              <a:t>در صورتی که هم طبیعت وجود انسان باید به منزله ماده ای خاص باید به </a:t>
            </a:r>
            <a:r>
              <a:rPr lang="fa-IR" dirty="0" smtClean="0">
                <a:solidFill>
                  <a:srgbClr val="FF0000"/>
                </a:solidFill>
                <a:cs typeface="B Titr" pitchFamily="2" charset="-78"/>
              </a:rPr>
              <a:t>آن شکل مناسب</a:t>
            </a:r>
            <a:r>
              <a:rPr lang="fa-IR" dirty="0" smtClean="0">
                <a:cs typeface="B Titr" pitchFamily="2" charset="-78"/>
              </a:rPr>
              <a:t> داده شود و بعه عبارتی ساده تر باید از طبیعت فراتر رفت و هم باید از مرحله </a:t>
            </a:r>
            <a:r>
              <a:rPr lang="fa-IR" dirty="0" smtClean="0">
                <a:solidFill>
                  <a:srgbClr val="FF0000"/>
                </a:solidFill>
                <a:cs typeface="B Titr" pitchFamily="2" charset="-78"/>
              </a:rPr>
              <a:t>اجتماعی شدن </a:t>
            </a:r>
            <a:r>
              <a:rPr lang="fa-IR" dirty="0" smtClean="0">
                <a:cs typeface="B Titr" pitchFamily="2" charset="-78"/>
              </a:rPr>
              <a:t>(جامعه) عبور کند تا جوهر وجودی او و هدف غایی اش ظاهر شود . </a:t>
            </a:r>
          </a:p>
          <a:p>
            <a:pPr algn="r" rtl="1"/>
            <a:r>
              <a:rPr lang="fa-IR" dirty="0" smtClean="0">
                <a:cs typeface="B Titr" pitchFamily="2" charset="-78"/>
              </a:rPr>
              <a:t>در واقع طبیعت و اجتماع هر دو </a:t>
            </a:r>
            <a:r>
              <a:rPr lang="fa-IR" dirty="0" smtClean="0">
                <a:solidFill>
                  <a:srgbClr val="FF0000"/>
                </a:solidFill>
                <a:cs typeface="B Titr" pitchFamily="2" charset="-78"/>
              </a:rPr>
              <a:t>وسیله اند </a:t>
            </a:r>
            <a:r>
              <a:rPr lang="fa-IR" dirty="0" smtClean="0">
                <a:cs typeface="B Titr" pitchFamily="2" charset="-78"/>
              </a:rPr>
              <a:t>و به مثابه </a:t>
            </a:r>
            <a:r>
              <a:rPr lang="fa-IR" dirty="0" smtClean="0">
                <a:solidFill>
                  <a:srgbClr val="FF0000"/>
                </a:solidFill>
                <a:cs typeface="B Titr" pitchFamily="2" charset="-78"/>
              </a:rPr>
              <a:t>ابزار</a:t>
            </a:r>
            <a:r>
              <a:rPr lang="fa-IR" dirty="0" smtClean="0">
                <a:cs typeface="B Titr" pitchFamily="2" charset="-78"/>
              </a:rPr>
              <a:t> باید ، ابزار طبیعی صورتی مطلوب به خود بگیرد و با ابزار اجتماعی </a:t>
            </a:r>
            <a:r>
              <a:rPr lang="fa-IR" dirty="0" smtClean="0">
                <a:solidFill>
                  <a:srgbClr val="FF0000"/>
                </a:solidFill>
                <a:cs typeface="B Titr" pitchFamily="2" charset="-78"/>
              </a:rPr>
              <a:t>انطباق</a:t>
            </a:r>
            <a:r>
              <a:rPr lang="fa-IR" dirty="0" smtClean="0">
                <a:cs typeface="B Titr" pitchFamily="2" charset="-78"/>
              </a:rPr>
              <a:t> کامل داشته باشد </a:t>
            </a:r>
            <a:endParaRPr lang="fa-IR" dirty="0">
              <a:cs typeface="B Titr" pitchFamily="2" charset="-78"/>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124744"/>
            <a:ext cx="7200800" cy="4536504"/>
          </a:xfrm>
        </p:spPr>
        <p:txBody>
          <a:bodyPr/>
          <a:lstStyle/>
          <a:p>
            <a:endParaRPr lang="fa-IR" dirty="0"/>
          </a:p>
        </p:txBody>
      </p:sp>
      <p:sp>
        <p:nvSpPr>
          <p:cNvPr id="4" name="Oval 3"/>
          <p:cNvSpPr/>
          <p:nvPr/>
        </p:nvSpPr>
        <p:spPr>
          <a:xfrm>
            <a:off x="1043608" y="2564904"/>
            <a:ext cx="1656184" cy="172819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002060"/>
                </a:solidFill>
                <a:cs typeface="B Titr" pitchFamily="2" charset="-78"/>
              </a:rPr>
              <a:t>طبیعت وجود(شکوفایی کشش های طبیعی وجود آدمی)</a:t>
            </a:r>
            <a:endParaRPr lang="fa-IR" dirty="0">
              <a:solidFill>
                <a:srgbClr val="002060"/>
              </a:solidFill>
              <a:cs typeface="B Titr" pitchFamily="2" charset="-78"/>
            </a:endParaRPr>
          </a:p>
        </p:txBody>
      </p:sp>
      <p:sp>
        <p:nvSpPr>
          <p:cNvPr id="5" name="Oval 4"/>
          <p:cNvSpPr/>
          <p:nvPr/>
        </p:nvSpPr>
        <p:spPr>
          <a:xfrm>
            <a:off x="3491880" y="2636912"/>
            <a:ext cx="1656184" cy="172819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002060"/>
                </a:solidFill>
                <a:cs typeface="B Titr" pitchFamily="2" charset="-78"/>
              </a:rPr>
              <a:t>اجتماع (نهاد ها ،سازمان ها گروه ها آداب و رسوم)</a:t>
            </a:r>
            <a:endParaRPr lang="fa-IR" dirty="0">
              <a:solidFill>
                <a:srgbClr val="002060"/>
              </a:solidFill>
              <a:cs typeface="B Titr" pitchFamily="2" charset="-78"/>
            </a:endParaRPr>
          </a:p>
        </p:txBody>
      </p:sp>
      <p:sp>
        <p:nvSpPr>
          <p:cNvPr id="6" name="Smiley Face 5"/>
          <p:cNvSpPr/>
          <p:nvPr/>
        </p:nvSpPr>
        <p:spPr>
          <a:xfrm>
            <a:off x="6012160" y="2708920"/>
            <a:ext cx="1584176" cy="1512168"/>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ight Arrow 6"/>
          <p:cNvSpPr/>
          <p:nvPr/>
        </p:nvSpPr>
        <p:spPr>
          <a:xfrm>
            <a:off x="2699792" y="3212976"/>
            <a:ext cx="792088" cy="36004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ight Arrow 7"/>
          <p:cNvSpPr/>
          <p:nvPr/>
        </p:nvSpPr>
        <p:spPr>
          <a:xfrm>
            <a:off x="5220072" y="3284984"/>
            <a:ext cx="792088" cy="36004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0" name="Straight Connector 9"/>
          <p:cNvCxnSpPr>
            <a:stCxn id="5" idx="0"/>
          </p:cNvCxnSpPr>
          <p:nvPr/>
        </p:nvCxnSpPr>
        <p:spPr>
          <a:xfrm flipV="1">
            <a:off x="4319972" y="2132856"/>
            <a:ext cx="36004" cy="504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763688" y="4293096"/>
            <a:ext cx="36004" cy="504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5" idx="4"/>
          </p:cNvCxnSpPr>
          <p:nvPr/>
        </p:nvCxnSpPr>
        <p:spPr>
          <a:xfrm flipV="1">
            <a:off x="4283968" y="4365104"/>
            <a:ext cx="36004" cy="504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907704" y="2060848"/>
            <a:ext cx="36004" cy="5040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1979712" y="2060848"/>
            <a:ext cx="2376264" cy="720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1763688" y="4797152"/>
            <a:ext cx="2520280" cy="720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915816" y="1700808"/>
            <a:ext cx="561372" cy="369332"/>
          </a:xfrm>
          <a:prstGeom prst="rect">
            <a:avLst/>
          </a:prstGeom>
          <a:noFill/>
        </p:spPr>
        <p:txBody>
          <a:bodyPr wrap="none" rtlCol="1">
            <a:spAutoFit/>
          </a:bodyPr>
          <a:lstStyle/>
          <a:p>
            <a:r>
              <a:rPr lang="fa-IR" dirty="0" smtClean="0">
                <a:solidFill>
                  <a:srgbClr val="FF0000"/>
                </a:solidFill>
                <a:cs typeface="B Titr" pitchFamily="2" charset="-78"/>
              </a:rPr>
              <a:t>ابزار</a:t>
            </a:r>
            <a:endParaRPr lang="fa-IR" dirty="0">
              <a:solidFill>
                <a:srgbClr val="FF0000"/>
              </a:solidFill>
              <a:cs typeface="B Titr" pitchFamily="2" charset="-78"/>
            </a:endParaRPr>
          </a:p>
        </p:txBody>
      </p:sp>
      <p:sp>
        <p:nvSpPr>
          <p:cNvPr id="29" name="TextBox 28"/>
          <p:cNvSpPr txBox="1"/>
          <p:nvPr/>
        </p:nvSpPr>
        <p:spPr>
          <a:xfrm>
            <a:off x="2627784" y="4869160"/>
            <a:ext cx="561372" cy="369332"/>
          </a:xfrm>
          <a:prstGeom prst="rect">
            <a:avLst/>
          </a:prstGeom>
          <a:noFill/>
        </p:spPr>
        <p:txBody>
          <a:bodyPr wrap="none" rtlCol="1">
            <a:spAutoFit/>
          </a:bodyPr>
          <a:lstStyle/>
          <a:p>
            <a:r>
              <a:rPr lang="fa-IR" dirty="0" smtClean="0">
                <a:solidFill>
                  <a:srgbClr val="FF0000"/>
                </a:solidFill>
                <a:cs typeface="B Titr" pitchFamily="2" charset="-78"/>
              </a:rPr>
              <a:t>ابزار</a:t>
            </a:r>
            <a:endParaRPr lang="fa-IR" dirty="0">
              <a:solidFill>
                <a:srgbClr val="FF0000"/>
              </a:solidFill>
              <a:cs typeface="B Titr" pitchFamily="2" charset="-78"/>
            </a:endParaRPr>
          </a:p>
        </p:txBody>
      </p:sp>
      <p:sp>
        <p:nvSpPr>
          <p:cNvPr id="30" name="TextBox 29"/>
          <p:cNvSpPr txBox="1"/>
          <p:nvPr/>
        </p:nvSpPr>
        <p:spPr>
          <a:xfrm>
            <a:off x="2627784" y="2348880"/>
            <a:ext cx="925254" cy="369332"/>
          </a:xfrm>
          <a:prstGeom prst="rect">
            <a:avLst/>
          </a:prstGeom>
          <a:noFill/>
        </p:spPr>
        <p:txBody>
          <a:bodyPr wrap="none" rtlCol="1">
            <a:spAutoFit/>
          </a:bodyPr>
          <a:lstStyle/>
          <a:p>
            <a:r>
              <a:rPr lang="fa-IR" dirty="0" smtClean="0">
                <a:solidFill>
                  <a:srgbClr val="FF0000"/>
                </a:solidFill>
                <a:cs typeface="B Titr" pitchFamily="2" charset="-78"/>
              </a:rPr>
              <a:t>هماهنگی</a:t>
            </a:r>
            <a:endParaRPr lang="fa-IR" dirty="0">
              <a:solidFill>
                <a:srgbClr val="FF0000"/>
              </a:solidFill>
              <a:cs typeface="B Titr" pitchFamily="2" charset="-78"/>
            </a:endParaRPr>
          </a:p>
        </p:txBody>
      </p:sp>
      <p:sp>
        <p:nvSpPr>
          <p:cNvPr id="31" name="TextBox 30"/>
          <p:cNvSpPr txBox="1"/>
          <p:nvPr/>
        </p:nvSpPr>
        <p:spPr>
          <a:xfrm>
            <a:off x="2699792" y="4293096"/>
            <a:ext cx="723276" cy="369332"/>
          </a:xfrm>
          <a:prstGeom prst="rect">
            <a:avLst/>
          </a:prstGeom>
          <a:noFill/>
        </p:spPr>
        <p:txBody>
          <a:bodyPr wrap="none" rtlCol="1">
            <a:spAutoFit/>
          </a:bodyPr>
          <a:lstStyle/>
          <a:p>
            <a:r>
              <a:rPr lang="fa-IR" dirty="0" smtClean="0">
                <a:solidFill>
                  <a:srgbClr val="FF0000"/>
                </a:solidFill>
                <a:cs typeface="B Titr" pitchFamily="2" charset="-78"/>
              </a:rPr>
              <a:t>انطباق</a:t>
            </a:r>
            <a:endParaRPr lang="fa-IR" dirty="0">
              <a:solidFill>
                <a:srgbClr val="FF0000"/>
              </a:solidFill>
              <a:cs typeface="B Titr" pitchFamily="2" charset="-78"/>
            </a:endParaRPr>
          </a:p>
        </p:txBody>
      </p:sp>
      <p:sp>
        <p:nvSpPr>
          <p:cNvPr id="32" name="TextBox 31"/>
          <p:cNvSpPr txBox="1"/>
          <p:nvPr/>
        </p:nvSpPr>
        <p:spPr>
          <a:xfrm>
            <a:off x="1043608" y="5013176"/>
            <a:ext cx="1208985" cy="369332"/>
          </a:xfrm>
          <a:prstGeom prst="rect">
            <a:avLst/>
          </a:prstGeom>
          <a:noFill/>
        </p:spPr>
        <p:txBody>
          <a:bodyPr wrap="none" rtlCol="1">
            <a:spAutoFit/>
          </a:bodyPr>
          <a:lstStyle/>
          <a:p>
            <a:r>
              <a:rPr lang="fa-IR" dirty="0" smtClean="0">
                <a:solidFill>
                  <a:srgbClr val="FF0000"/>
                </a:solidFill>
                <a:cs typeface="B Titr" pitchFamily="2" charset="-78"/>
              </a:rPr>
              <a:t>هدف1 تربیت</a:t>
            </a:r>
            <a:endParaRPr lang="fa-IR" dirty="0">
              <a:solidFill>
                <a:srgbClr val="FF0000"/>
              </a:solidFill>
              <a:cs typeface="B Titr" pitchFamily="2" charset="-78"/>
            </a:endParaRPr>
          </a:p>
        </p:txBody>
      </p:sp>
      <p:sp>
        <p:nvSpPr>
          <p:cNvPr id="33" name="TextBox 32"/>
          <p:cNvSpPr txBox="1"/>
          <p:nvPr/>
        </p:nvSpPr>
        <p:spPr>
          <a:xfrm>
            <a:off x="3779912" y="5013176"/>
            <a:ext cx="1282723" cy="369332"/>
          </a:xfrm>
          <a:prstGeom prst="rect">
            <a:avLst/>
          </a:prstGeom>
          <a:noFill/>
        </p:spPr>
        <p:txBody>
          <a:bodyPr wrap="none" rtlCol="1">
            <a:spAutoFit/>
          </a:bodyPr>
          <a:lstStyle/>
          <a:p>
            <a:r>
              <a:rPr lang="fa-IR" dirty="0" smtClean="0">
                <a:solidFill>
                  <a:srgbClr val="FF0000"/>
                </a:solidFill>
                <a:cs typeface="B Titr" pitchFamily="2" charset="-78"/>
              </a:rPr>
              <a:t>هدف 2 تربیت</a:t>
            </a:r>
            <a:endParaRPr lang="fa-IR" dirty="0">
              <a:solidFill>
                <a:srgbClr val="FF0000"/>
              </a:solidFill>
              <a:cs typeface="B Titr" pitchFamily="2" charset="-78"/>
            </a:endParaRPr>
          </a:p>
        </p:txBody>
      </p:sp>
      <p:sp>
        <p:nvSpPr>
          <p:cNvPr id="34" name="TextBox 33"/>
          <p:cNvSpPr txBox="1"/>
          <p:nvPr/>
        </p:nvSpPr>
        <p:spPr>
          <a:xfrm>
            <a:off x="6084168" y="4941168"/>
            <a:ext cx="1308371" cy="369332"/>
          </a:xfrm>
          <a:prstGeom prst="rect">
            <a:avLst/>
          </a:prstGeom>
          <a:noFill/>
        </p:spPr>
        <p:txBody>
          <a:bodyPr wrap="none" rtlCol="1">
            <a:spAutoFit/>
          </a:bodyPr>
          <a:lstStyle/>
          <a:p>
            <a:r>
              <a:rPr lang="fa-IR" dirty="0" smtClean="0">
                <a:solidFill>
                  <a:srgbClr val="FF0000"/>
                </a:solidFill>
                <a:cs typeface="B Titr" pitchFamily="2" charset="-78"/>
              </a:rPr>
              <a:t>هدف 3 تربیت</a:t>
            </a:r>
            <a:endParaRPr lang="fa-IR" dirty="0">
              <a:solidFill>
                <a:srgbClr val="FF0000"/>
              </a:solidFill>
              <a:cs typeface="B Titr" pitchFamily="2" charset="-78"/>
            </a:endParaRPr>
          </a:p>
        </p:txBody>
      </p:sp>
      <p:sp>
        <p:nvSpPr>
          <p:cNvPr id="35" name="TextBox 34"/>
          <p:cNvSpPr txBox="1"/>
          <p:nvPr/>
        </p:nvSpPr>
        <p:spPr>
          <a:xfrm>
            <a:off x="5292080" y="2132856"/>
            <a:ext cx="2634054" cy="369332"/>
          </a:xfrm>
          <a:prstGeom prst="rect">
            <a:avLst/>
          </a:prstGeom>
          <a:noFill/>
        </p:spPr>
        <p:txBody>
          <a:bodyPr wrap="none" rtlCol="1">
            <a:spAutoFit/>
          </a:bodyPr>
          <a:lstStyle/>
          <a:p>
            <a:r>
              <a:rPr lang="fa-IR" dirty="0" smtClean="0">
                <a:solidFill>
                  <a:srgbClr val="FF0000"/>
                </a:solidFill>
                <a:cs typeface="B Titr" pitchFamily="2" charset="-78"/>
              </a:rPr>
              <a:t>آشکار شدن گوهر وجود آدمی</a:t>
            </a:r>
            <a:endParaRPr lang="fa-IR" dirty="0">
              <a:solidFill>
                <a:srgbClr val="FF0000"/>
              </a:solidFill>
              <a:cs typeface="B Titr" pitchFamily="2" charset="-78"/>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124744"/>
            <a:ext cx="7200800" cy="4536504"/>
          </a:xfrm>
        </p:spPr>
        <p:txBody>
          <a:bodyPr/>
          <a:lstStyle/>
          <a:p>
            <a:endParaRPr lang="fa-IR" dirty="0"/>
          </a:p>
        </p:txBody>
      </p:sp>
      <p:sp>
        <p:nvSpPr>
          <p:cNvPr id="4" name="Oval 3"/>
          <p:cNvSpPr/>
          <p:nvPr/>
        </p:nvSpPr>
        <p:spPr>
          <a:xfrm>
            <a:off x="1043608" y="2564904"/>
            <a:ext cx="1656184" cy="172819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002060"/>
                </a:solidFill>
                <a:cs typeface="B Titr" pitchFamily="2" charset="-78"/>
              </a:rPr>
              <a:t>طبیعت</a:t>
            </a:r>
            <a:endParaRPr lang="fa-IR" dirty="0">
              <a:solidFill>
                <a:srgbClr val="002060"/>
              </a:solidFill>
              <a:cs typeface="B Titr" pitchFamily="2" charset="-78"/>
            </a:endParaRPr>
          </a:p>
        </p:txBody>
      </p:sp>
      <p:sp>
        <p:nvSpPr>
          <p:cNvPr id="5" name="Oval 4"/>
          <p:cNvSpPr/>
          <p:nvPr/>
        </p:nvSpPr>
        <p:spPr>
          <a:xfrm>
            <a:off x="6015712" y="2632533"/>
            <a:ext cx="1656184" cy="172819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002060"/>
                </a:solidFill>
                <a:cs typeface="B Titr" pitchFamily="2" charset="-78"/>
              </a:rPr>
              <a:t>اجتماع</a:t>
            </a:r>
            <a:endParaRPr lang="fa-IR" dirty="0">
              <a:solidFill>
                <a:srgbClr val="002060"/>
              </a:solidFill>
              <a:cs typeface="B Titr" pitchFamily="2" charset="-78"/>
            </a:endParaRPr>
          </a:p>
        </p:txBody>
      </p:sp>
      <p:sp>
        <p:nvSpPr>
          <p:cNvPr id="6" name="Smiley Face 5"/>
          <p:cNvSpPr/>
          <p:nvPr/>
        </p:nvSpPr>
        <p:spPr>
          <a:xfrm>
            <a:off x="3553038" y="2731697"/>
            <a:ext cx="1584176" cy="1512168"/>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ight Arrow 6"/>
          <p:cNvSpPr/>
          <p:nvPr/>
        </p:nvSpPr>
        <p:spPr>
          <a:xfrm>
            <a:off x="2699792" y="3212976"/>
            <a:ext cx="792088" cy="36004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ight Arrow 7"/>
          <p:cNvSpPr/>
          <p:nvPr/>
        </p:nvSpPr>
        <p:spPr>
          <a:xfrm>
            <a:off x="5220072" y="3284984"/>
            <a:ext cx="792088" cy="36004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0" name="TextBox 29"/>
          <p:cNvSpPr txBox="1"/>
          <p:nvPr/>
        </p:nvSpPr>
        <p:spPr>
          <a:xfrm>
            <a:off x="2658684" y="2683055"/>
            <a:ext cx="925254" cy="369332"/>
          </a:xfrm>
          <a:prstGeom prst="rect">
            <a:avLst/>
          </a:prstGeom>
          <a:noFill/>
        </p:spPr>
        <p:txBody>
          <a:bodyPr wrap="none" rtlCol="1">
            <a:spAutoFit/>
          </a:bodyPr>
          <a:lstStyle/>
          <a:p>
            <a:r>
              <a:rPr lang="fa-IR" dirty="0" smtClean="0">
                <a:solidFill>
                  <a:srgbClr val="FF0000"/>
                </a:solidFill>
                <a:cs typeface="B Titr" pitchFamily="2" charset="-78"/>
              </a:rPr>
              <a:t>هماهنگی</a:t>
            </a:r>
            <a:endParaRPr lang="fa-IR" dirty="0">
              <a:solidFill>
                <a:srgbClr val="FF0000"/>
              </a:solidFill>
              <a:cs typeface="B Titr" pitchFamily="2" charset="-78"/>
            </a:endParaRPr>
          </a:p>
        </p:txBody>
      </p:sp>
      <p:sp>
        <p:nvSpPr>
          <p:cNvPr id="31" name="TextBox 30"/>
          <p:cNvSpPr txBox="1"/>
          <p:nvPr/>
        </p:nvSpPr>
        <p:spPr>
          <a:xfrm>
            <a:off x="2699792" y="4293096"/>
            <a:ext cx="723276" cy="369332"/>
          </a:xfrm>
          <a:prstGeom prst="rect">
            <a:avLst/>
          </a:prstGeom>
          <a:noFill/>
        </p:spPr>
        <p:txBody>
          <a:bodyPr wrap="none" rtlCol="1">
            <a:spAutoFit/>
          </a:bodyPr>
          <a:lstStyle/>
          <a:p>
            <a:r>
              <a:rPr lang="fa-IR" dirty="0" smtClean="0">
                <a:solidFill>
                  <a:srgbClr val="FF0000"/>
                </a:solidFill>
                <a:cs typeface="B Titr" pitchFamily="2" charset="-78"/>
              </a:rPr>
              <a:t>انطباق</a:t>
            </a:r>
            <a:endParaRPr lang="fa-IR" dirty="0">
              <a:solidFill>
                <a:srgbClr val="FF0000"/>
              </a:solidFill>
              <a:cs typeface="B Titr" pitchFamily="2" charset="-78"/>
            </a:endParaRPr>
          </a:p>
        </p:txBody>
      </p:sp>
      <p:sp>
        <p:nvSpPr>
          <p:cNvPr id="2" name="Circular Arrow 1"/>
          <p:cNvSpPr/>
          <p:nvPr/>
        </p:nvSpPr>
        <p:spPr>
          <a:xfrm>
            <a:off x="1742630" y="1628800"/>
            <a:ext cx="2757362" cy="1944216"/>
          </a:xfrm>
          <a:prstGeom prst="circular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3" name="Circular Arrow 22"/>
          <p:cNvSpPr/>
          <p:nvPr/>
        </p:nvSpPr>
        <p:spPr>
          <a:xfrm rot="10585917">
            <a:off x="4230641" y="3287507"/>
            <a:ext cx="2757362" cy="2162573"/>
          </a:xfrm>
          <a:prstGeom prst="circularArrow">
            <a:avLst>
              <a:gd name="adj1" fmla="val 14069"/>
              <a:gd name="adj2" fmla="val 1142319"/>
              <a:gd name="adj3" fmla="val 20494502"/>
              <a:gd name="adj4" fmla="val 10800000"/>
              <a:gd name="adj5" fmla="val 11969"/>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9" name="TextBox 8"/>
          <p:cNvSpPr txBox="1"/>
          <p:nvPr/>
        </p:nvSpPr>
        <p:spPr>
          <a:xfrm>
            <a:off x="2118704" y="2226350"/>
            <a:ext cx="1885452" cy="338554"/>
          </a:xfrm>
          <a:prstGeom prst="rect">
            <a:avLst/>
          </a:prstGeom>
          <a:noFill/>
        </p:spPr>
        <p:txBody>
          <a:bodyPr wrap="none" rtlCol="1">
            <a:spAutoFit/>
          </a:bodyPr>
          <a:lstStyle/>
          <a:p>
            <a:r>
              <a:rPr lang="fa-IR" sz="1600" dirty="0" smtClean="0">
                <a:solidFill>
                  <a:srgbClr val="FF0000"/>
                </a:solidFill>
                <a:cs typeface="B Titr" panose="00000700000000000000" pitchFamily="2" charset="-78"/>
              </a:rPr>
              <a:t>فراراز فشار های طبیعت</a:t>
            </a:r>
            <a:endParaRPr lang="fa-IR" sz="1600" dirty="0">
              <a:solidFill>
                <a:srgbClr val="FF0000"/>
              </a:solidFill>
              <a:cs typeface="B Titr" panose="00000700000000000000" pitchFamily="2" charset="-78"/>
            </a:endParaRPr>
          </a:p>
        </p:txBody>
      </p:sp>
      <p:sp>
        <p:nvSpPr>
          <p:cNvPr id="25" name="Circular Arrow 24"/>
          <p:cNvSpPr/>
          <p:nvPr/>
        </p:nvSpPr>
        <p:spPr>
          <a:xfrm>
            <a:off x="4328623" y="1700808"/>
            <a:ext cx="2757362" cy="1944216"/>
          </a:xfrm>
          <a:prstGeom prst="circular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6" name="Circular Arrow 25"/>
          <p:cNvSpPr/>
          <p:nvPr/>
        </p:nvSpPr>
        <p:spPr>
          <a:xfrm rot="11076906">
            <a:off x="1836372" y="3145092"/>
            <a:ext cx="2757362" cy="1944216"/>
          </a:xfrm>
          <a:prstGeom prst="circular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1" name="TextBox 10"/>
          <p:cNvSpPr txBox="1"/>
          <p:nvPr/>
        </p:nvSpPr>
        <p:spPr>
          <a:xfrm>
            <a:off x="4483546" y="4229247"/>
            <a:ext cx="2154757" cy="338554"/>
          </a:xfrm>
          <a:prstGeom prst="rect">
            <a:avLst/>
          </a:prstGeom>
          <a:noFill/>
        </p:spPr>
        <p:txBody>
          <a:bodyPr wrap="none" rtlCol="1">
            <a:spAutoFit/>
          </a:bodyPr>
          <a:lstStyle/>
          <a:p>
            <a:r>
              <a:rPr lang="fa-IR" sz="1600" dirty="0" smtClean="0">
                <a:solidFill>
                  <a:srgbClr val="FF0000"/>
                </a:solidFill>
                <a:cs typeface="B Titr" panose="00000700000000000000" pitchFamily="2" charset="-78"/>
              </a:rPr>
              <a:t>گریز از ضرورتهای اجتماعی</a:t>
            </a:r>
            <a:endParaRPr lang="fa-IR" sz="1600" dirty="0">
              <a:solidFill>
                <a:srgbClr val="FF0000"/>
              </a:solidFill>
              <a:cs typeface="B Titr" panose="00000700000000000000" pitchFamily="2" charset="-78"/>
            </a:endParaRPr>
          </a:p>
        </p:txBody>
      </p:sp>
      <p:sp>
        <p:nvSpPr>
          <p:cNvPr id="12" name="TextBox 11"/>
          <p:cNvSpPr txBox="1"/>
          <p:nvPr/>
        </p:nvSpPr>
        <p:spPr>
          <a:xfrm>
            <a:off x="5234936" y="2834470"/>
            <a:ext cx="649537" cy="369332"/>
          </a:xfrm>
          <a:prstGeom prst="rect">
            <a:avLst/>
          </a:prstGeom>
          <a:noFill/>
        </p:spPr>
        <p:txBody>
          <a:bodyPr wrap="none" rtlCol="1">
            <a:spAutoFit/>
          </a:bodyPr>
          <a:lstStyle/>
          <a:p>
            <a:r>
              <a:rPr lang="fa-IR" dirty="0" smtClean="0">
                <a:solidFill>
                  <a:srgbClr val="FF0000"/>
                </a:solidFill>
                <a:cs typeface="B Titr" panose="00000700000000000000" pitchFamily="2" charset="-78"/>
              </a:rPr>
              <a:t>تعادل</a:t>
            </a:r>
            <a:endParaRPr lang="fa-IR" dirty="0">
              <a:solidFill>
                <a:srgbClr val="FF0000"/>
              </a:solidFill>
              <a:cs typeface="B Titr" panose="00000700000000000000" pitchFamily="2" charset="-78"/>
            </a:endParaRPr>
          </a:p>
        </p:txBody>
      </p:sp>
      <p:sp>
        <p:nvSpPr>
          <p:cNvPr id="16" name="TextBox 15"/>
          <p:cNvSpPr txBox="1"/>
          <p:nvPr/>
        </p:nvSpPr>
        <p:spPr>
          <a:xfrm>
            <a:off x="1011830" y="1407133"/>
            <a:ext cx="4099199" cy="307777"/>
          </a:xfrm>
          <a:prstGeom prst="rect">
            <a:avLst/>
          </a:prstGeom>
          <a:noFill/>
        </p:spPr>
        <p:txBody>
          <a:bodyPr wrap="none" rtlCol="1">
            <a:spAutoFit/>
          </a:bodyPr>
          <a:lstStyle/>
          <a:p>
            <a:r>
              <a:rPr lang="fa-IR" sz="1400" dirty="0" smtClean="0">
                <a:solidFill>
                  <a:srgbClr val="FF0000"/>
                </a:solidFill>
                <a:cs typeface="B Titr" panose="00000700000000000000" pitchFamily="2" charset="-78"/>
              </a:rPr>
              <a:t>تبعیت جامعه و طبیعت از هدف های درونی و اخلاقی و وجدانی</a:t>
            </a:r>
            <a:endParaRPr lang="fa-IR" sz="1400" dirty="0">
              <a:solidFill>
                <a:srgbClr val="FF0000"/>
              </a:solidFill>
              <a:cs typeface="B Titr" panose="00000700000000000000" pitchFamily="2" charset="-78"/>
            </a:endParaRPr>
          </a:p>
        </p:txBody>
      </p:sp>
      <p:sp>
        <p:nvSpPr>
          <p:cNvPr id="17" name="Equal 16"/>
          <p:cNvSpPr/>
          <p:nvPr/>
        </p:nvSpPr>
        <p:spPr>
          <a:xfrm>
            <a:off x="5056084" y="1444134"/>
            <a:ext cx="389424" cy="184666"/>
          </a:xfrm>
          <a:prstGeom prst="mathEqua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9" name="TextBox 18"/>
          <p:cNvSpPr txBox="1"/>
          <p:nvPr/>
        </p:nvSpPr>
        <p:spPr>
          <a:xfrm>
            <a:off x="5445508" y="1382578"/>
            <a:ext cx="2589170" cy="307777"/>
          </a:xfrm>
          <a:prstGeom prst="rect">
            <a:avLst/>
          </a:prstGeom>
          <a:noFill/>
        </p:spPr>
        <p:txBody>
          <a:bodyPr wrap="none" rtlCol="1">
            <a:spAutoFit/>
          </a:bodyPr>
          <a:lstStyle/>
          <a:p>
            <a:r>
              <a:rPr lang="fa-IR" sz="1400" dirty="0" smtClean="0">
                <a:solidFill>
                  <a:srgbClr val="FF0000"/>
                </a:solidFill>
                <a:cs typeface="B Titr" panose="00000700000000000000" pitchFamily="2" charset="-78"/>
              </a:rPr>
              <a:t>تعادل و هماهنگی بین طبیعت و اجتماع</a:t>
            </a:r>
            <a:endParaRPr lang="fa-IR" sz="1400" dirty="0">
              <a:solidFill>
                <a:srgbClr val="FF0000"/>
              </a:solidFill>
              <a:cs typeface="B Titr" panose="00000700000000000000" pitchFamily="2" charset="-78"/>
            </a:endParaRPr>
          </a:p>
        </p:txBody>
      </p:sp>
      <p:sp>
        <p:nvSpPr>
          <p:cNvPr id="20" name="TextBox 19"/>
          <p:cNvSpPr txBox="1"/>
          <p:nvPr/>
        </p:nvSpPr>
        <p:spPr>
          <a:xfrm>
            <a:off x="2468728" y="5022696"/>
            <a:ext cx="1305165" cy="307777"/>
          </a:xfrm>
          <a:prstGeom prst="rect">
            <a:avLst/>
          </a:prstGeom>
          <a:noFill/>
        </p:spPr>
        <p:txBody>
          <a:bodyPr wrap="none" rtlCol="1">
            <a:spAutoFit/>
          </a:bodyPr>
          <a:lstStyle/>
          <a:p>
            <a:r>
              <a:rPr lang="fa-IR" sz="1400" dirty="0" smtClean="0">
                <a:solidFill>
                  <a:srgbClr val="FF0000"/>
                </a:solidFill>
                <a:cs typeface="B Titr" panose="00000700000000000000" pitchFamily="2" charset="-78"/>
              </a:rPr>
              <a:t>بازگشت به طبیعت</a:t>
            </a:r>
            <a:endParaRPr lang="fa-IR" sz="1400" dirty="0">
              <a:solidFill>
                <a:srgbClr val="FF0000"/>
              </a:solidFill>
              <a:cs typeface="B Titr" panose="00000700000000000000" pitchFamily="2" charset="-78"/>
            </a:endParaRPr>
          </a:p>
        </p:txBody>
      </p:sp>
      <p:sp>
        <p:nvSpPr>
          <p:cNvPr id="21" name="TextBox 20"/>
          <p:cNvSpPr txBox="1"/>
          <p:nvPr/>
        </p:nvSpPr>
        <p:spPr>
          <a:xfrm>
            <a:off x="4843125" y="2324756"/>
            <a:ext cx="1728357" cy="307777"/>
          </a:xfrm>
          <a:prstGeom prst="rect">
            <a:avLst/>
          </a:prstGeom>
          <a:noFill/>
        </p:spPr>
        <p:txBody>
          <a:bodyPr wrap="none" rtlCol="1">
            <a:spAutoFit/>
          </a:bodyPr>
          <a:lstStyle/>
          <a:p>
            <a:r>
              <a:rPr lang="fa-IR" sz="1400" dirty="0" smtClean="0">
                <a:solidFill>
                  <a:srgbClr val="FF0000"/>
                </a:solidFill>
                <a:cs typeface="B Titr" panose="00000700000000000000" pitchFamily="2" charset="-78"/>
              </a:rPr>
              <a:t>ورود به زندگی اجتماعی</a:t>
            </a:r>
            <a:endParaRPr lang="fa-IR" sz="1400" dirty="0">
              <a:solidFill>
                <a:srgbClr val="FF0000"/>
              </a:solidFill>
              <a:cs typeface="B Titr" panose="00000700000000000000" pitchFamily="2" charset="-78"/>
            </a:endParaRPr>
          </a:p>
        </p:txBody>
      </p:sp>
    </p:spTree>
    <p:extLst>
      <p:ext uri="{BB962C8B-B14F-4D97-AF65-F5344CB8AC3E}">
        <p14:creationId xmlns:p14="http://schemas.microsoft.com/office/powerpoint/2010/main" val="272785514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124744"/>
            <a:ext cx="7200800" cy="4608512"/>
          </a:xfrm>
        </p:spPr>
        <p:txBody>
          <a:bodyPr/>
          <a:lstStyle/>
          <a:p>
            <a:endParaRPr lang="fa-IR" dirty="0"/>
          </a:p>
        </p:txBody>
      </p:sp>
      <p:sp>
        <p:nvSpPr>
          <p:cNvPr id="4" name="Oval 3"/>
          <p:cNvSpPr/>
          <p:nvPr/>
        </p:nvSpPr>
        <p:spPr>
          <a:xfrm>
            <a:off x="971600" y="2492896"/>
            <a:ext cx="936104" cy="100811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smtClean="0">
                <a:solidFill>
                  <a:srgbClr val="FF0000"/>
                </a:solidFill>
                <a:cs typeface="B Titr" panose="00000700000000000000" pitchFamily="2" charset="-78"/>
              </a:rPr>
              <a:t>طبیعت</a:t>
            </a:r>
            <a:endParaRPr lang="fa-IR" sz="1400" dirty="0">
              <a:solidFill>
                <a:srgbClr val="FF0000"/>
              </a:solidFill>
              <a:cs typeface="B Titr" panose="00000700000000000000" pitchFamily="2" charset="-78"/>
            </a:endParaRPr>
          </a:p>
        </p:txBody>
      </p:sp>
      <p:sp>
        <p:nvSpPr>
          <p:cNvPr id="5" name="Oval 4"/>
          <p:cNvSpPr/>
          <p:nvPr/>
        </p:nvSpPr>
        <p:spPr>
          <a:xfrm>
            <a:off x="971600" y="3653408"/>
            <a:ext cx="936104" cy="100811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rgbClr val="FF0000"/>
                </a:solidFill>
                <a:cs typeface="B Titr" panose="00000700000000000000" pitchFamily="2" charset="-78"/>
              </a:rPr>
              <a:t>جامعه</a:t>
            </a:r>
            <a:endParaRPr lang="fa-IR" sz="1600" dirty="0">
              <a:solidFill>
                <a:srgbClr val="FF0000"/>
              </a:solidFill>
              <a:cs typeface="B Titr" panose="00000700000000000000" pitchFamily="2" charset="-78"/>
            </a:endParaRPr>
          </a:p>
        </p:txBody>
      </p:sp>
      <p:sp>
        <p:nvSpPr>
          <p:cNvPr id="6" name="Pentagon 5"/>
          <p:cNvSpPr/>
          <p:nvPr/>
        </p:nvSpPr>
        <p:spPr>
          <a:xfrm>
            <a:off x="1907704" y="3365376"/>
            <a:ext cx="1656184" cy="576064"/>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Titr" panose="00000700000000000000" pitchFamily="2" charset="-78"/>
              </a:rPr>
              <a:t>فراتر رفتن از اجتماع و طبیعت</a:t>
            </a:r>
            <a:endParaRPr lang="fa-IR" dirty="0">
              <a:solidFill>
                <a:srgbClr val="FFFF00"/>
              </a:solidFill>
              <a:cs typeface="B Titr" panose="00000700000000000000" pitchFamily="2" charset="-78"/>
            </a:endParaRPr>
          </a:p>
        </p:txBody>
      </p:sp>
      <p:sp>
        <p:nvSpPr>
          <p:cNvPr id="8" name="Notched Right Arrow 7"/>
          <p:cNvSpPr/>
          <p:nvPr/>
        </p:nvSpPr>
        <p:spPr>
          <a:xfrm>
            <a:off x="3491281" y="3068960"/>
            <a:ext cx="1152128" cy="1152128"/>
          </a:xfrm>
          <a:prstGeom prst="notched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100" dirty="0" smtClean="0">
                <a:solidFill>
                  <a:srgbClr val="FFFF00"/>
                </a:solidFill>
                <a:cs typeface="B Titr" panose="00000700000000000000" pitchFamily="2" charset="-78"/>
              </a:rPr>
              <a:t>کسب استقلال اخلاقی</a:t>
            </a:r>
            <a:endParaRPr lang="fa-IR" sz="1100" dirty="0">
              <a:solidFill>
                <a:srgbClr val="FFFF00"/>
              </a:solidFill>
              <a:cs typeface="B Titr" panose="00000700000000000000" pitchFamily="2" charset="-78"/>
            </a:endParaRPr>
          </a:p>
        </p:txBody>
      </p:sp>
      <p:sp>
        <p:nvSpPr>
          <p:cNvPr id="9" name="Notched Right Arrow 8"/>
          <p:cNvSpPr/>
          <p:nvPr/>
        </p:nvSpPr>
        <p:spPr>
          <a:xfrm>
            <a:off x="4463689" y="2996952"/>
            <a:ext cx="1440160" cy="1296144"/>
          </a:xfrm>
          <a:prstGeom prst="notched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rgbClr val="FFFF00"/>
                </a:solidFill>
                <a:cs typeface="B Titr" panose="00000700000000000000" pitchFamily="2" charset="-78"/>
              </a:rPr>
              <a:t>بازگشت به خویشتن</a:t>
            </a:r>
            <a:endParaRPr lang="fa-IR" sz="1600" dirty="0">
              <a:solidFill>
                <a:srgbClr val="FFFF00"/>
              </a:solidFill>
              <a:cs typeface="B Titr" panose="00000700000000000000" pitchFamily="2" charset="-78"/>
            </a:endParaRPr>
          </a:p>
        </p:txBody>
      </p:sp>
      <p:sp>
        <p:nvSpPr>
          <p:cNvPr id="10" name="Notched Right Arrow 9"/>
          <p:cNvSpPr/>
          <p:nvPr/>
        </p:nvSpPr>
        <p:spPr>
          <a:xfrm>
            <a:off x="5735982" y="2933328"/>
            <a:ext cx="1296144" cy="1440160"/>
          </a:xfrm>
          <a:prstGeom prst="notched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rgbClr val="FFFF00"/>
                </a:solidFill>
                <a:cs typeface="B Titr" panose="00000700000000000000" pitchFamily="2" charset="-78"/>
              </a:rPr>
              <a:t>رهایی ازخود</a:t>
            </a:r>
            <a:endParaRPr lang="fa-IR" sz="1600" dirty="0">
              <a:solidFill>
                <a:srgbClr val="FFFF00"/>
              </a:solidFill>
              <a:cs typeface="B Titr" panose="00000700000000000000" pitchFamily="2" charset="-78"/>
            </a:endParaRPr>
          </a:p>
        </p:txBody>
      </p:sp>
      <p:sp>
        <p:nvSpPr>
          <p:cNvPr id="11" name="Vertical Scroll 10"/>
          <p:cNvSpPr/>
          <p:nvPr/>
        </p:nvSpPr>
        <p:spPr>
          <a:xfrm>
            <a:off x="7020272" y="2636912"/>
            <a:ext cx="1224136" cy="2160240"/>
          </a:xfrm>
          <a:prstGeom prst="verticalScroll">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rgbClr val="C00000"/>
                </a:solidFill>
                <a:cs typeface="B Titr" panose="00000700000000000000" pitchFamily="2" charset="-78"/>
              </a:rPr>
              <a:t>ساخته شدن وجدان معنوی</a:t>
            </a:r>
            <a:endParaRPr lang="fa-IR" sz="2000" dirty="0">
              <a:solidFill>
                <a:srgbClr val="C00000"/>
              </a:solidFill>
              <a:cs typeface="B Titr" panose="00000700000000000000" pitchFamily="2" charset="-78"/>
            </a:endParaRPr>
          </a:p>
        </p:txBody>
      </p:sp>
      <p:sp>
        <p:nvSpPr>
          <p:cNvPr id="12" name="Wave 11"/>
          <p:cNvSpPr/>
          <p:nvPr/>
        </p:nvSpPr>
        <p:spPr>
          <a:xfrm>
            <a:off x="2483768" y="1484784"/>
            <a:ext cx="4680520" cy="1152128"/>
          </a:xfrm>
          <a:prstGeom prst="wav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B Titr" panose="00000700000000000000" pitchFamily="2" charset="-78"/>
              </a:rPr>
              <a:t>فرآیند آشکار شدن گوهر وجود آدمی</a:t>
            </a:r>
            <a:endParaRPr lang="fa-IR" dirty="0">
              <a:cs typeface="B Titr" panose="00000700000000000000" pitchFamily="2" charset="-78"/>
            </a:endParaRPr>
          </a:p>
        </p:txBody>
      </p:sp>
      <p:sp>
        <p:nvSpPr>
          <p:cNvPr id="13" name="Horizontal Scroll 12"/>
          <p:cNvSpPr/>
          <p:nvPr/>
        </p:nvSpPr>
        <p:spPr>
          <a:xfrm>
            <a:off x="2483768" y="4797152"/>
            <a:ext cx="3672408" cy="864096"/>
          </a:xfrm>
          <a:prstGeom prst="horizontalScroll">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C00000"/>
                </a:solidFill>
                <a:cs typeface="B Titr" panose="00000700000000000000" pitchFamily="2" charset="-78"/>
              </a:rPr>
              <a:t>حل یک تناقض</a:t>
            </a:r>
            <a:endParaRPr lang="fa-IR" dirty="0">
              <a:solidFill>
                <a:srgbClr val="C00000"/>
              </a:solidFill>
              <a:cs typeface="B Titr" panose="00000700000000000000" pitchFamily="2" charset="-78"/>
            </a:endParaRPr>
          </a:p>
        </p:txBody>
      </p:sp>
    </p:spTree>
    <p:extLst>
      <p:ext uri="{BB962C8B-B14F-4D97-AF65-F5344CB8AC3E}">
        <p14:creationId xmlns:p14="http://schemas.microsoft.com/office/powerpoint/2010/main" val="133837362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dirty="0" smtClean="0">
                <a:solidFill>
                  <a:schemeClr val="tx1"/>
                </a:solidFill>
                <a:cs typeface="B Titr" pitchFamily="2" charset="-78"/>
              </a:rPr>
              <a:t>یک تناقض آشکار و مهم </a:t>
            </a:r>
            <a:endParaRPr lang="fa-IR" dirty="0">
              <a:solidFill>
                <a:schemeClr val="tx1"/>
              </a:solidFill>
              <a:cs typeface="B Titr"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Titr" pitchFamily="2" charset="-78"/>
              </a:rPr>
              <a:t>در کشاکش بین طبیعت و اجتماع ، یا آدمی </a:t>
            </a:r>
            <a:r>
              <a:rPr lang="fa-IR" dirty="0" smtClean="0">
                <a:solidFill>
                  <a:srgbClr val="FF0000"/>
                </a:solidFill>
                <a:cs typeface="B Titr" pitchFamily="2" charset="-78"/>
              </a:rPr>
              <a:t>با  تربیت طبیعت گرا </a:t>
            </a:r>
            <a:r>
              <a:rPr lang="fa-IR" dirty="0" smtClean="0">
                <a:cs typeface="B Titr" pitchFamily="2" charset="-78"/>
              </a:rPr>
              <a:t>کاملا تحت سیطره طبیعت در می آید و همه امکانات بالقوه موجود در طبیعت ابتدایی او توسعه می یابد اما به حقیقت وجود خود نمی رسد و یا چنانکه </a:t>
            </a:r>
            <a:r>
              <a:rPr lang="fa-IR" dirty="0" smtClean="0">
                <a:solidFill>
                  <a:srgbClr val="FF0000"/>
                </a:solidFill>
                <a:cs typeface="B Titr" pitchFamily="2" charset="-78"/>
              </a:rPr>
              <a:t>مطلوب تربیت اجتماعی </a:t>
            </a:r>
            <a:r>
              <a:rPr lang="fa-IR" dirty="0" smtClean="0">
                <a:cs typeface="B Titr" pitchFamily="2" charset="-78"/>
              </a:rPr>
              <a:t>است ،  با ایجاد یک طبیعت ثانوی تحت تاثیر کامل هستی بزرگسال قرار گرفته و </a:t>
            </a:r>
            <a:r>
              <a:rPr lang="fa-IR" dirty="0" smtClean="0">
                <a:solidFill>
                  <a:srgbClr val="FF0000"/>
                </a:solidFill>
                <a:cs typeface="B Titr" pitchFamily="2" charset="-78"/>
              </a:rPr>
              <a:t>تمام وکمال اجتماعی </a:t>
            </a:r>
            <a:r>
              <a:rPr lang="fa-IR" dirty="0" smtClean="0">
                <a:cs typeface="B Titr" pitchFamily="2" charset="-78"/>
              </a:rPr>
              <a:t>می شود . در این کشاکش </a:t>
            </a:r>
            <a:r>
              <a:rPr lang="fa-IR" dirty="0" smtClean="0">
                <a:solidFill>
                  <a:srgbClr val="FF0000"/>
                </a:solidFill>
                <a:cs typeface="B Titr" pitchFamily="2" charset="-78"/>
              </a:rPr>
              <a:t>فشار های روانی</a:t>
            </a:r>
            <a:r>
              <a:rPr lang="fa-IR" dirty="0" smtClean="0">
                <a:cs typeface="B Titr" pitchFamily="2" charset="-78"/>
              </a:rPr>
              <a:t> فراوان بر فرد وارد می شود و دچار یک تناقض می شود و </a:t>
            </a:r>
            <a:r>
              <a:rPr lang="fa-IR" dirty="0" smtClean="0">
                <a:solidFill>
                  <a:srgbClr val="FF0000"/>
                </a:solidFill>
                <a:cs typeface="B Titr" pitchFamily="2" charset="-78"/>
              </a:rPr>
              <a:t>مسأله ی اساسی تربیت </a:t>
            </a:r>
            <a:r>
              <a:rPr lang="fa-IR" dirty="0" smtClean="0">
                <a:cs typeface="B Titr" pitchFamily="2" charset="-78"/>
              </a:rPr>
              <a:t>بوجود می آید و این مشکل با کمک تربیت و با عبور از طبیعت و جامعه حل می شود .به این ترتیب که تربیت به او کمک می کگند که به </a:t>
            </a:r>
            <a:r>
              <a:rPr lang="fa-IR" dirty="0" smtClean="0">
                <a:solidFill>
                  <a:srgbClr val="FF0000"/>
                </a:solidFill>
                <a:cs typeface="B Titr" pitchFamily="2" charset="-78"/>
              </a:rPr>
              <a:t>سمت خویش </a:t>
            </a:r>
            <a:r>
              <a:rPr lang="fa-IR" dirty="0" smtClean="0">
                <a:cs typeface="B Titr" pitchFamily="2" charset="-78"/>
              </a:rPr>
              <a:t>گرایش می کند و بازگشت به خویشتن برای او هدف می شود و تدریجا با تسلط بر جامعه و طبیعت </a:t>
            </a:r>
            <a:r>
              <a:rPr lang="fa-IR" dirty="0" smtClean="0">
                <a:solidFill>
                  <a:srgbClr val="FF0000"/>
                </a:solidFill>
                <a:cs typeface="B Titr" pitchFamily="2" charset="-78"/>
              </a:rPr>
              <a:t>وجدان معنوی </a:t>
            </a:r>
            <a:r>
              <a:rPr lang="fa-IR" dirty="0" smtClean="0">
                <a:cs typeface="B Titr" pitchFamily="2" charset="-78"/>
              </a:rPr>
              <a:t>ظاهر می شود </a:t>
            </a:r>
            <a:endParaRPr lang="fa-IR" dirty="0">
              <a:cs typeface="B Titr" pitchFamily="2" charset="-7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sz="3200" b="1" dirty="0" smtClean="0">
                <a:solidFill>
                  <a:schemeClr val="accent2">
                    <a:lumMod val="50000"/>
                  </a:schemeClr>
                </a:solidFill>
                <a:cs typeface="B Titr" panose="00000700000000000000" pitchFamily="2" charset="-78"/>
              </a:rPr>
              <a:t>(در زبا ن لاتین) </a:t>
            </a:r>
            <a:r>
              <a:rPr lang="en-US" sz="4000" b="1" dirty="0" smtClean="0">
                <a:solidFill>
                  <a:schemeClr val="accent2">
                    <a:lumMod val="50000"/>
                  </a:schemeClr>
                </a:solidFill>
                <a:cs typeface="B Titr" panose="00000700000000000000" pitchFamily="2" charset="-78"/>
              </a:rPr>
              <a:t>education</a:t>
            </a:r>
            <a:endParaRPr lang="fa-IR" sz="4000" b="1" dirty="0">
              <a:solidFill>
                <a:schemeClr val="accent2">
                  <a:lumMod val="50000"/>
                </a:schemeClr>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139075"/>
              </p:ext>
            </p:extLst>
          </p:nvPr>
        </p:nvGraphicFramePr>
        <p:xfrm>
          <a:off x="0" y="2160588"/>
          <a:ext cx="8676456" cy="4697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343935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196752"/>
            <a:ext cx="6984776" cy="4536504"/>
          </a:xfrm>
        </p:spPr>
        <p:txBody>
          <a:bodyPr>
            <a:normAutofit/>
          </a:bodyPr>
          <a:lstStyle/>
          <a:p>
            <a:pPr algn="r" rtl="1"/>
            <a:r>
              <a:rPr lang="fa-IR" dirty="0" smtClean="0">
                <a:cs typeface="B Titr" pitchFamily="2" charset="-78"/>
              </a:rPr>
              <a:t>در جریان تربیت فرد بعد از تسلط بر خویشتن ایده ها و اهداف متعالی تری برای او مطرح می شود و مسئله بازگشت به خویش تبدیل به </a:t>
            </a:r>
            <a:r>
              <a:rPr lang="fa-IR" dirty="0" smtClean="0">
                <a:solidFill>
                  <a:srgbClr val="FF0000"/>
                </a:solidFill>
                <a:cs typeface="B Titr" pitchFamily="2" charset="-78"/>
              </a:rPr>
              <a:t>مسئله رهایی از خویشتن </a:t>
            </a:r>
            <a:r>
              <a:rPr lang="fa-IR" dirty="0" smtClean="0">
                <a:cs typeface="B Titr" pitchFamily="2" charset="-78"/>
              </a:rPr>
              <a:t>می شود. </a:t>
            </a:r>
          </a:p>
          <a:p>
            <a:pPr algn="r" rtl="1"/>
            <a:r>
              <a:rPr lang="fa-IR" dirty="0" smtClean="0">
                <a:cs typeface="B Titr" pitchFamily="2" charset="-78"/>
              </a:rPr>
              <a:t>برای رهایی از خویشتن ، نمی توان طبیعت را به حال خود گذاشت ، چون اگر طبیعت رها شود ، انسان دچار یک نظام قاهر طبیعی می شود ، به اجتماع هم نمی توان بی توجه بود،  بلکه باید فرآیند اجتماعی شدن را کامل کرد تا عبور از آن مقدور گردد و گرفتار نظام نیرومند دیگری نشود . به عبارتی دیگر باید </a:t>
            </a:r>
            <a:r>
              <a:rPr lang="fa-IR" dirty="0" smtClean="0">
                <a:solidFill>
                  <a:srgbClr val="FF0000"/>
                </a:solidFill>
                <a:cs typeface="B Titr" pitchFamily="2" charset="-78"/>
              </a:rPr>
              <a:t>طبیعت و اجتماع را به تسلط </a:t>
            </a:r>
            <a:r>
              <a:rPr lang="fa-IR" dirty="0" smtClean="0">
                <a:cs typeface="B Titr" pitchFamily="2" charset="-78"/>
              </a:rPr>
              <a:t>در آورد و بنابراین </a:t>
            </a:r>
            <a:r>
              <a:rPr lang="fa-IR" dirty="0" smtClean="0">
                <a:solidFill>
                  <a:srgbClr val="FF0000"/>
                </a:solidFill>
                <a:cs typeface="B Titr" pitchFamily="2" charset="-78"/>
              </a:rPr>
              <a:t>رهایی کامل تنها به دست خودش </a:t>
            </a:r>
            <a:r>
              <a:rPr lang="fa-IR" dirty="0" smtClean="0">
                <a:cs typeface="B Titr" pitchFamily="2" charset="-78"/>
              </a:rPr>
              <a:t>امکان دارد . پس باید در سایه تربیت </a:t>
            </a:r>
            <a:r>
              <a:rPr lang="fa-IR" dirty="0" smtClean="0">
                <a:solidFill>
                  <a:srgbClr val="FF0000"/>
                </a:solidFill>
                <a:cs typeface="B Titr" pitchFamily="2" charset="-78"/>
              </a:rPr>
              <a:t>، توان تاثیر گذاری بر خودش </a:t>
            </a:r>
            <a:r>
              <a:rPr lang="fa-IR" dirty="0" smtClean="0">
                <a:cs typeface="B Titr" pitchFamily="2" charset="-78"/>
              </a:rPr>
              <a:t>را پیدا کند و به </a:t>
            </a:r>
            <a:r>
              <a:rPr lang="fa-IR" dirty="0" smtClean="0">
                <a:solidFill>
                  <a:srgbClr val="FF0000"/>
                </a:solidFill>
                <a:cs typeface="B Titr" pitchFamily="2" charset="-78"/>
              </a:rPr>
              <a:t>خود سازی </a:t>
            </a:r>
            <a:r>
              <a:rPr lang="fa-IR" dirty="0" smtClean="0">
                <a:cs typeface="B Titr" pitchFamily="2" charset="-78"/>
              </a:rPr>
              <a:t>برسد و به این ترتیب </a:t>
            </a:r>
            <a:r>
              <a:rPr lang="fa-IR" dirty="0" smtClean="0">
                <a:solidFill>
                  <a:srgbClr val="FF0000"/>
                </a:solidFill>
                <a:cs typeface="B Titr" pitchFamily="2" charset="-78"/>
              </a:rPr>
              <a:t>هدف غایی تربیت ساختن وجدانی آگاه و معنوی </a:t>
            </a:r>
            <a:r>
              <a:rPr lang="fa-IR" dirty="0" smtClean="0">
                <a:cs typeface="B Titr" pitchFamily="2" charset="-78"/>
              </a:rPr>
              <a:t>قرار می گیرد و نهایتا گوهر وجودی انسان آشکار می شود . با این اوصاف تعریف تربیت از : عمل و تأثیر گذاشتن بر دیگران به </a:t>
            </a:r>
            <a:r>
              <a:rPr lang="fa-IR" dirty="0" smtClean="0">
                <a:solidFill>
                  <a:srgbClr val="FF0000"/>
                </a:solidFill>
                <a:cs typeface="B Titr" pitchFamily="2" charset="-78"/>
              </a:rPr>
              <a:t>تأثّر وجدانی تحت تأثیر وجدانی دیگر </a:t>
            </a:r>
            <a:r>
              <a:rPr lang="fa-IR" dirty="0" smtClean="0">
                <a:cs typeface="B Titr" pitchFamily="2" charset="-78"/>
              </a:rPr>
              <a:t>تبدیل می شود .  </a:t>
            </a:r>
            <a:endParaRPr lang="fa-IR" dirty="0">
              <a:cs typeface="B Titr" pitchFamily="2" charset="-78"/>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532440" cy="6858000"/>
          </a:xfrm>
        </p:spPr>
        <p:txBody>
          <a:bodyPr/>
          <a:lstStyle/>
          <a:p>
            <a:pPr marL="0" indent="0" algn="ctr" rtl="1">
              <a:buNone/>
            </a:pPr>
            <a:r>
              <a:rPr lang="fa-IR" sz="2800" dirty="0" smtClean="0">
                <a:solidFill>
                  <a:srgbClr val="FF0000"/>
                </a:solidFill>
                <a:cs typeface="B Titr" pitchFamily="2" charset="-78"/>
              </a:rPr>
              <a:t>2- دست آموز کردن ،اهلی کردن و تربیت کردن  </a:t>
            </a:r>
          </a:p>
          <a:p>
            <a:pPr algn="ctr"/>
            <a:endParaRPr lang="fa-IR" dirty="0">
              <a:solidFill>
                <a:srgbClr val="FF0000"/>
              </a:solidFill>
              <a:cs typeface="B Titr"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2206240672"/>
              </p:ext>
            </p:extLst>
          </p:nvPr>
        </p:nvGraphicFramePr>
        <p:xfrm>
          <a:off x="1" y="1135104"/>
          <a:ext cx="8244408" cy="5722894"/>
        </p:xfrm>
        <a:graphic>
          <a:graphicData uri="http://schemas.openxmlformats.org/drawingml/2006/table">
            <a:tbl>
              <a:tblPr rtl="1" firstRow="1" bandRow="1">
                <a:effectLst>
                  <a:outerShdw blurRad="50800" dist="38100" dir="18900000" algn="bl" rotWithShape="0">
                    <a:prstClr val="black">
                      <a:alpha val="40000"/>
                    </a:prstClr>
                  </a:outerShdw>
                </a:effectLst>
                <a:tableStyleId>{5C22544A-7EE6-4342-B048-85BDC9FD1C3A}</a:tableStyleId>
              </a:tblPr>
              <a:tblGrid>
                <a:gridCol w="2748136"/>
                <a:gridCol w="2748136"/>
                <a:gridCol w="2748136"/>
              </a:tblGrid>
              <a:tr h="424322">
                <a:tc>
                  <a:txBody>
                    <a:bodyPr/>
                    <a:lstStyle/>
                    <a:p>
                      <a:pPr algn="ctr" rtl="1"/>
                      <a:r>
                        <a:rPr lang="fa-IR" dirty="0" smtClean="0"/>
                        <a:t>دست آموز کردن </a:t>
                      </a:r>
                      <a:endParaRPr lang="fa-IR" dirty="0"/>
                    </a:p>
                  </a:txBody>
                  <a:tcPr>
                    <a:solidFill>
                      <a:srgbClr val="00B050"/>
                    </a:solidFill>
                  </a:tcPr>
                </a:tc>
                <a:tc>
                  <a:txBody>
                    <a:bodyPr/>
                    <a:lstStyle/>
                    <a:p>
                      <a:pPr algn="ctr" rtl="1"/>
                      <a:r>
                        <a:rPr lang="fa-IR" dirty="0" smtClean="0"/>
                        <a:t>اهلی کردن </a:t>
                      </a:r>
                      <a:endParaRPr lang="fa-IR" dirty="0"/>
                    </a:p>
                  </a:txBody>
                  <a:tcPr>
                    <a:solidFill>
                      <a:srgbClr val="00B050"/>
                    </a:solidFill>
                  </a:tcPr>
                </a:tc>
                <a:tc>
                  <a:txBody>
                    <a:bodyPr/>
                    <a:lstStyle/>
                    <a:p>
                      <a:pPr algn="ctr" rtl="1"/>
                      <a:r>
                        <a:rPr lang="fa-IR" dirty="0" smtClean="0"/>
                        <a:t>تربیت کردن </a:t>
                      </a:r>
                      <a:endParaRPr lang="fa-IR" dirty="0"/>
                    </a:p>
                  </a:txBody>
                  <a:tcPr>
                    <a:solidFill>
                      <a:srgbClr val="00B050"/>
                    </a:solidFill>
                  </a:tcPr>
                </a:tc>
              </a:tr>
              <a:tr h="1004967">
                <a:tc>
                  <a:txBody>
                    <a:bodyPr/>
                    <a:lstStyle/>
                    <a:p>
                      <a:pPr algn="r" rtl="1"/>
                      <a:r>
                        <a:rPr lang="fa-IR" sz="1600" dirty="0" smtClean="0">
                          <a:cs typeface="B Titr" pitchFamily="2" charset="-78"/>
                        </a:rPr>
                        <a:t>آموزش عادتها و</a:t>
                      </a:r>
                      <a:r>
                        <a:rPr lang="fa-IR" sz="1600" baseline="0" dirty="0" smtClean="0">
                          <a:cs typeface="B Titr" pitchFamily="2" charset="-78"/>
                        </a:rPr>
                        <a:t> رفتارهایی که با تداعی و کنش های خاص بروز می کند</a:t>
                      </a:r>
                      <a:endParaRPr lang="fa-IR" sz="1600" dirty="0">
                        <a:cs typeface="B Titr" pitchFamily="2" charset="-78"/>
                      </a:endParaRPr>
                    </a:p>
                  </a:txBody>
                  <a:tcPr>
                    <a:solidFill>
                      <a:srgbClr val="FFC000"/>
                    </a:solidFill>
                  </a:tcPr>
                </a:tc>
                <a:tc>
                  <a:txBody>
                    <a:bodyPr/>
                    <a:lstStyle/>
                    <a:p>
                      <a:pPr algn="r" rtl="1"/>
                      <a:r>
                        <a:rPr lang="fa-IR" sz="1600" dirty="0" smtClean="0">
                          <a:cs typeface="B Titr" pitchFamily="2" charset="-78"/>
                        </a:rPr>
                        <a:t>به تربیت نزدیکتر است و نوعی دست آموز کردن ولی پیچیده تر از آن است </a:t>
                      </a:r>
                      <a:endParaRPr lang="fa-IR" sz="1600" dirty="0">
                        <a:cs typeface="B Titr" pitchFamily="2" charset="-78"/>
                      </a:endParaRPr>
                    </a:p>
                  </a:txBody>
                  <a:tcPr>
                    <a:solidFill>
                      <a:srgbClr val="FFC000"/>
                    </a:solidFill>
                  </a:tcPr>
                </a:tc>
                <a:tc>
                  <a:txBody>
                    <a:bodyPr/>
                    <a:lstStyle/>
                    <a:p>
                      <a:pPr algn="r" rtl="1"/>
                      <a:r>
                        <a:rPr lang="fa-IR" sz="1600" dirty="0" smtClean="0">
                          <a:cs typeface="B Titr" pitchFamily="2" charset="-78"/>
                        </a:rPr>
                        <a:t>تربیت فراتر و عالی تر از اهلی کردن و دست آموزکردن است </a:t>
                      </a:r>
                      <a:endParaRPr lang="fa-IR" sz="1600" dirty="0">
                        <a:cs typeface="B Titr" pitchFamily="2" charset="-78"/>
                      </a:endParaRPr>
                    </a:p>
                  </a:txBody>
                  <a:tcPr>
                    <a:solidFill>
                      <a:srgbClr val="FFC000"/>
                    </a:solidFill>
                  </a:tcPr>
                </a:tc>
              </a:tr>
              <a:tr h="732393">
                <a:tc>
                  <a:txBody>
                    <a:bodyPr/>
                    <a:lstStyle/>
                    <a:p>
                      <a:pPr algn="r" rtl="1"/>
                      <a:r>
                        <a:rPr lang="fa-IR" sz="1600" dirty="0" smtClean="0">
                          <a:cs typeface="B Titr" pitchFamily="2" charset="-78"/>
                        </a:rPr>
                        <a:t>هدف : لذت ،سرگرمی محبت ، رنج و ترس</a:t>
                      </a:r>
                      <a:endParaRPr lang="fa-IR" sz="1600" dirty="0">
                        <a:cs typeface="B Titr" pitchFamily="2" charset="-78"/>
                      </a:endParaRPr>
                    </a:p>
                  </a:txBody>
                  <a:tcPr>
                    <a:solidFill>
                      <a:srgbClr val="FFC000"/>
                    </a:solidFill>
                  </a:tcPr>
                </a:tc>
                <a:tc>
                  <a:txBody>
                    <a:bodyPr/>
                    <a:lstStyle/>
                    <a:p>
                      <a:pPr algn="r" rtl="1"/>
                      <a:r>
                        <a:rPr lang="fa-IR" sz="1600" dirty="0" smtClean="0">
                          <a:cs typeface="B Titr" pitchFamily="2" charset="-78"/>
                        </a:rPr>
                        <a:t>سود بردن وبهره کشی و خدمت به آدمیان </a:t>
                      </a:r>
                      <a:endParaRPr lang="fa-IR" sz="1600" dirty="0">
                        <a:cs typeface="B Titr" pitchFamily="2" charset="-78"/>
                      </a:endParaRPr>
                    </a:p>
                  </a:txBody>
                  <a:tcPr>
                    <a:solidFill>
                      <a:srgbClr val="FFC000"/>
                    </a:solidFill>
                  </a:tcPr>
                </a:tc>
                <a:tc>
                  <a:txBody>
                    <a:bodyPr/>
                    <a:lstStyle/>
                    <a:p>
                      <a:pPr algn="r" rtl="1"/>
                      <a:r>
                        <a:rPr lang="fa-IR" sz="1600" dirty="0" smtClean="0">
                          <a:cs typeface="B Titr" pitchFamily="2" charset="-78"/>
                        </a:rPr>
                        <a:t>شکوفایی کامل جنبه های اصیل وجود </a:t>
                      </a:r>
                      <a:endParaRPr lang="fa-IR" sz="1600" dirty="0">
                        <a:cs typeface="B Titr" pitchFamily="2" charset="-78"/>
                      </a:endParaRPr>
                    </a:p>
                  </a:txBody>
                  <a:tcPr>
                    <a:solidFill>
                      <a:srgbClr val="FFC000"/>
                    </a:solidFill>
                  </a:tcPr>
                </a:tc>
              </a:tr>
              <a:tr h="424322">
                <a:tc>
                  <a:txBody>
                    <a:bodyPr/>
                    <a:lstStyle/>
                    <a:p>
                      <a:pPr algn="r" rtl="1"/>
                      <a:r>
                        <a:rPr lang="fa-IR" sz="1600" dirty="0" smtClean="0">
                          <a:cs typeface="B Titr" pitchFamily="2" charset="-78"/>
                        </a:rPr>
                        <a:t>نوع رفتار : ساده تصنعی </a:t>
                      </a:r>
                      <a:endParaRPr lang="fa-IR" sz="1600" dirty="0">
                        <a:cs typeface="B Titr" pitchFamily="2" charset="-78"/>
                      </a:endParaRPr>
                    </a:p>
                  </a:txBody>
                  <a:tcPr>
                    <a:solidFill>
                      <a:srgbClr val="FFC000"/>
                    </a:solidFill>
                  </a:tcPr>
                </a:tc>
                <a:tc>
                  <a:txBody>
                    <a:bodyPr/>
                    <a:lstStyle/>
                    <a:p>
                      <a:pPr algn="r" rtl="1"/>
                      <a:r>
                        <a:rPr lang="fa-IR" sz="1600" dirty="0" smtClean="0">
                          <a:cs typeface="B Titr" pitchFamily="2" charset="-78"/>
                        </a:rPr>
                        <a:t>پیچیده</a:t>
                      </a:r>
                      <a:r>
                        <a:rPr lang="fa-IR" sz="1600" baseline="0" dirty="0" smtClean="0">
                          <a:cs typeface="B Titr" pitchFamily="2" charset="-78"/>
                        </a:rPr>
                        <a:t> </a:t>
                      </a:r>
                      <a:endParaRPr lang="fa-IR" sz="1600" dirty="0">
                        <a:cs typeface="B Titr" pitchFamily="2" charset="-78"/>
                      </a:endParaRPr>
                    </a:p>
                  </a:txBody>
                  <a:tcPr>
                    <a:solidFill>
                      <a:srgbClr val="FFC000"/>
                    </a:solidFill>
                  </a:tcPr>
                </a:tc>
                <a:tc>
                  <a:txBody>
                    <a:bodyPr/>
                    <a:lstStyle/>
                    <a:p>
                      <a:pPr algn="r" rtl="1"/>
                      <a:r>
                        <a:rPr lang="fa-IR" sz="1600" dirty="0" smtClean="0">
                          <a:cs typeface="B Titr" pitchFamily="2" charset="-78"/>
                        </a:rPr>
                        <a:t>پیچیده </a:t>
                      </a:r>
                      <a:endParaRPr lang="fa-IR" sz="1600" dirty="0">
                        <a:cs typeface="B Titr" pitchFamily="2" charset="-78"/>
                      </a:endParaRPr>
                    </a:p>
                  </a:txBody>
                  <a:tcPr>
                    <a:solidFill>
                      <a:srgbClr val="FFC000"/>
                    </a:solidFill>
                  </a:tcPr>
                </a:tc>
              </a:tr>
              <a:tr h="762638">
                <a:tc>
                  <a:txBody>
                    <a:bodyPr/>
                    <a:lstStyle/>
                    <a:p>
                      <a:pPr algn="r" rtl="1"/>
                      <a:r>
                        <a:rPr lang="fa-IR" sz="1600" dirty="0" smtClean="0">
                          <a:cs typeface="B Titr" pitchFamily="2" charset="-78"/>
                        </a:rPr>
                        <a:t>گستردگی :تمام</a:t>
                      </a:r>
                      <a:r>
                        <a:rPr lang="fa-IR" sz="1600" baseline="0" dirty="0" smtClean="0">
                          <a:cs typeface="B Titr" pitchFamily="2" charset="-78"/>
                        </a:rPr>
                        <a:t> زندگی موجود را متأثّر می کند. </a:t>
                      </a:r>
                      <a:endParaRPr lang="fa-IR" sz="1600" dirty="0">
                        <a:cs typeface="B Titr" pitchFamily="2" charset="-78"/>
                      </a:endParaRPr>
                    </a:p>
                  </a:txBody>
                  <a:tcPr>
                    <a:solidFill>
                      <a:srgbClr val="FFC000"/>
                    </a:solidFill>
                  </a:tcPr>
                </a:tc>
                <a:tc>
                  <a:txBody>
                    <a:bodyPr/>
                    <a:lstStyle/>
                    <a:p>
                      <a:pPr algn="r" rtl="1"/>
                      <a:r>
                        <a:rPr lang="fa-IR" sz="1600" dirty="0" smtClean="0">
                          <a:cs typeface="B Titr" pitchFamily="2" charset="-78"/>
                        </a:rPr>
                        <a:t>نسل های متوالی را متأثّر می کند </a:t>
                      </a:r>
                      <a:endParaRPr lang="fa-IR" sz="1600" dirty="0">
                        <a:cs typeface="B Titr" pitchFamily="2" charset="-78"/>
                      </a:endParaRPr>
                    </a:p>
                  </a:txBody>
                  <a:tcPr>
                    <a:solidFill>
                      <a:srgbClr val="FFC00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600" dirty="0" smtClean="0">
                          <a:cs typeface="B Titr" pitchFamily="2" charset="-78"/>
                        </a:rPr>
                        <a:t>نسل های متوالی را متأثّر می کند </a:t>
                      </a:r>
                    </a:p>
                    <a:p>
                      <a:pPr algn="r" rtl="1"/>
                      <a:endParaRPr lang="fa-IR" sz="1600" dirty="0">
                        <a:cs typeface="B Titr" pitchFamily="2" charset="-78"/>
                      </a:endParaRPr>
                    </a:p>
                  </a:txBody>
                  <a:tcPr>
                    <a:solidFill>
                      <a:srgbClr val="FFC000"/>
                    </a:solidFill>
                  </a:tcPr>
                </a:tc>
              </a:tr>
              <a:tr h="749380">
                <a:tc>
                  <a:txBody>
                    <a:bodyPr/>
                    <a:lstStyle/>
                    <a:p>
                      <a:pPr algn="r" rtl="1"/>
                      <a:r>
                        <a:rPr lang="fa-IR" sz="1600" dirty="0" smtClean="0">
                          <a:cs typeface="B Titr" pitchFamily="2" charset="-78"/>
                        </a:rPr>
                        <a:t>رشد طبیعی را متوقف و جنبه فردی دارد</a:t>
                      </a:r>
                      <a:r>
                        <a:rPr lang="fa-IR" sz="1600" baseline="0" dirty="0" smtClean="0">
                          <a:cs typeface="B Titr" pitchFamily="2" charset="-78"/>
                        </a:rPr>
                        <a:t> .</a:t>
                      </a:r>
                      <a:endParaRPr lang="fa-IR" sz="1600" dirty="0">
                        <a:cs typeface="B Titr" pitchFamily="2" charset="-78"/>
                      </a:endParaRPr>
                    </a:p>
                  </a:txBody>
                  <a:tcPr>
                    <a:solidFill>
                      <a:srgbClr val="FFC000"/>
                    </a:solidFill>
                  </a:tcPr>
                </a:tc>
                <a:tc>
                  <a:txBody>
                    <a:bodyPr/>
                    <a:lstStyle/>
                    <a:p>
                      <a:pPr algn="r" rtl="1"/>
                      <a:r>
                        <a:rPr lang="fa-IR" sz="1600" dirty="0" smtClean="0">
                          <a:cs typeface="B Titr" pitchFamily="2" charset="-78"/>
                        </a:rPr>
                        <a:t>برگروه و یا از طریق گروه بر فردتأثیر می گذارد</a:t>
                      </a:r>
                      <a:endParaRPr lang="fa-IR" sz="1600" dirty="0">
                        <a:cs typeface="B Titr" pitchFamily="2" charset="-78"/>
                      </a:endParaRPr>
                    </a:p>
                  </a:txBody>
                  <a:tcPr>
                    <a:solidFill>
                      <a:srgbClr val="FFC000"/>
                    </a:solidFill>
                  </a:tcPr>
                </a:tc>
                <a:tc>
                  <a:txBody>
                    <a:bodyPr/>
                    <a:lstStyle/>
                    <a:p>
                      <a:pPr algn="r" rtl="1"/>
                      <a:r>
                        <a:rPr lang="fa-IR" sz="1600" dirty="0" smtClean="0">
                          <a:cs typeface="B Titr" pitchFamily="2" charset="-78"/>
                        </a:rPr>
                        <a:t>جنبه تراکمی دارد</a:t>
                      </a:r>
                      <a:r>
                        <a:rPr lang="fa-IR" sz="1600" baseline="0" dirty="0" smtClean="0">
                          <a:cs typeface="B Titr" pitchFamily="2" charset="-78"/>
                        </a:rPr>
                        <a:t> و هم بر فرد وهم بر گروه تأثیر دارد</a:t>
                      </a:r>
                      <a:endParaRPr lang="fa-IR" sz="1600" dirty="0">
                        <a:cs typeface="B Titr" pitchFamily="2" charset="-78"/>
                      </a:endParaRPr>
                    </a:p>
                  </a:txBody>
                  <a:tcPr>
                    <a:solidFill>
                      <a:srgbClr val="FFC000"/>
                    </a:solidFill>
                  </a:tcPr>
                </a:tc>
              </a:tr>
              <a:tr h="671143">
                <a:tc>
                  <a:txBody>
                    <a:bodyPr/>
                    <a:lstStyle/>
                    <a:p>
                      <a:pPr algn="r" rtl="1"/>
                      <a:r>
                        <a:rPr lang="fa-IR" sz="1600" dirty="0" smtClean="0">
                          <a:cs typeface="B Titr" pitchFamily="2" charset="-78"/>
                        </a:rPr>
                        <a:t>غرایز را سطحی بکار میگیرد</a:t>
                      </a:r>
                      <a:endParaRPr lang="fa-IR" sz="1600" dirty="0">
                        <a:cs typeface="B Titr" pitchFamily="2" charset="-78"/>
                      </a:endParaRPr>
                    </a:p>
                  </a:txBody>
                  <a:tcPr>
                    <a:solidFill>
                      <a:srgbClr val="FFC000"/>
                    </a:solidFill>
                  </a:tcPr>
                </a:tc>
                <a:tc>
                  <a:txBody>
                    <a:bodyPr/>
                    <a:lstStyle/>
                    <a:p>
                      <a:pPr algn="r" rtl="1"/>
                      <a:r>
                        <a:rPr lang="fa-IR" sz="1600" dirty="0" smtClean="0">
                          <a:cs typeface="B Titr" pitchFamily="2" charset="-78"/>
                        </a:rPr>
                        <a:t>غرایز را عمیق بکار میگیرد </a:t>
                      </a:r>
                      <a:endParaRPr lang="fa-IR" sz="1600" dirty="0">
                        <a:cs typeface="B Titr" pitchFamily="2" charset="-78"/>
                      </a:endParaRPr>
                    </a:p>
                  </a:txBody>
                  <a:tcPr>
                    <a:solidFill>
                      <a:srgbClr val="FFC00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600" dirty="0" smtClean="0">
                          <a:cs typeface="B Titr" pitchFamily="2" charset="-78"/>
                        </a:rPr>
                        <a:t>غرایز را عمیق بکار میگیرد </a:t>
                      </a:r>
                    </a:p>
                    <a:p>
                      <a:pPr algn="r" rtl="1"/>
                      <a:endParaRPr lang="fa-IR" sz="1600" dirty="0">
                        <a:cs typeface="B Titr" pitchFamily="2" charset="-78"/>
                      </a:endParaRPr>
                    </a:p>
                  </a:txBody>
                  <a:tcPr>
                    <a:solidFill>
                      <a:srgbClr val="FFC000"/>
                    </a:solidFill>
                  </a:tcPr>
                </a:tc>
              </a:tr>
              <a:tr h="953729">
                <a:tc>
                  <a:txBody>
                    <a:bodyPr/>
                    <a:lstStyle/>
                    <a:p>
                      <a:pPr algn="r" rtl="1"/>
                      <a:r>
                        <a:rPr lang="fa-IR" sz="1600" dirty="0" smtClean="0">
                          <a:cs typeface="B Titr" pitchFamily="2" charset="-78"/>
                        </a:rPr>
                        <a:t>رفتار آموخته شده پایدار</a:t>
                      </a:r>
                      <a:r>
                        <a:rPr lang="fa-IR" sz="1600" baseline="0" dirty="0" smtClean="0">
                          <a:cs typeface="B Titr" pitchFamily="2" charset="-78"/>
                        </a:rPr>
                        <a:t> نیست ،مکانیکی و غیر ارادی و مجزا</a:t>
                      </a:r>
                      <a:endParaRPr lang="fa-IR" sz="1600" dirty="0">
                        <a:cs typeface="B Titr" pitchFamily="2" charset="-78"/>
                      </a:endParaRPr>
                    </a:p>
                  </a:txBody>
                  <a:tcPr>
                    <a:solidFill>
                      <a:srgbClr val="FFC000"/>
                    </a:solidFill>
                  </a:tcPr>
                </a:tc>
                <a:tc>
                  <a:txBody>
                    <a:bodyPr/>
                    <a:lstStyle/>
                    <a:p>
                      <a:pPr algn="r" rtl="1"/>
                      <a:r>
                        <a:rPr lang="fa-IR" sz="1600" dirty="0" smtClean="0">
                          <a:cs typeface="B Titr" pitchFamily="2" charset="-78"/>
                        </a:rPr>
                        <a:t>پایدار است غیر ارادی</a:t>
                      </a:r>
                      <a:r>
                        <a:rPr lang="fa-IR" sz="1600" baseline="0" dirty="0" smtClean="0">
                          <a:cs typeface="B Titr" pitchFamily="2" charset="-78"/>
                        </a:rPr>
                        <a:t> نیست و به شکل سری و مجموعه </a:t>
                      </a:r>
                      <a:r>
                        <a:rPr lang="fa-IR" sz="1600" dirty="0" smtClean="0">
                          <a:cs typeface="B Titr" pitchFamily="2" charset="-78"/>
                        </a:rPr>
                        <a:t> </a:t>
                      </a:r>
                      <a:endParaRPr lang="fa-IR" sz="1600" dirty="0">
                        <a:cs typeface="B Titr" pitchFamily="2" charset="-78"/>
                      </a:endParaRPr>
                    </a:p>
                  </a:txBody>
                  <a:tcPr>
                    <a:solidFill>
                      <a:srgbClr val="FFC000"/>
                    </a:solidFill>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600" dirty="0" smtClean="0">
                          <a:cs typeface="B Titr" pitchFamily="2" charset="-78"/>
                        </a:rPr>
                        <a:t>پایدار</a:t>
                      </a:r>
                      <a:r>
                        <a:rPr lang="fa-IR" sz="1600" baseline="0" dirty="0" smtClean="0">
                          <a:cs typeface="B Titr" pitchFamily="2" charset="-78"/>
                        </a:rPr>
                        <a:t> است .</a:t>
                      </a:r>
                      <a:r>
                        <a:rPr lang="fa-IR" sz="1600" dirty="0" smtClean="0">
                          <a:cs typeface="B Titr" pitchFamily="2" charset="-78"/>
                        </a:rPr>
                        <a:t> غیر ارادی</a:t>
                      </a:r>
                      <a:r>
                        <a:rPr lang="fa-IR" sz="1600" baseline="0" dirty="0" smtClean="0">
                          <a:cs typeface="B Titr" pitchFamily="2" charset="-78"/>
                        </a:rPr>
                        <a:t> نیست و به شکل سری و مجموعه </a:t>
                      </a:r>
                      <a:r>
                        <a:rPr lang="fa-IR" sz="1600" dirty="0" smtClean="0">
                          <a:cs typeface="B Titr" pitchFamily="2" charset="-78"/>
                        </a:rPr>
                        <a:t> </a:t>
                      </a:r>
                    </a:p>
                    <a:p>
                      <a:pPr algn="r" rtl="1"/>
                      <a:endParaRPr lang="fa-IR" sz="1600" dirty="0">
                        <a:cs typeface="B Titr" pitchFamily="2" charset="-78"/>
                      </a:endParaRPr>
                    </a:p>
                  </a:txBody>
                  <a:tcPr>
                    <a:solidFill>
                      <a:srgbClr val="FFC000"/>
                    </a:solidFill>
                  </a:tcPr>
                </a:tc>
              </a:tr>
            </a:tbl>
          </a:graphicData>
        </a:graphic>
      </p:graphicFrame>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pPr algn="ctr"/>
            <a:r>
              <a:rPr lang="fa-IR" sz="2800" dirty="0" smtClean="0">
                <a:solidFill>
                  <a:schemeClr val="tx1"/>
                </a:solidFill>
                <a:cs typeface="B Titr" pitchFamily="2" charset="-78"/>
              </a:rPr>
              <a:t>آیا تربیت با دست آموزو اهلی کردن بیگانه است؟</a:t>
            </a:r>
            <a:endParaRPr lang="fa-IR" sz="2800" dirty="0">
              <a:solidFill>
                <a:schemeClr val="tx1"/>
              </a:solidFill>
              <a:cs typeface="B Titr" pitchFamily="2" charset="-78"/>
            </a:endParaRPr>
          </a:p>
        </p:txBody>
      </p:sp>
      <p:sp>
        <p:nvSpPr>
          <p:cNvPr id="3" name="Content Placeholder 2"/>
          <p:cNvSpPr>
            <a:spLocks noGrp="1"/>
          </p:cNvSpPr>
          <p:nvPr>
            <p:ph idx="1"/>
          </p:nvPr>
        </p:nvSpPr>
        <p:spPr/>
        <p:txBody>
          <a:bodyPr>
            <a:normAutofit/>
          </a:bodyPr>
          <a:lstStyle/>
          <a:p>
            <a:pPr algn="r" rtl="1"/>
            <a:r>
              <a:rPr lang="fa-IR" sz="2400" dirty="0" smtClean="0">
                <a:solidFill>
                  <a:srgbClr val="FF0000"/>
                </a:solidFill>
                <a:cs typeface="B Titr" pitchFamily="2" charset="-78"/>
              </a:rPr>
              <a:t>خیر،</a:t>
            </a:r>
            <a:r>
              <a:rPr lang="fa-IR" sz="2400" dirty="0" smtClean="0">
                <a:cs typeface="B Titr" pitchFamily="2" charset="-78"/>
              </a:rPr>
              <a:t> مادام که تربیت عبارت از آشنا کردن جوانان با عادات و آداب و رسوم و اعتقادات گروه باشد و به عبارتی ، تا زمانی که هدف آن محدود به اجتماعی بار آوردن کودک باشد و جامعه تصویر روشنی از تربیت مبتنی </a:t>
            </a:r>
            <a:r>
              <a:rPr lang="fa-IR" sz="2400" dirty="0" smtClean="0">
                <a:solidFill>
                  <a:srgbClr val="FF0000"/>
                </a:solidFill>
                <a:cs typeface="B Titr" pitchFamily="2" charset="-78"/>
              </a:rPr>
              <a:t>بر نظام ارزش هایش </a:t>
            </a:r>
            <a:r>
              <a:rPr lang="fa-IR" sz="2400" dirty="0" smtClean="0">
                <a:cs typeface="B Titr" pitchFamily="2" charset="-78"/>
              </a:rPr>
              <a:t>نداشته باشد </a:t>
            </a:r>
            <a:r>
              <a:rPr lang="fa-IR" sz="2400" dirty="0" smtClean="0">
                <a:solidFill>
                  <a:srgbClr val="FF0000"/>
                </a:solidFill>
                <a:cs typeface="B Titr" pitchFamily="2" charset="-78"/>
              </a:rPr>
              <a:t>تربیت اجتماع گرا  </a:t>
            </a:r>
            <a:r>
              <a:rPr lang="fa-IR" sz="2400" dirty="0" smtClean="0">
                <a:cs typeface="B Titr" pitchFamily="2" charset="-78"/>
              </a:rPr>
              <a:t>اساسا  چیزی جز</a:t>
            </a:r>
            <a:r>
              <a:rPr lang="fa-IR" sz="2400" dirty="0" smtClean="0">
                <a:solidFill>
                  <a:srgbClr val="FF0000"/>
                </a:solidFill>
                <a:cs typeface="B Titr" pitchFamily="2" charset="-78"/>
              </a:rPr>
              <a:t> دست آموز و اهلی کردن </a:t>
            </a:r>
            <a:r>
              <a:rPr lang="fa-IR" sz="2400" dirty="0" smtClean="0">
                <a:cs typeface="B Titr" pitchFamily="2" charset="-78"/>
              </a:rPr>
              <a:t>نخواهد بود .</a:t>
            </a:r>
            <a:endParaRPr lang="fa-IR" sz="2400" dirty="0">
              <a:cs typeface="B Titr" pitchFamily="2" charset="-78"/>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57972"/>
            <a:ext cx="6400800" cy="720080"/>
          </a:xfrm>
          <a:solidFill>
            <a:srgbClr val="FFFF00"/>
          </a:solidFill>
        </p:spPr>
        <p:txBody>
          <a:bodyPr>
            <a:normAutofit/>
          </a:bodyPr>
          <a:lstStyle/>
          <a:p>
            <a:pPr algn="ctr"/>
            <a:r>
              <a:rPr lang="fa-IR" dirty="0" smtClean="0">
                <a:solidFill>
                  <a:schemeClr val="tx1"/>
                </a:solidFill>
                <a:cs typeface="B Titr" pitchFamily="2" charset="-78"/>
              </a:rPr>
              <a:t>3- همبستگی </a:t>
            </a:r>
            <a:endParaRPr lang="fa-IR" dirty="0">
              <a:solidFill>
                <a:schemeClr val="tx1"/>
              </a:solidFill>
              <a:cs typeface="B Titr" pitchFamily="2" charset="-78"/>
            </a:endParaRPr>
          </a:p>
        </p:txBody>
      </p:sp>
      <p:sp>
        <p:nvSpPr>
          <p:cNvPr id="3" name="Content Placeholder 2"/>
          <p:cNvSpPr>
            <a:spLocks noGrp="1"/>
          </p:cNvSpPr>
          <p:nvPr>
            <p:ph idx="1"/>
          </p:nvPr>
        </p:nvSpPr>
        <p:spPr>
          <a:xfrm>
            <a:off x="0" y="1628800"/>
            <a:ext cx="8316416" cy="5229200"/>
          </a:xfrm>
        </p:spPr>
        <p:txBody>
          <a:bodyPr/>
          <a:lstStyle/>
          <a:p>
            <a:endParaRPr lang="fa-IR" dirty="0"/>
          </a:p>
        </p:txBody>
      </p:sp>
      <p:sp>
        <p:nvSpPr>
          <p:cNvPr id="4" name="TextBox 3"/>
          <p:cNvSpPr txBox="1"/>
          <p:nvPr/>
        </p:nvSpPr>
        <p:spPr>
          <a:xfrm>
            <a:off x="7236296" y="3501008"/>
            <a:ext cx="1096697" cy="923330"/>
          </a:xfrm>
          <a:prstGeom prst="rect">
            <a:avLst/>
          </a:prstGeom>
          <a:noFill/>
        </p:spPr>
        <p:txBody>
          <a:bodyPr wrap="square" rtlCol="1">
            <a:spAutoFit/>
          </a:bodyPr>
          <a:lstStyle/>
          <a:p>
            <a:r>
              <a:rPr lang="fa-IR" dirty="0" smtClean="0">
                <a:cs typeface="B Titr" pitchFamily="2" charset="-78"/>
              </a:rPr>
              <a:t>ویژگی های</a:t>
            </a:r>
            <a:r>
              <a:rPr lang="fa-IR" dirty="0" smtClean="0"/>
              <a:t> </a:t>
            </a:r>
            <a:r>
              <a:rPr lang="fa-IR" dirty="0" smtClean="0">
                <a:cs typeface="B Titr" pitchFamily="2" charset="-78"/>
              </a:rPr>
              <a:t>عمل تربیتی</a:t>
            </a:r>
            <a:endParaRPr lang="fa-IR" dirty="0">
              <a:cs typeface="B Titr" pitchFamily="2" charset="-78"/>
            </a:endParaRPr>
          </a:p>
        </p:txBody>
      </p:sp>
      <p:sp>
        <p:nvSpPr>
          <p:cNvPr id="5" name="Right Brace 4"/>
          <p:cNvSpPr/>
          <p:nvPr/>
        </p:nvSpPr>
        <p:spPr>
          <a:xfrm>
            <a:off x="7236296" y="2060848"/>
            <a:ext cx="144016" cy="3744416"/>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6" name="TextBox 5"/>
          <p:cNvSpPr txBox="1"/>
          <p:nvPr/>
        </p:nvSpPr>
        <p:spPr>
          <a:xfrm>
            <a:off x="6039157" y="2060848"/>
            <a:ext cx="1077539" cy="369332"/>
          </a:xfrm>
          <a:prstGeom prst="rect">
            <a:avLst/>
          </a:prstGeom>
          <a:noFill/>
        </p:spPr>
        <p:txBody>
          <a:bodyPr wrap="none" rtlCol="1">
            <a:spAutoFit/>
          </a:bodyPr>
          <a:lstStyle/>
          <a:p>
            <a:r>
              <a:rPr lang="fa-IR" dirty="0" smtClean="0">
                <a:cs typeface="B Titr" pitchFamily="2" charset="-78"/>
              </a:rPr>
              <a:t>1- عدالت </a:t>
            </a:r>
            <a:endParaRPr lang="fa-IR" dirty="0">
              <a:cs typeface="B Titr" pitchFamily="2" charset="-78"/>
            </a:endParaRPr>
          </a:p>
        </p:txBody>
      </p:sp>
      <p:sp>
        <p:nvSpPr>
          <p:cNvPr id="7" name="TextBox 6"/>
          <p:cNvSpPr txBox="1"/>
          <p:nvPr/>
        </p:nvSpPr>
        <p:spPr>
          <a:xfrm>
            <a:off x="6300192" y="3140968"/>
            <a:ext cx="922047" cy="369332"/>
          </a:xfrm>
          <a:prstGeom prst="rect">
            <a:avLst/>
          </a:prstGeom>
          <a:noFill/>
        </p:spPr>
        <p:txBody>
          <a:bodyPr wrap="none" rtlCol="1">
            <a:spAutoFit/>
          </a:bodyPr>
          <a:lstStyle/>
          <a:p>
            <a:r>
              <a:rPr lang="fa-IR" dirty="0" smtClean="0">
                <a:cs typeface="B Titr" pitchFamily="2" charset="-78"/>
              </a:rPr>
              <a:t>2- ایثار </a:t>
            </a:r>
            <a:endParaRPr lang="fa-IR" dirty="0">
              <a:cs typeface="B Titr" pitchFamily="2" charset="-78"/>
            </a:endParaRPr>
          </a:p>
        </p:txBody>
      </p:sp>
      <p:sp>
        <p:nvSpPr>
          <p:cNvPr id="8" name="TextBox 7"/>
          <p:cNvSpPr txBox="1"/>
          <p:nvPr/>
        </p:nvSpPr>
        <p:spPr>
          <a:xfrm>
            <a:off x="6156176" y="4077072"/>
            <a:ext cx="1059906" cy="307777"/>
          </a:xfrm>
          <a:prstGeom prst="rect">
            <a:avLst/>
          </a:prstGeom>
          <a:noFill/>
        </p:spPr>
        <p:txBody>
          <a:bodyPr wrap="none" rtlCol="1">
            <a:spAutoFit/>
          </a:bodyPr>
          <a:lstStyle/>
          <a:p>
            <a:r>
              <a:rPr lang="fa-IR" sz="1400" dirty="0" smtClean="0">
                <a:cs typeface="B Titr" pitchFamily="2" charset="-78"/>
              </a:rPr>
              <a:t>3- همبستگی</a:t>
            </a:r>
            <a:endParaRPr lang="fa-IR" sz="1400" dirty="0">
              <a:cs typeface="B Titr" pitchFamily="2" charset="-78"/>
            </a:endParaRPr>
          </a:p>
        </p:txBody>
      </p:sp>
      <p:sp>
        <p:nvSpPr>
          <p:cNvPr id="9" name="TextBox 8"/>
          <p:cNvSpPr txBox="1"/>
          <p:nvPr/>
        </p:nvSpPr>
        <p:spPr>
          <a:xfrm>
            <a:off x="6084168" y="5085184"/>
            <a:ext cx="1160894" cy="307777"/>
          </a:xfrm>
          <a:prstGeom prst="rect">
            <a:avLst/>
          </a:prstGeom>
          <a:noFill/>
        </p:spPr>
        <p:txBody>
          <a:bodyPr wrap="none" rtlCol="1">
            <a:spAutoFit/>
          </a:bodyPr>
          <a:lstStyle/>
          <a:p>
            <a:r>
              <a:rPr lang="fa-IR" sz="1400" dirty="0" smtClean="0">
                <a:cs typeface="B Titr" pitchFamily="2" charset="-78"/>
              </a:rPr>
              <a:t>4- محبت آمیز</a:t>
            </a:r>
            <a:endParaRPr lang="fa-IR" sz="1400" dirty="0">
              <a:cs typeface="B Titr" pitchFamily="2" charset="-78"/>
            </a:endParaRPr>
          </a:p>
        </p:txBody>
      </p:sp>
      <p:sp>
        <p:nvSpPr>
          <p:cNvPr id="10" name="TextBox 9"/>
          <p:cNvSpPr txBox="1"/>
          <p:nvPr/>
        </p:nvSpPr>
        <p:spPr>
          <a:xfrm>
            <a:off x="1043608" y="1772816"/>
            <a:ext cx="5040561" cy="923330"/>
          </a:xfrm>
          <a:prstGeom prst="rect">
            <a:avLst/>
          </a:prstGeom>
          <a:noFill/>
        </p:spPr>
        <p:txBody>
          <a:bodyPr wrap="square" rtlCol="1">
            <a:spAutoFit/>
          </a:bodyPr>
          <a:lstStyle/>
          <a:p>
            <a:r>
              <a:rPr lang="fa-IR" dirty="0" smtClean="0">
                <a:cs typeface="B Titr" pitchFamily="2" charset="-78"/>
              </a:rPr>
              <a:t>کودک محترم است و این احترام حق او است . از آنجا که تربیت نیز از حقوق اساسی کودک است ، لذا تربیت کردن محترم داشتن او و عین عدالت است</a:t>
            </a:r>
            <a:endParaRPr lang="fa-IR" dirty="0">
              <a:cs typeface="B Titr" pitchFamily="2" charset="-78"/>
            </a:endParaRPr>
          </a:p>
        </p:txBody>
      </p:sp>
      <p:sp>
        <p:nvSpPr>
          <p:cNvPr id="11" name="Right Brace 10"/>
          <p:cNvSpPr/>
          <p:nvPr/>
        </p:nvSpPr>
        <p:spPr>
          <a:xfrm>
            <a:off x="6084168" y="1772816"/>
            <a:ext cx="144016" cy="936104"/>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2" name="TextBox 11"/>
          <p:cNvSpPr txBox="1"/>
          <p:nvPr/>
        </p:nvSpPr>
        <p:spPr>
          <a:xfrm>
            <a:off x="755576" y="2708920"/>
            <a:ext cx="5293096" cy="1200329"/>
          </a:xfrm>
          <a:prstGeom prst="rect">
            <a:avLst/>
          </a:prstGeom>
          <a:noFill/>
        </p:spPr>
        <p:txBody>
          <a:bodyPr wrap="square" rtlCol="1">
            <a:spAutoFit/>
          </a:bodyPr>
          <a:lstStyle/>
          <a:p>
            <a:r>
              <a:rPr lang="fa-IR" dirty="0" smtClean="0">
                <a:cs typeface="B Titr" pitchFamily="2" charset="-78"/>
              </a:rPr>
              <a:t>مصالح کودک ایجاب می کند که در هر شرایطی به تربیت او همت گمارند. لازمه این کار وجود یک سیستم نیرومند و کارآمد است . این کار با صرف هزینه و دشواری به نتیجه می رسد  بنابراین عمل تربیتی نمونه ای از ایثار است </a:t>
            </a:r>
            <a:endParaRPr lang="fa-IR" dirty="0">
              <a:cs typeface="B Titr" pitchFamily="2" charset="-78"/>
            </a:endParaRPr>
          </a:p>
        </p:txBody>
      </p:sp>
      <p:sp>
        <p:nvSpPr>
          <p:cNvPr id="13" name="Right Brace 12"/>
          <p:cNvSpPr/>
          <p:nvPr/>
        </p:nvSpPr>
        <p:spPr>
          <a:xfrm>
            <a:off x="6156176" y="2780928"/>
            <a:ext cx="72008" cy="1008112"/>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4" name="TextBox 13"/>
          <p:cNvSpPr txBox="1"/>
          <p:nvPr/>
        </p:nvSpPr>
        <p:spPr>
          <a:xfrm>
            <a:off x="827584" y="3861048"/>
            <a:ext cx="5344660" cy="923330"/>
          </a:xfrm>
          <a:prstGeom prst="rect">
            <a:avLst/>
          </a:prstGeom>
          <a:noFill/>
        </p:spPr>
        <p:txBody>
          <a:bodyPr wrap="square" rtlCol="1">
            <a:spAutoFit/>
          </a:bodyPr>
          <a:lstStyle/>
          <a:p>
            <a:r>
              <a:rPr lang="fa-IR" dirty="0" smtClean="0">
                <a:cs typeface="B Titr" pitchFamily="2" charset="-78"/>
              </a:rPr>
              <a:t>وابستگی بین دو  وجدان : الف – وجدان بزرگسال  ب- وجدان خردسال  براساس این همبستگی و در اثر تربیت دو زمان گذشته و آینده به هم پیوند می خورتد</a:t>
            </a:r>
            <a:endParaRPr lang="fa-IR" dirty="0">
              <a:cs typeface="B Titr" pitchFamily="2" charset="-78"/>
            </a:endParaRPr>
          </a:p>
        </p:txBody>
      </p:sp>
      <p:sp>
        <p:nvSpPr>
          <p:cNvPr id="15" name="TextBox 14"/>
          <p:cNvSpPr txBox="1"/>
          <p:nvPr/>
        </p:nvSpPr>
        <p:spPr>
          <a:xfrm>
            <a:off x="827584" y="4725144"/>
            <a:ext cx="5328592" cy="923330"/>
          </a:xfrm>
          <a:prstGeom prst="rect">
            <a:avLst/>
          </a:prstGeom>
          <a:noFill/>
        </p:spPr>
        <p:txBody>
          <a:bodyPr wrap="square" rtlCol="1">
            <a:spAutoFit/>
          </a:bodyPr>
          <a:lstStyle/>
          <a:p>
            <a:r>
              <a:rPr lang="fa-IR" dirty="0" smtClean="0">
                <a:cs typeface="B Titr" pitchFamily="2" charset="-78"/>
              </a:rPr>
              <a:t>همکاری و همبستگی  وجدان ها بر اساس یک رابطه توأم با محبت محکم و استورا می شود ، لذا عمل تربیتی ازسطح یک عمل ساده و بی روح به سطح یک عمل محبت آمیز ارتقاء می یابد .</a:t>
            </a:r>
            <a:endParaRPr lang="fa-IR" dirty="0">
              <a:cs typeface="B Titr" pitchFamily="2" charset="-78"/>
            </a:endParaRPr>
          </a:p>
        </p:txBody>
      </p:sp>
      <p:sp>
        <p:nvSpPr>
          <p:cNvPr id="16" name="Right Brace 15"/>
          <p:cNvSpPr/>
          <p:nvPr/>
        </p:nvSpPr>
        <p:spPr>
          <a:xfrm>
            <a:off x="6156176" y="3861048"/>
            <a:ext cx="45719" cy="792088"/>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7" name="Right Brace 16"/>
          <p:cNvSpPr/>
          <p:nvPr/>
        </p:nvSpPr>
        <p:spPr>
          <a:xfrm>
            <a:off x="6156176" y="4797152"/>
            <a:ext cx="72008" cy="864096"/>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7560840" cy="5472608"/>
          </a:xfrm>
        </p:spPr>
        <p:txBody>
          <a:bodyPr>
            <a:noAutofit/>
          </a:bodyPr>
          <a:lstStyle/>
          <a:p>
            <a:pPr algn="r" rtl="1"/>
            <a:r>
              <a:rPr lang="fa-IR" sz="2000" dirty="0" smtClean="0">
                <a:cs typeface="B Titr" panose="00000700000000000000" pitchFamily="2" charset="-78"/>
              </a:rPr>
              <a:t>تعهد فرد تربیت شده به اجنماع داد و ستد نیست بلکه تجلی شخصیت و انسانیت او است . انجام وظایف اجتماعی مقدمه رشد اخلاقی است . </a:t>
            </a:r>
          </a:p>
          <a:p>
            <a:pPr algn="r" rtl="1"/>
            <a:r>
              <a:rPr lang="fa-IR" sz="2000" dirty="0" smtClean="0">
                <a:cs typeface="B Titr" panose="00000700000000000000" pitchFamily="2" charset="-78"/>
              </a:rPr>
              <a:t>بر این اساس می توان گفت که : رشد اجتماعی و اخلاقی مراحلی دارد و تعهد اخلاقی فرد نسبت به جامعه ای که از حمایتش بر خوردار بوده  و هست ، مقدمه لازم برای رسیدن به مرحله رشد کامل اخلاقی است . </a:t>
            </a:r>
          </a:p>
          <a:p>
            <a:pPr algn="r" rtl="1"/>
            <a:r>
              <a:rPr lang="fa-IR" sz="2000" dirty="0" smtClean="0">
                <a:cs typeface="B Titr" panose="00000700000000000000" pitchFamily="2" charset="-78"/>
              </a:rPr>
              <a:t>در این ازتباط </a:t>
            </a:r>
            <a:r>
              <a:rPr lang="fa-IR" sz="2000" dirty="0" smtClean="0">
                <a:solidFill>
                  <a:srgbClr val="FF0000"/>
                </a:solidFill>
                <a:cs typeface="B Titr" panose="00000700000000000000" pitchFamily="2" charset="-78"/>
              </a:rPr>
              <a:t>جان لاک </a:t>
            </a:r>
            <a:r>
              <a:rPr lang="fa-IR" sz="2000" dirty="0" smtClean="0">
                <a:cs typeface="B Titr" panose="00000700000000000000" pitchFamily="2" charset="-78"/>
              </a:rPr>
              <a:t>معتقد است که : کودک از طفولیت باید تصورات دقیق و صحیحی از خدا به دست آورد ومی گوید که :  </a:t>
            </a:r>
            <a:r>
              <a:rPr lang="fa-IR" sz="2000" u="sng" dirty="0" smtClean="0">
                <a:solidFill>
                  <a:srgbClr val="FF0000"/>
                </a:solidFill>
                <a:cs typeface="B Titr" panose="00000700000000000000" pitchFamily="2" charset="-78"/>
              </a:rPr>
              <a:t>در همان حال که وظایفش را نسبت به خدای خود یاد می گیرد با تکلیف خود نسبت به همسایه نیز باید آشنا شود .</a:t>
            </a:r>
          </a:p>
          <a:p>
            <a:pPr algn="r" rtl="1"/>
            <a:r>
              <a:rPr lang="fa-IR" sz="2000" u="sng" dirty="0">
                <a:solidFill>
                  <a:srgbClr val="FF0000"/>
                </a:solidFill>
                <a:cs typeface="B Titr" panose="00000700000000000000" pitchFamily="2" charset="-78"/>
              </a:rPr>
              <a:t>«</a:t>
            </a:r>
            <a:r>
              <a:rPr lang="fa-IR" sz="2000" u="sng" dirty="0" smtClean="0">
                <a:solidFill>
                  <a:srgbClr val="FF0000"/>
                </a:solidFill>
                <a:cs typeface="B Titr" panose="00000700000000000000" pitchFamily="2" charset="-78"/>
              </a:rPr>
              <a:t>رسو»  با  همه شهرتی که از نظر فرد گرایی دارد  ، بین بریدن از جامعه فاسد موجود و جستجوی جامعه کمال مطلوب در کشاکش است و لذا پس از تحسین آدمی که بر اساسا مقتضیات طبیعی خود تنها به پاسخگویی به طبیعت خود تعهد دارد ، ناگهان با یک چرخش می گوید : که این سبک زندگی مخصوص فردی وحشی است که تنها به سر می برد ، نه برای عضوی از گروه اجتماعی </a:t>
            </a:r>
            <a:endParaRPr lang="fa-IR" sz="2000" u="sng" dirty="0">
              <a:solidFill>
                <a:srgbClr val="FF0000"/>
              </a:solidFill>
              <a:cs typeface="B Titr" panose="00000700000000000000" pitchFamily="2" charset="-78"/>
            </a:endParaRPr>
          </a:p>
        </p:txBody>
      </p:sp>
    </p:spTree>
    <p:extLst>
      <p:ext uri="{BB962C8B-B14F-4D97-AF65-F5344CB8AC3E}">
        <p14:creationId xmlns:p14="http://schemas.microsoft.com/office/powerpoint/2010/main" val="153857569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8143" y="548680"/>
            <a:ext cx="6347713" cy="1320800"/>
          </a:xfrm>
          <a:solidFill>
            <a:srgbClr val="FFFF00"/>
          </a:solidFill>
        </p:spPr>
        <p:txBody>
          <a:bodyPr/>
          <a:lstStyle/>
          <a:p>
            <a:pPr algn="ctr"/>
            <a:r>
              <a:rPr lang="fa-IR" dirty="0" smtClean="0">
                <a:solidFill>
                  <a:schemeClr val="tx1"/>
                </a:solidFill>
                <a:cs typeface="B Titr" pitchFamily="2" charset="-78"/>
              </a:rPr>
              <a:t>یک نتیجه مهم</a:t>
            </a:r>
            <a:endParaRPr lang="fa-IR" dirty="0">
              <a:solidFill>
                <a:schemeClr val="tx1"/>
              </a:solidFill>
              <a:cs typeface="B Titr" pitchFamily="2" charset="-78"/>
            </a:endParaRPr>
          </a:p>
        </p:txBody>
      </p:sp>
      <p:sp>
        <p:nvSpPr>
          <p:cNvPr id="3" name="Content Placeholder 2"/>
          <p:cNvSpPr>
            <a:spLocks noGrp="1"/>
          </p:cNvSpPr>
          <p:nvPr>
            <p:ph idx="1"/>
          </p:nvPr>
        </p:nvSpPr>
        <p:spPr>
          <a:xfrm>
            <a:off x="899592" y="2060848"/>
            <a:ext cx="7344816" cy="3600400"/>
          </a:xfrm>
        </p:spPr>
        <p:txBody>
          <a:bodyPr/>
          <a:lstStyle/>
          <a:p>
            <a:endParaRPr lang="fa-IR" dirty="0"/>
          </a:p>
        </p:txBody>
      </p:sp>
      <p:sp>
        <p:nvSpPr>
          <p:cNvPr id="4" name="Horizontal Scroll 3"/>
          <p:cNvSpPr/>
          <p:nvPr/>
        </p:nvSpPr>
        <p:spPr>
          <a:xfrm>
            <a:off x="1259632" y="2276872"/>
            <a:ext cx="6912768" cy="3384376"/>
          </a:xfrm>
          <a:prstGeom prst="horizontalScroll">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rgbClr val="FF0000"/>
                </a:solidFill>
                <a:cs typeface="B Titr" pitchFamily="2" charset="-78"/>
              </a:rPr>
              <a:t>عمل تربیتی در عالی ترین وضعیت خود ، واجد خصوصیات عمل اخلاقی است .</a:t>
            </a:r>
          </a:p>
          <a:p>
            <a:pPr algn="ctr"/>
            <a:r>
              <a:rPr lang="fa-IR" sz="3200" dirty="0" smtClean="0">
                <a:solidFill>
                  <a:srgbClr val="FF0000"/>
                </a:solidFill>
                <a:cs typeface="B Titr" pitchFamily="2" charset="-78"/>
              </a:rPr>
              <a:t>یعنی : هر عملی که مورد قبول اخلاق باشد و اخلاق آن رابه پذیرد </a:t>
            </a:r>
            <a:r>
              <a:rPr lang="fa-IR" sz="3200" dirty="0" smtClean="0">
                <a:solidFill>
                  <a:srgbClr val="00B050"/>
                </a:solidFill>
                <a:cs typeface="B Titr" pitchFamily="2" charset="-78"/>
              </a:rPr>
              <a:t>تربیت</a:t>
            </a:r>
            <a:r>
              <a:rPr lang="fa-IR" sz="3200" dirty="0" smtClean="0">
                <a:solidFill>
                  <a:srgbClr val="FF0000"/>
                </a:solidFill>
                <a:cs typeface="B Titr" pitchFamily="2" charset="-78"/>
              </a:rPr>
              <a:t> است .</a:t>
            </a:r>
            <a:endParaRPr lang="fa-IR" sz="3200" dirty="0">
              <a:solidFill>
                <a:srgbClr val="FF0000"/>
              </a:solidFill>
              <a:cs typeface="B Titr" pitchFamily="2" charset="-78"/>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tx1"/>
                </a:solidFill>
                <a:cs typeface="B Titr" pitchFamily="2" charset="-78"/>
              </a:rPr>
              <a:t>مبانی تعلیم و تربیت</a:t>
            </a:r>
            <a:endParaRPr lang="fa-IR" dirty="0">
              <a:solidFill>
                <a:schemeClr val="tx1"/>
              </a:solidFill>
              <a:cs typeface="B Titr" pitchFamily="2" charset="-78"/>
            </a:endParaRPr>
          </a:p>
        </p:txBody>
      </p:sp>
      <p:sp>
        <p:nvSpPr>
          <p:cNvPr id="3" name="Content Placeholder 2"/>
          <p:cNvSpPr>
            <a:spLocks noGrp="1"/>
          </p:cNvSpPr>
          <p:nvPr>
            <p:ph idx="1"/>
          </p:nvPr>
        </p:nvSpPr>
        <p:spPr/>
        <p:txBody>
          <a:bodyPr>
            <a:normAutofit/>
          </a:bodyPr>
          <a:lstStyle/>
          <a:p>
            <a:pPr algn="r" rtl="1"/>
            <a:r>
              <a:rPr lang="fa-IR" sz="2400" dirty="0" smtClean="0">
                <a:cs typeface="B Titr" pitchFamily="2" charset="-78"/>
              </a:rPr>
              <a:t>در این ارتباط این سئوالات مطرح است: </a:t>
            </a:r>
          </a:p>
          <a:p>
            <a:pPr algn="r" rtl="1"/>
            <a:r>
              <a:rPr lang="fa-IR" sz="2400" dirty="0" smtClean="0">
                <a:cs typeface="B Titr" pitchFamily="2" charset="-78"/>
              </a:rPr>
              <a:t>تعلیم و تربیت بر چه اساس باید مبتنی باشد ؟ </a:t>
            </a:r>
          </a:p>
          <a:p>
            <a:pPr algn="r" rtl="1"/>
            <a:r>
              <a:rPr lang="fa-IR" sz="2400" dirty="0" smtClean="0">
                <a:cs typeface="B Titr" pitchFamily="2" charset="-78"/>
              </a:rPr>
              <a:t>چگونه می توان اقدامات مربی را توجیه کرد؟ </a:t>
            </a:r>
            <a:endParaRPr lang="en-US" sz="2400" dirty="0" smtClean="0">
              <a:cs typeface="B Titr" pitchFamily="2" charset="-78"/>
            </a:endParaRPr>
          </a:p>
          <a:p>
            <a:pPr algn="r" rtl="1"/>
            <a:r>
              <a:rPr lang="fa-IR" sz="2400" dirty="0">
                <a:cs typeface="B Titr" pitchFamily="2" charset="-78"/>
              </a:rPr>
              <a:t> موفقیت مربی در گرو چیست ؟</a:t>
            </a:r>
          </a:p>
          <a:p>
            <a:pPr algn="r" rtl="1"/>
            <a:r>
              <a:rPr lang="fa-IR" sz="2400" dirty="0" smtClean="0">
                <a:cs typeface="B Titr" pitchFamily="2" charset="-78"/>
              </a:rPr>
              <a:t>برای پاسخ به این قیبل سئوالات نیاز به مبناهایی داریم که در واقع </a:t>
            </a:r>
            <a:r>
              <a:rPr lang="fa-IR" sz="2400" dirty="0" smtClean="0">
                <a:solidFill>
                  <a:srgbClr val="FF0000"/>
                </a:solidFill>
                <a:cs typeface="B Titr" pitchFamily="2" charset="-78"/>
              </a:rPr>
              <a:t>مبانی تعلیم وتربیت</a:t>
            </a:r>
            <a:r>
              <a:rPr lang="fa-IR" sz="2400" dirty="0" smtClean="0">
                <a:cs typeface="B Titr" pitchFamily="2" charset="-78"/>
              </a:rPr>
              <a:t> را تشکیل می دهند. </a:t>
            </a:r>
          </a:p>
        </p:txBody>
      </p:sp>
    </p:spTree>
    <p:extLst>
      <p:ext uri="{BB962C8B-B14F-4D97-AF65-F5344CB8AC3E}">
        <p14:creationId xmlns:p14="http://schemas.microsoft.com/office/powerpoint/2010/main" val="321007367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rtl="1"/>
            <a:r>
              <a:rPr lang="fa-IR" sz="4400" b="1" dirty="0" smtClean="0">
                <a:solidFill>
                  <a:schemeClr val="tx1"/>
                </a:solidFill>
                <a:cs typeface="B Titr" panose="00000700000000000000" pitchFamily="2" charset="-78"/>
              </a:rPr>
              <a:t>مبانی واصول</a:t>
            </a:r>
            <a:endParaRPr lang="en-US" sz="4400" b="1" dirty="0">
              <a:solidFill>
                <a:schemeClr val="tx1"/>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just" rtl="1"/>
            <a:r>
              <a:rPr lang="fa-IR" sz="2400" b="1" dirty="0" smtClean="0">
                <a:solidFill>
                  <a:schemeClr val="tx1"/>
                </a:solidFill>
                <a:cs typeface="B Titr" panose="00000700000000000000" pitchFamily="2" charset="-78"/>
              </a:rPr>
              <a:t>عده ای از علما </a:t>
            </a:r>
            <a:r>
              <a:rPr lang="fa-IR" sz="2400" b="1" dirty="0" smtClean="0">
                <a:solidFill>
                  <a:srgbClr val="FF0000"/>
                </a:solidFill>
                <a:cs typeface="B Titr" panose="00000700000000000000" pitchFamily="2" charset="-78"/>
              </a:rPr>
              <a:t>مبانی</a:t>
            </a:r>
            <a:r>
              <a:rPr lang="fa-IR" sz="2400" b="1" dirty="0" smtClean="0">
                <a:solidFill>
                  <a:schemeClr val="tx1"/>
                </a:solidFill>
                <a:cs typeface="B Titr" panose="00000700000000000000" pitchFamily="2" charset="-78"/>
              </a:rPr>
              <a:t> و </a:t>
            </a:r>
            <a:r>
              <a:rPr lang="fa-IR" sz="2400" b="1" dirty="0" smtClean="0">
                <a:solidFill>
                  <a:srgbClr val="FF0000"/>
                </a:solidFill>
                <a:cs typeface="B Titr" panose="00000700000000000000" pitchFamily="2" charset="-78"/>
              </a:rPr>
              <a:t>اصول</a:t>
            </a:r>
            <a:r>
              <a:rPr lang="fa-IR" sz="2400" b="1" dirty="0" smtClean="0">
                <a:solidFill>
                  <a:schemeClr val="tx1"/>
                </a:solidFill>
                <a:cs typeface="B Titr" panose="00000700000000000000" pitchFamily="2" charset="-78"/>
              </a:rPr>
              <a:t> را مترادف می دانند ولی در حوزه تعلیم و تربیت تفاوت ظریفی دارند :</a:t>
            </a:r>
          </a:p>
          <a:p>
            <a:pPr algn="just" rtl="1"/>
            <a:r>
              <a:rPr lang="fa-IR" sz="2400" b="1" dirty="0" smtClean="0">
                <a:solidFill>
                  <a:srgbClr val="FF0000"/>
                </a:solidFill>
                <a:cs typeface="B Titr" panose="00000700000000000000" pitchFamily="2" charset="-78"/>
              </a:rPr>
              <a:t>مبانی</a:t>
            </a:r>
            <a:r>
              <a:rPr lang="fa-IR" sz="2400" b="1" dirty="0" smtClean="0">
                <a:solidFill>
                  <a:schemeClr val="tx1"/>
                </a:solidFill>
                <a:cs typeface="B Titr" panose="00000700000000000000" pitchFamily="2" charset="-78"/>
              </a:rPr>
              <a:t> گزاره های خبری هستند که از علوم دیگر مانند : هستی شناسی ، معرفت شناسی ، انسان شناسی اخذ می شود و در تعلیم و تربیت از نتایج آن استفاده می شود .</a:t>
            </a:r>
          </a:p>
          <a:p>
            <a:pPr algn="just" rtl="1"/>
            <a:r>
              <a:rPr lang="fa-IR" sz="2400" b="1" dirty="0" smtClean="0">
                <a:solidFill>
                  <a:srgbClr val="FF0000"/>
                </a:solidFill>
                <a:cs typeface="B Titr" panose="00000700000000000000" pitchFamily="2" charset="-78"/>
              </a:rPr>
              <a:t>اصول</a:t>
            </a:r>
            <a:r>
              <a:rPr lang="fa-IR" sz="2400" b="1" dirty="0" smtClean="0">
                <a:solidFill>
                  <a:schemeClr val="tx1"/>
                </a:solidFill>
                <a:cs typeface="B Titr" panose="00000700000000000000" pitchFamily="2" charset="-78"/>
              </a:rPr>
              <a:t> گزاره هایی تجویزی و کلی هستند که از اهداف و مبانی به دست می آیند و راهنمای روش ها و فعالیت های تعلیم و تربیت هستند و از آنها برای  پاسخگویی به مسائل و مشکلات تعلیم و تربیت استفاده می شود. </a:t>
            </a:r>
            <a:endParaRPr lang="en-US" sz="2400" b="1" dirty="0">
              <a:solidFill>
                <a:schemeClr val="tx1"/>
              </a:solidFill>
              <a:cs typeface="B Titr" panose="00000700000000000000" pitchFamily="2" charset="-78"/>
            </a:endParaRPr>
          </a:p>
        </p:txBody>
      </p:sp>
    </p:spTree>
    <p:extLst>
      <p:ext uri="{BB962C8B-B14F-4D97-AF65-F5344CB8AC3E}">
        <p14:creationId xmlns:p14="http://schemas.microsoft.com/office/powerpoint/2010/main" val="245224656"/>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74135987"/>
              </p:ext>
            </p:extLst>
          </p:nvPr>
        </p:nvGraphicFramePr>
        <p:xfrm>
          <a:off x="1116013" y="1268413"/>
          <a:ext cx="6911975"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758766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dirty="0" smtClean="0">
                <a:solidFill>
                  <a:schemeClr val="tx1"/>
                </a:solidFill>
                <a:cs typeface="B Titr" pitchFamily="2" charset="-78"/>
              </a:rPr>
              <a:t>مبانی فلسفی تعلیم و تربیت</a:t>
            </a:r>
            <a:endParaRPr lang="fa-IR" dirty="0">
              <a:solidFill>
                <a:schemeClr val="tx1"/>
              </a:solidFill>
              <a:cs typeface="B Titr" pitchFamily="2" charset="-78"/>
            </a:endParaRPr>
          </a:p>
        </p:txBody>
      </p:sp>
      <p:sp>
        <p:nvSpPr>
          <p:cNvPr id="3" name="Content Placeholder 2"/>
          <p:cNvSpPr>
            <a:spLocks noGrp="1"/>
          </p:cNvSpPr>
          <p:nvPr>
            <p:ph idx="1"/>
          </p:nvPr>
        </p:nvSpPr>
        <p:spPr/>
        <p:txBody>
          <a:bodyPr>
            <a:normAutofit/>
          </a:bodyPr>
          <a:lstStyle/>
          <a:p>
            <a:pPr algn="r" rtl="1"/>
            <a:r>
              <a:rPr lang="fa-IR" sz="2400" dirty="0" smtClean="0">
                <a:cs typeface="B Titr" pitchFamily="2" charset="-78"/>
              </a:rPr>
              <a:t>پیشرفت علوم مخصوصا مربوط به انسان بسیاری از مسائل تعلیم و تربیت را روشن کرده است . در حال حاضر با کمک علوم مرتبط می توان با تجزیه و تحلیل علمی موقعیت های تربیتی به دلایل موفقیت یا شکست پی برد . </a:t>
            </a:r>
          </a:p>
          <a:p>
            <a:pPr algn="r" rtl="1"/>
            <a:r>
              <a:rPr lang="fa-IR" sz="2400" dirty="0" smtClean="0">
                <a:cs typeface="B Titr" pitchFamily="2" charset="-78"/>
              </a:rPr>
              <a:t>علیرغم پیشرفت ها ، باز هم علم جوابگوی حل مشکلات آموزش و پرورش نیست ، پس باید از </a:t>
            </a:r>
            <a:r>
              <a:rPr lang="fa-IR" sz="2400" dirty="0" smtClean="0">
                <a:solidFill>
                  <a:srgbClr val="FF0000"/>
                </a:solidFill>
                <a:cs typeface="B Titr" pitchFamily="2" charset="-78"/>
              </a:rPr>
              <a:t>فلسفه</a:t>
            </a:r>
            <a:r>
              <a:rPr lang="fa-IR" sz="2400" dirty="0" smtClean="0">
                <a:cs typeface="B Titr" pitchFamily="2" charset="-78"/>
              </a:rPr>
              <a:t> کمک گرفت . برای این که داده های خام علمی در تعلیم و تربیت قابل استفاده گردد ، باید </a:t>
            </a:r>
            <a:r>
              <a:rPr lang="fa-IR" sz="2400" dirty="0" smtClean="0">
                <a:solidFill>
                  <a:srgbClr val="FF0000"/>
                </a:solidFill>
                <a:cs typeface="B Titr" pitchFamily="2" charset="-78"/>
              </a:rPr>
              <a:t>از صافی ملاحظات فلسفی و اخلاقی </a:t>
            </a:r>
            <a:r>
              <a:rPr lang="fa-IR" sz="2400" dirty="0" smtClean="0">
                <a:cs typeface="B Titr" pitchFamily="2" charset="-78"/>
              </a:rPr>
              <a:t>بگذرد. </a:t>
            </a:r>
            <a:endParaRPr lang="fa-IR" sz="2400" dirty="0">
              <a:cs typeface="B Titr" pitchFamily="2" charset="-7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07515998"/>
              </p:ext>
            </p:extLst>
          </p:nvPr>
        </p:nvGraphicFramePr>
        <p:xfrm>
          <a:off x="467544" y="332656"/>
          <a:ext cx="7056784"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757116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dirty="0" smtClean="0">
                <a:solidFill>
                  <a:schemeClr val="tx1"/>
                </a:solidFill>
                <a:cs typeface="B Titr" pitchFamily="2" charset="-78"/>
              </a:rPr>
              <a:t>نقش فلسفه درتعلیم وتربیت</a:t>
            </a:r>
            <a:endParaRPr lang="fa-IR" dirty="0">
              <a:solidFill>
                <a:schemeClr val="tx1"/>
              </a:solidFill>
              <a:cs typeface="B Titr" pitchFamily="2" charset="-78"/>
            </a:endParaRPr>
          </a:p>
        </p:txBody>
      </p:sp>
      <p:sp>
        <p:nvSpPr>
          <p:cNvPr id="3" name="Content Placeholder 2"/>
          <p:cNvSpPr>
            <a:spLocks noGrp="1"/>
          </p:cNvSpPr>
          <p:nvPr>
            <p:ph idx="1"/>
          </p:nvPr>
        </p:nvSpPr>
        <p:spPr>
          <a:xfrm>
            <a:off x="609599" y="2160590"/>
            <a:ext cx="6347714" cy="4697410"/>
          </a:xfrm>
        </p:spPr>
        <p:txBody>
          <a:bodyPr>
            <a:noAutofit/>
          </a:bodyPr>
          <a:lstStyle/>
          <a:p>
            <a:pPr algn="r" rtl="1"/>
            <a:r>
              <a:rPr lang="fa-IR" sz="2400" dirty="0" smtClean="0">
                <a:cs typeface="B Titr" pitchFamily="2" charset="-78"/>
              </a:rPr>
              <a:t>در شرایط جدید از فلسفه تعلیم وتربیت انتظار می رود:</a:t>
            </a:r>
          </a:p>
          <a:p>
            <a:pPr algn="r" rtl="1"/>
            <a:r>
              <a:rPr lang="fa-IR" sz="2400" dirty="0" smtClean="0">
                <a:cs typeface="B Titr" pitchFamily="2" charset="-78"/>
              </a:rPr>
              <a:t>1- هدف های غایی تربیت را با توجه به شرایط و مقتضیات زندگی فردی و اجتماعی انسان ها تعیین کند . </a:t>
            </a:r>
          </a:p>
          <a:p>
            <a:pPr algn="r" rtl="1"/>
            <a:r>
              <a:rPr lang="fa-IR" sz="2400" dirty="0" smtClean="0">
                <a:cs typeface="B Titr" pitchFamily="2" charset="-78"/>
              </a:rPr>
              <a:t>2- نتایج تحقیقات جدید علمی را با توجه به نیاز های اساسی انسان درشرایط فعلی مورد نقد و بررسی قرار دهند . </a:t>
            </a:r>
          </a:p>
          <a:p>
            <a:pPr algn="r" rtl="1"/>
            <a:r>
              <a:rPr lang="fa-IR" sz="2400" dirty="0" smtClean="0">
                <a:cs typeface="B Titr" pitchFamily="2" charset="-78"/>
              </a:rPr>
              <a:t>3- یافته های علوم مرتبط با انسان را با هدفهای نهایی و کلی تربیت تلفیق کند . پس : </a:t>
            </a:r>
          </a:p>
          <a:p>
            <a:pPr algn="r" rtl="1"/>
            <a:r>
              <a:rPr lang="fa-IR" sz="2400" dirty="0" smtClean="0">
                <a:solidFill>
                  <a:srgbClr val="FF0000"/>
                </a:solidFill>
                <a:cs typeface="B Titr" pitchFamily="2" charset="-78"/>
              </a:rPr>
              <a:t>ف</a:t>
            </a:r>
            <a:r>
              <a:rPr lang="fa-IR" sz="2400" dirty="0">
                <a:solidFill>
                  <a:srgbClr val="FF0000"/>
                </a:solidFill>
                <a:cs typeface="B Titr" pitchFamily="2" charset="-78"/>
              </a:rPr>
              <a:t>ل</a:t>
            </a:r>
            <a:r>
              <a:rPr lang="fa-IR" sz="2400" dirty="0" smtClean="0">
                <a:solidFill>
                  <a:srgbClr val="FF0000"/>
                </a:solidFill>
                <a:cs typeface="B Titr" pitchFamily="2" charset="-78"/>
              </a:rPr>
              <a:t>سفه آموزش و پرورش بخشی از فلسفه است که موضوع آن تعلیم و تربیت است .</a:t>
            </a:r>
            <a:endParaRPr lang="fa-IR" sz="2400" dirty="0">
              <a:solidFill>
                <a:srgbClr val="FF0000"/>
              </a:solidFill>
              <a:cs typeface="B Titr" pitchFamily="2" charset="-78"/>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b="1" dirty="0" smtClean="0">
                <a:solidFill>
                  <a:schemeClr val="tx1"/>
                </a:solidFill>
                <a:cs typeface="B Titr" panose="00000700000000000000" pitchFamily="2" charset="-78"/>
              </a:rPr>
              <a:t/>
            </a:r>
            <a:br>
              <a:rPr lang="fa-IR" b="1" dirty="0" smtClean="0">
                <a:solidFill>
                  <a:schemeClr val="tx1"/>
                </a:solidFill>
                <a:cs typeface="B Titr" panose="00000700000000000000" pitchFamily="2" charset="-78"/>
              </a:rPr>
            </a:br>
            <a:r>
              <a:rPr lang="fa-IR" b="1" dirty="0" smtClean="0">
                <a:solidFill>
                  <a:schemeClr val="tx1"/>
                </a:solidFill>
                <a:cs typeface="B Titr" panose="00000700000000000000" pitchFamily="2" charset="-78"/>
              </a:rPr>
              <a:t>تعلیم و تربیت یک مسأله فلسفی</a:t>
            </a:r>
            <a:endParaRPr lang="fa-IR" b="1" dirty="0">
              <a:solidFill>
                <a:schemeClr val="tx1"/>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Titr" pitchFamily="2" charset="-78"/>
              </a:rPr>
              <a:t>تعلیم و تربیت بذاته یک مسأله فلسفی است و تعلیم و تربیت فرآیندی بسیار پیچیده و محتوای آن از فرهنگی به فرهنگ دیگر متفاوت است ، اما با توجه به اینکه از قدیم ( از زمان افلاطون )فلاسفه بزرگ به توضیح ابعاد آن پرداخته اند و با وجود نظریات متفاوت ، تقریبا در جوامع مختلف </a:t>
            </a:r>
            <a:r>
              <a:rPr lang="fa-IR" dirty="0" smtClean="0">
                <a:solidFill>
                  <a:srgbClr val="FF0000"/>
                </a:solidFill>
                <a:cs typeface="B Titr" pitchFamily="2" charset="-78"/>
              </a:rPr>
              <a:t>ادراک واحدی</a:t>
            </a:r>
            <a:r>
              <a:rPr lang="fa-IR" dirty="0" smtClean="0">
                <a:cs typeface="B Titr" pitchFamily="2" charset="-78"/>
              </a:rPr>
              <a:t> از آن وجود دارد . چرا؟ </a:t>
            </a:r>
          </a:p>
          <a:p>
            <a:pPr algn="r" rtl="1"/>
            <a:r>
              <a:rPr lang="fa-IR" dirty="0" smtClean="0">
                <a:cs typeface="B Titr" pitchFamily="2" charset="-78"/>
              </a:rPr>
              <a:t>چون وحدت تربیت ناشی از تلقی یکسان و واحد انسان از تربیت ، با تصور آدمی از تربیت است و چرا تلقی و تصور انسامن ها از مقوله تربیت یکسان است چونکه همه قبول دارند که :</a:t>
            </a:r>
          </a:p>
          <a:p>
            <a:pPr algn="r" rtl="1"/>
            <a:r>
              <a:rPr lang="fa-IR" dirty="0" smtClean="0">
                <a:cs typeface="B Titr" pitchFamily="2" charset="-78"/>
              </a:rPr>
              <a:t> </a:t>
            </a:r>
            <a:r>
              <a:rPr lang="fa-IR" dirty="0" smtClean="0">
                <a:solidFill>
                  <a:srgbClr val="FF0000"/>
                </a:solidFill>
                <a:cs typeface="B Titr" pitchFamily="2" charset="-78"/>
              </a:rPr>
              <a:t>1- انسان باید تربیت شود ، چون بدون تربیت فاقد همه خصوصیاتی است که آدمیتش منوط بدان است . </a:t>
            </a:r>
          </a:p>
          <a:p>
            <a:pPr algn="r" rtl="1"/>
            <a:r>
              <a:rPr lang="fa-IR" dirty="0" smtClean="0">
                <a:solidFill>
                  <a:srgbClr val="FF0000"/>
                </a:solidFill>
                <a:cs typeface="B Titr" pitchFamily="2" charset="-78"/>
              </a:rPr>
              <a:t>2- انسان می تواند تربیت شود ، زیرا که وجه تمایز او از سایر حیوانات ، فنون ، زبان و آداب و رسوم و ... و به طور کلی در یادگیری او است .</a:t>
            </a:r>
            <a:endParaRPr lang="fa-IR" dirty="0">
              <a:solidFill>
                <a:srgbClr val="FF0000"/>
              </a:solidFill>
              <a:cs typeface="B Titr" pitchFamily="2" charset="-78"/>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dirty="0" smtClean="0">
                <a:solidFill>
                  <a:schemeClr val="tx1"/>
                </a:solidFill>
                <a:cs typeface="B Titr" pitchFamily="2" charset="-78"/>
              </a:rPr>
              <a:t>وظایف فلسفه تعلیم و تربیت </a:t>
            </a:r>
            <a:endParaRPr lang="fa-IR" dirty="0">
              <a:solidFill>
                <a:schemeClr val="tx1"/>
              </a:solidFill>
              <a:cs typeface="B Titr" pitchFamily="2" charset="-78"/>
            </a:endParaRPr>
          </a:p>
        </p:txBody>
      </p:sp>
      <p:sp>
        <p:nvSpPr>
          <p:cNvPr id="3" name="Content Placeholder 2"/>
          <p:cNvSpPr>
            <a:spLocks noGrp="1"/>
          </p:cNvSpPr>
          <p:nvPr>
            <p:ph idx="1"/>
          </p:nvPr>
        </p:nvSpPr>
        <p:spPr>
          <a:xfrm>
            <a:off x="609599" y="2160590"/>
            <a:ext cx="6347714" cy="4697410"/>
          </a:xfrm>
        </p:spPr>
        <p:txBody>
          <a:bodyPr>
            <a:noAutofit/>
          </a:bodyPr>
          <a:lstStyle/>
          <a:p>
            <a:pPr algn="r" rtl="1"/>
            <a:r>
              <a:rPr lang="fa-IR" sz="2800" dirty="0" smtClean="0">
                <a:cs typeface="B Titr" pitchFamily="2" charset="-78"/>
              </a:rPr>
              <a:t>فلسفه تعلیم وتربیت دو وظیفه را دنبال می کند : </a:t>
            </a:r>
          </a:p>
          <a:p>
            <a:pPr marL="0" indent="0" algn="r" rtl="1">
              <a:buNone/>
            </a:pPr>
            <a:r>
              <a:rPr lang="fa-IR" sz="2800" dirty="0" smtClean="0">
                <a:cs typeface="B Titr" pitchFamily="2" charset="-78"/>
              </a:rPr>
              <a:t>1- سعی دارد که کیفیت تفکر و اندیشه را از لحاظ جامعیت ، نفوذ و انعطاف پذیری را در ارتباط با مسائل آموزش و پرورش در سطح مطلوب حفظ کند . </a:t>
            </a:r>
          </a:p>
          <a:p>
            <a:pPr marL="0" indent="0" algn="r" rtl="1">
              <a:buNone/>
            </a:pPr>
            <a:r>
              <a:rPr lang="fa-IR" sz="2800" dirty="0" smtClean="0">
                <a:cs typeface="B Titr" pitchFamily="2" charset="-78"/>
              </a:rPr>
              <a:t>2- </a:t>
            </a:r>
            <a:r>
              <a:rPr lang="fa-IR" sz="2800" dirty="0" smtClean="0">
                <a:solidFill>
                  <a:srgbClr val="FF0000"/>
                </a:solidFill>
                <a:cs typeface="B Titr" pitchFamily="2" charset="-78"/>
              </a:rPr>
              <a:t>در باره غایات و اهداف تربیت اظهار نظر کند </a:t>
            </a:r>
            <a:r>
              <a:rPr lang="fa-IR" sz="2800" dirty="0" smtClean="0">
                <a:cs typeface="B Titr" pitchFamily="2" charset="-78"/>
              </a:rPr>
              <a:t>. ( در باره حقیقت آدمی ، غایت هستی و شرایط تحّول و صیرورتش در مسیر استکمالیش از مبدأ به مقصد )</a:t>
            </a:r>
            <a:endParaRPr lang="fa-IR" sz="2800" dirty="0">
              <a:cs typeface="B Titr" pitchFamily="2" charset="-78"/>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pPr algn="ctr"/>
            <a:r>
              <a:rPr lang="fa-IR" sz="2800" dirty="0" smtClean="0">
                <a:solidFill>
                  <a:schemeClr val="tx1"/>
                </a:solidFill>
                <a:cs typeface="B Titr" pitchFamily="2" charset="-78"/>
              </a:rPr>
              <a:t>تفاوت وظیفه نظریه پردازان امروزی با قدیمی</a:t>
            </a:r>
            <a:endParaRPr lang="fa-IR" sz="2800" dirty="0">
              <a:solidFill>
                <a:schemeClr val="tx1"/>
              </a:solidFill>
              <a:cs typeface="B Titr" pitchFamily="2" charset="-78"/>
            </a:endParaRPr>
          </a:p>
        </p:txBody>
      </p:sp>
      <p:sp>
        <p:nvSpPr>
          <p:cNvPr id="3" name="Content Placeholder 2"/>
          <p:cNvSpPr>
            <a:spLocks noGrp="1"/>
          </p:cNvSpPr>
          <p:nvPr>
            <p:ph idx="1"/>
          </p:nvPr>
        </p:nvSpPr>
        <p:spPr/>
        <p:txBody>
          <a:bodyPr>
            <a:normAutofit/>
          </a:bodyPr>
          <a:lstStyle/>
          <a:p>
            <a:pPr algn="just" rtl="1"/>
            <a:r>
              <a:rPr lang="fa-IR" sz="2400" dirty="0" smtClean="0">
                <a:cs typeface="B Titr" pitchFamily="2" charset="-78"/>
              </a:rPr>
              <a:t>همه فلاسفه بزرگ از قدیم و جدید در باره غایات و اهداف تربیت سخن گفته اند ، اما آنچه در عصر حاضر تازگی دارد ، این است که،  وظیفه نظریه پردازان امروزی بر خلاف سابق ، علاوه بر اظهار نظر کلی در </a:t>
            </a:r>
            <a:r>
              <a:rPr lang="fa-IR" sz="2400" dirty="0" smtClean="0">
                <a:solidFill>
                  <a:srgbClr val="FF0000"/>
                </a:solidFill>
                <a:cs typeface="B Titr" pitchFamily="2" charset="-78"/>
              </a:rPr>
              <a:t>باره غایات و اهداف </a:t>
            </a:r>
            <a:r>
              <a:rPr lang="fa-IR" sz="2400" dirty="0" smtClean="0">
                <a:cs typeface="B Titr" pitchFamily="2" charset="-78"/>
              </a:rPr>
              <a:t>، به موازات مطالعه در جنبه های نظری تربیت ،  به </a:t>
            </a:r>
            <a:r>
              <a:rPr lang="fa-IR" sz="2400" dirty="0" smtClean="0">
                <a:solidFill>
                  <a:srgbClr val="FF0000"/>
                </a:solidFill>
                <a:cs typeface="B Titr" pitchFamily="2" charset="-78"/>
              </a:rPr>
              <a:t>جنبه های عملی تعلیم و تربیت </a:t>
            </a:r>
            <a:r>
              <a:rPr lang="fa-IR" sz="2400" dirty="0" smtClean="0">
                <a:cs typeface="B Titr" pitchFamily="2" charset="-78"/>
              </a:rPr>
              <a:t>نیز بیندیشند و در اندیشه شرایط لازم </a:t>
            </a:r>
            <a:r>
              <a:rPr lang="fa-IR" sz="2400" dirty="0" smtClean="0">
                <a:solidFill>
                  <a:srgbClr val="FF0000"/>
                </a:solidFill>
                <a:cs typeface="B Titr" pitchFamily="2" charset="-78"/>
              </a:rPr>
              <a:t>برای تحقق هدف ها </a:t>
            </a:r>
            <a:r>
              <a:rPr lang="fa-IR" sz="2400" dirty="0" smtClean="0">
                <a:cs typeface="B Titr" pitchFamily="2" charset="-78"/>
              </a:rPr>
              <a:t>نیز باشند . </a:t>
            </a:r>
            <a:endParaRPr lang="fa-IR" sz="2400" dirty="0">
              <a:cs typeface="B Titr" pitchFamily="2" charset="-78"/>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340768"/>
            <a:ext cx="7056784" cy="5517232"/>
          </a:xfrm>
        </p:spPr>
        <p:txBody>
          <a:bodyPr>
            <a:noAutofit/>
          </a:bodyPr>
          <a:lstStyle/>
          <a:p>
            <a:pPr algn="r" rtl="1"/>
            <a:r>
              <a:rPr lang="fa-IR" sz="2400" dirty="0" smtClean="0">
                <a:cs typeface="B Titr" panose="00000700000000000000" pitchFamily="2" charset="-78"/>
              </a:rPr>
              <a:t>بیان غایات تربیتی معمولا مربوط به </a:t>
            </a:r>
            <a:r>
              <a:rPr lang="fa-IR" sz="2400" dirty="0" smtClean="0">
                <a:solidFill>
                  <a:srgbClr val="FF0000"/>
                </a:solidFill>
                <a:cs typeface="B Titr" panose="00000700000000000000" pitchFamily="2" charset="-78"/>
              </a:rPr>
              <a:t>آینده</a:t>
            </a:r>
            <a:r>
              <a:rPr lang="fa-IR" sz="2400" dirty="0" smtClean="0">
                <a:cs typeface="B Titr" panose="00000700000000000000" pitchFamily="2" charset="-78"/>
              </a:rPr>
              <a:t> است . تکوین این قبیل آرزوها امری خود بخود و تصادفی نیست و ریشه در گذشته دارند . آنها در زمینه دین و فلسفه یا ماوراالطّبیعه شکل می گیرند .</a:t>
            </a:r>
          </a:p>
          <a:p>
            <a:pPr algn="r" rtl="1"/>
            <a:r>
              <a:rPr lang="fa-IR" sz="2400" dirty="0" smtClean="0">
                <a:cs typeface="B Titr" panose="00000700000000000000" pitchFamily="2" charset="-78"/>
              </a:rPr>
              <a:t>تشخیص هدف های غایی بدون توجه به شرایط تحقّق آن </a:t>
            </a:r>
            <a:r>
              <a:rPr lang="fa-IR" sz="2400" dirty="0" smtClean="0">
                <a:solidFill>
                  <a:srgbClr val="FF0000"/>
                </a:solidFill>
                <a:cs typeface="B Titr" panose="00000700000000000000" pitchFamily="2" charset="-78"/>
              </a:rPr>
              <a:t>نسبتا آسان </a:t>
            </a:r>
            <a:r>
              <a:rPr lang="fa-IR" sz="2400" dirty="0" smtClean="0">
                <a:cs typeface="B Titr" panose="00000700000000000000" pitchFamily="2" charset="-78"/>
              </a:rPr>
              <a:t>است ، اما در عوض تعیین و تصریح اهداف کلی تعلیم و تریبت که متاثّر از نگرش ها و ایدئولوژیها است ، امری </a:t>
            </a:r>
            <a:r>
              <a:rPr lang="fa-IR" sz="2400" dirty="0" smtClean="0">
                <a:solidFill>
                  <a:srgbClr val="FF0000"/>
                </a:solidFill>
                <a:cs typeface="B Titr" panose="00000700000000000000" pitchFamily="2" charset="-78"/>
              </a:rPr>
              <a:t>تخصّصی و دشوار </a:t>
            </a:r>
            <a:r>
              <a:rPr lang="fa-IR" sz="2400" dirty="0" smtClean="0">
                <a:cs typeface="B Titr" panose="00000700000000000000" pitchFamily="2" charset="-78"/>
              </a:rPr>
              <a:t>است . </a:t>
            </a:r>
          </a:p>
          <a:p>
            <a:pPr algn="r" rtl="1"/>
            <a:r>
              <a:rPr lang="fa-IR" sz="2400" dirty="0" smtClean="0">
                <a:cs typeface="B Titr" panose="00000700000000000000" pitchFamily="2" charset="-78"/>
              </a:rPr>
              <a:t>به موازات پیشرفت ها و گسترش دانش ، سطح توقّعات افراد و جوامع بالا رفته و به تبع آن وظایف فلاسفه ،سنگین تر می شود . به عبارتی </a:t>
            </a:r>
            <a:r>
              <a:rPr lang="fa-IR" sz="2400" dirty="0" smtClean="0">
                <a:solidFill>
                  <a:srgbClr val="FF0000"/>
                </a:solidFill>
                <a:cs typeface="B Titr" panose="00000700000000000000" pitchFamily="2" charset="-78"/>
              </a:rPr>
              <a:t>حوزه نظر به میدان عمل </a:t>
            </a:r>
            <a:r>
              <a:rPr lang="fa-IR" sz="2400" dirty="0" smtClean="0">
                <a:cs typeface="B Titr" panose="00000700000000000000" pitchFamily="2" charset="-78"/>
              </a:rPr>
              <a:t>نزدیک می شود . </a:t>
            </a:r>
          </a:p>
          <a:p>
            <a:pPr algn="r" rtl="1"/>
            <a:r>
              <a:rPr lang="fa-IR" sz="2400" dirty="0" smtClean="0">
                <a:cs typeface="B Titr" panose="00000700000000000000" pitchFamily="2" charset="-78"/>
              </a:rPr>
              <a:t>پس باید</a:t>
            </a:r>
            <a:r>
              <a:rPr lang="fa-IR" sz="2400" dirty="0" smtClean="0">
                <a:solidFill>
                  <a:srgbClr val="FF0000"/>
                </a:solidFill>
                <a:cs typeface="B Titr" panose="00000700000000000000" pitchFamily="2" charset="-78"/>
              </a:rPr>
              <a:t> اهداف غایی از اهداف کلی و اهداف آموزشی </a:t>
            </a:r>
            <a:r>
              <a:rPr lang="fa-IR" sz="2400" dirty="0" smtClean="0">
                <a:cs typeface="B Titr" panose="00000700000000000000" pitchFamily="2" charset="-78"/>
              </a:rPr>
              <a:t>کاملا از یکدیگر تفکیک شوند .</a:t>
            </a:r>
            <a:endParaRPr lang="fa-IR" sz="2400" dirty="0">
              <a:cs typeface="B Titr" panose="00000700000000000000" pitchFamily="2" charset="-78"/>
            </a:endParaRPr>
          </a:p>
        </p:txBody>
      </p:sp>
    </p:spTree>
    <p:extLst>
      <p:ext uri="{BB962C8B-B14F-4D97-AF65-F5344CB8AC3E}">
        <p14:creationId xmlns:p14="http://schemas.microsoft.com/office/powerpoint/2010/main" val="62785410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196752"/>
            <a:ext cx="7128792" cy="4464496"/>
          </a:xfrm>
        </p:spPr>
        <p:txBody>
          <a:bodyPr/>
          <a:lstStyle/>
          <a:p>
            <a:endParaRPr lang="fa-IR" dirty="0"/>
          </a:p>
        </p:txBody>
      </p:sp>
      <p:sp>
        <p:nvSpPr>
          <p:cNvPr id="4" name="Oval 3"/>
          <p:cNvSpPr/>
          <p:nvPr/>
        </p:nvSpPr>
        <p:spPr>
          <a:xfrm>
            <a:off x="1899949" y="2852936"/>
            <a:ext cx="1368152" cy="144016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rgbClr val="FF0000"/>
                </a:solidFill>
                <a:cs typeface="B Titr" panose="00000700000000000000" pitchFamily="2" charset="-78"/>
              </a:rPr>
              <a:t>جامعه واقعی</a:t>
            </a:r>
            <a:endParaRPr lang="fa-IR" sz="2400" dirty="0">
              <a:solidFill>
                <a:srgbClr val="FF0000"/>
              </a:solidFill>
              <a:cs typeface="B Titr" panose="00000700000000000000" pitchFamily="2" charset="-78"/>
            </a:endParaRPr>
          </a:p>
        </p:txBody>
      </p:sp>
      <p:sp>
        <p:nvSpPr>
          <p:cNvPr id="5" name="Oval 4"/>
          <p:cNvSpPr/>
          <p:nvPr/>
        </p:nvSpPr>
        <p:spPr>
          <a:xfrm>
            <a:off x="5436096" y="2920752"/>
            <a:ext cx="1368152" cy="144016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rgbClr val="FF0000"/>
                </a:solidFill>
                <a:cs typeface="B Titr" panose="00000700000000000000" pitchFamily="2" charset="-78"/>
              </a:rPr>
              <a:t>جامعه آرمانی</a:t>
            </a:r>
            <a:endParaRPr lang="fa-IR" sz="2000" dirty="0">
              <a:solidFill>
                <a:srgbClr val="FF0000"/>
              </a:solidFill>
              <a:cs typeface="B Titr" panose="00000700000000000000" pitchFamily="2" charset="-78"/>
            </a:endParaRPr>
          </a:p>
        </p:txBody>
      </p:sp>
      <p:sp>
        <p:nvSpPr>
          <p:cNvPr id="6" name="Striped Right Arrow 5"/>
          <p:cNvSpPr/>
          <p:nvPr/>
        </p:nvSpPr>
        <p:spPr>
          <a:xfrm flipV="1">
            <a:off x="3779912" y="3138872"/>
            <a:ext cx="1440160" cy="868288"/>
          </a:xfrm>
          <a:prstGeom prst="striped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Left Brace 6"/>
          <p:cNvSpPr/>
          <p:nvPr/>
        </p:nvSpPr>
        <p:spPr>
          <a:xfrm>
            <a:off x="5220072" y="2636912"/>
            <a:ext cx="216024" cy="1872208"/>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8" name="Right Brace 7"/>
          <p:cNvSpPr/>
          <p:nvPr/>
        </p:nvSpPr>
        <p:spPr>
          <a:xfrm>
            <a:off x="3491880" y="2636912"/>
            <a:ext cx="288032" cy="1872208"/>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9" name="Right Brace 8"/>
          <p:cNvSpPr/>
          <p:nvPr/>
        </p:nvSpPr>
        <p:spPr>
          <a:xfrm rot="5400000">
            <a:off x="2301717" y="3661456"/>
            <a:ext cx="495154" cy="1860847"/>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0" name="Right Brace 9"/>
          <p:cNvSpPr/>
          <p:nvPr/>
        </p:nvSpPr>
        <p:spPr>
          <a:xfrm rot="5400000">
            <a:off x="6228184" y="3708008"/>
            <a:ext cx="288032" cy="1872208"/>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5" name="Left Arrow 14"/>
          <p:cNvSpPr/>
          <p:nvPr/>
        </p:nvSpPr>
        <p:spPr>
          <a:xfrm>
            <a:off x="5220072" y="4839457"/>
            <a:ext cx="828092" cy="38974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Right Arrow 15"/>
          <p:cNvSpPr/>
          <p:nvPr/>
        </p:nvSpPr>
        <p:spPr>
          <a:xfrm>
            <a:off x="3131840" y="4839457"/>
            <a:ext cx="864096" cy="38974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TextBox 16"/>
          <p:cNvSpPr txBox="1"/>
          <p:nvPr/>
        </p:nvSpPr>
        <p:spPr>
          <a:xfrm>
            <a:off x="6120172" y="4839457"/>
            <a:ext cx="981359" cy="369332"/>
          </a:xfrm>
          <a:prstGeom prst="rect">
            <a:avLst/>
          </a:prstGeom>
          <a:noFill/>
        </p:spPr>
        <p:txBody>
          <a:bodyPr wrap="none" rtlCol="1">
            <a:spAutoFit/>
          </a:bodyPr>
          <a:lstStyle/>
          <a:p>
            <a:r>
              <a:rPr lang="fa-IR" dirty="0" smtClean="0">
                <a:solidFill>
                  <a:srgbClr val="FF0000"/>
                </a:solidFill>
                <a:cs typeface="B Titr" panose="00000700000000000000" pitchFamily="2" charset="-78"/>
              </a:rPr>
              <a:t>حوزه نظر</a:t>
            </a:r>
            <a:endParaRPr lang="fa-IR" dirty="0">
              <a:solidFill>
                <a:srgbClr val="FF0000"/>
              </a:solidFill>
              <a:cs typeface="B Titr" panose="00000700000000000000" pitchFamily="2" charset="-78"/>
            </a:endParaRPr>
          </a:p>
        </p:txBody>
      </p:sp>
      <p:sp>
        <p:nvSpPr>
          <p:cNvPr id="18" name="TextBox 17"/>
          <p:cNvSpPr txBox="1"/>
          <p:nvPr/>
        </p:nvSpPr>
        <p:spPr>
          <a:xfrm>
            <a:off x="2070102" y="4832561"/>
            <a:ext cx="1027845" cy="369332"/>
          </a:xfrm>
          <a:prstGeom prst="rect">
            <a:avLst/>
          </a:prstGeom>
          <a:noFill/>
        </p:spPr>
        <p:txBody>
          <a:bodyPr wrap="none" rtlCol="1">
            <a:spAutoFit/>
          </a:bodyPr>
          <a:lstStyle/>
          <a:p>
            <a:r>
              <a:rPr lang="fa-IR" dirty="0" smtClean="0">
                <a:solidFill>
                  <a:srgbClr val="FF0000"/>
                </a:solidFill>
                <a:cs typeface="B Titr" panose="00000700000000000000" pitchFamily="2" charset="-78"/>
              </a:rPr>
              <a:t>حوزه عمل</a:t>
            </a:r>
            <a:endParaRPr lang="fa-IR" dirty="0">
              <a:solidFill>
                <a:srgbClr val="FF0000"/>
              </a:solidFill>
              <a:cs typeface="B Titr" panose="00000700000000000000" pitchFamily="2" charset="-78"/>
            </a:endParaRPr>
          </a:p>
        </p:txBody>
      </p:sp>
      <p:sp>
        <p:nvSpPr>
          <p:cNvPr id="19" name="TextBox 18"/>
          <p:cNvSpPr txBox="1"/>
          <p:nvPr/>
        </p:nvSpPr>
        <p:spPr>
          <a:xfrm>
            <a:off x="5524731" y="2449283"/>
            <a:ext cx="1279517" cy="369332"/>
          </a:xfrm>
          <a:prstGeom prst="rect">
            <a:avLst/>
          </a:prstGeom>
          <a:noFill/>
        </p:spPr>
        <p:txBody>
          <a:bodyPr wrap="none" rtlCol="1">
            <a:spAutoFit/>
          </a:bodyPr>
          <a:lstStyle/>
          <a:p>
            <a:r>
              <a:rPr lang="fa-IR" dirty="0" smtClean="0">
                <a:solidFill>
                  <a:srgbClr val="FF0000"/>
                </a:solidFill>
                <a:cs typeface="B Titr" panose="00000700000000000000" pitchFamily="2" charset="-78"/>
              </a:rPr>
              <a:t>هدفهای غایی</a:t>
            </a:r>
            <a:endParaRPr lang="fa-IR" dirty="0">
              <a:solidFill>
                <a:srgbClr val="FF0000"/>
              </a:solidFill>
              <a:cs typeface="B Titr" panose="00000700000000000000" pitchFamily="2" charset="-78"/>
            </a:endParaRPr>
          </a:p>
        </p:txBody>
      </p:sp>
      <p:sp>
        <p:nvSpPr>
          <p:cNvPr id="20" name="TextBox 19"/>
          <p:cNvSpPr txBox="1"/>
          <p:nvPr/>
        </p:nvSpPr>
        <p:spPr>
          <a:xfrm>
            <a:off x="6794502" y="2852936"/>
            <a:ext cx="1348447" cy="369332"/>
          </a:xfrm>
          <a:prstGeom prst="rect">
            <a:avLst/>
          </a:prstGeom>
          <a:noFill/>
        </p:spPr>
        <p:txBody>
          <a:bodyPr wrap="none" rtlCol="1">
            <a:spAutoFit/>
          </a:bodyPr>
          <a:lstStyle/>
          <a:p>
            <a:r>
              <a:rPr lang="fa-IR" dirty="0" smtClean="0">
                <a:solidFill>
                  <a:srgbClr val="FF0000"/>
                </a:solidFill>
                <a:cs typeface="B Titr" panose="00000700000000000000" pitchFamily="2" charset="-78"/>
              </a:rPr>
              <a:t>نظریه پردازی </a:t>
            </a:r>
            <a:endParaRPr lang="fa-IR" dirty="0">
              <a:solidFill>
                <a:srgbClr val="FF0000"/>
              </a:solidFill>
              <a:cs typeface="B Titr" panose="00000700000000000000" pitchFamily="2" charset="-78"/>
            </a:endParaRPr>
          </a:p>
        </p:txBody>
      </p:sp>
      <p:sp>
        <p:nvSpPr>
          <p:cNvPr id="21" name="TextBox 20"/>
          <p:cNvSpPr txBox="1"/>
          <p:nvPr/>
        </p:nvSpPr>
        <p:spPr>
          <a:xfrm>
            <a:off x="6978726" y="3456166"/>
            <a:ext cx="659155" cy="369332"/>
          </a:xfrm>
          <a:prstGeom prst="rect">
            <a:avLst/>
          </a:prstGeom>
          <a:noFill/>
        </p:spPr>
        <p:txBody>
          <a:bodyPr wrap="none" rtlCol="1">
            <a:spAutoFit/>
          </a:bodyPr>
          <a:lstStyle/>
          <a:p>
            <a:r>
              <a:rPr lang="fa-IR" dirty="0" smtClean="0">
                <a:solidFill>
                  <a:srgbClr val="FF0000"/>
                </a:solidFill>
                <a:cs typeface="B Titr" panose="00000700000000000000" pitchFamily="2" charset="-78"/>
              </a:rPr>
              <a:t>نظریه</a:t>
            </a:r>
            <a:endParaRPr lang="fa-IR" dirty="0">
              <a:solidFill>
                <a:srgbClr val="FF0000"/>
              </a:solidFill>
              <a:cs typeface="B Titr" panose="00000700000000000000" pitchFamily="2" charset="-78"/>
            </a:endParaRPr>
          </a:p>
        </p:txBody>
      </p:sp>
      <p:sp>
        <p:nvSpPr>
          <p:cNvPr id="22" name="TextBox 21"/>
          <p:cNvSpPr txBox="1"/>
          <p:nvPr/>
        </p:nvSpPr>
        <p:spPr>
          <a:xfrm>
            <a:off x="2111779" y="2267580"/>
            <a:ext cx="986168" cy="369332"/>
          </a:xfrm>
          <a:prstGeom prst="rect">
            <a:avLst/>
          </a:prstGeom>
          <a:noFill/>
        </p:spPr>
        <p:txBody>
          <a:bodyPr wrap="none" rtlCol="1">
            <a:spAutoFit/>
          </a:bodyPr>
          <a:lstStyle/>
          <a:p>
            <a:r>
              <a:rPr lang="fa-IR" dirty="0" smtClean="0">
                <a:solidFill>
                  <a:srgbClr val="FF0000"/>
                </a:solidFill>
                <a:cs typeface="B Titr" panose="00000700000000000000" pitchFamily="2" charset="-78"/>
              </a:rPr>
              <a:t>واقعیت ها</a:t>
            </a:r>
            <a:endParaRPr lang="fa-IR" dirty="0">
              <a:solidFill>
                <a:srgbClr val="FF0000"/>
              </a:solidFill>
              <a:cs typeface="B Titr" panose="00000700000000000000" pitchFamily="2" charset="-78"/>
            </a:endParaRPr>
          </a:p>
        </p:txBody>
      </p:sp>
      <p:sp>
        <p:nvSpPr>
          <p:cNvPr id="23" name="TextBox 22"/>
          <p:cNvSpPr txBox="1"/>
          <p:nvPr/>
        </p:nvSpPr>
        <p:spPr>
          <a:xfrm>
            <a:off x="1259632" y="2553681"/>
            <a:ext cx="1154483" cy="369332"/>
          </a:xfrm>
          <a:prstGeom prst="rect">
            <a:avLst/>
          </a:prstGeom>
          <a:noFill/>
        </p:spPr>
        <p:txBody>
          <a:bodyPr wrap="none" rtlCol="1">
            <a:spAutoFit/>
          </a:bodyPr>
          <a:lstStyle/>
          <a:p>
            <a:r>
              <a:rPr lang="fa-IR" dirty="0" smtClean="0">
                <a:solidFill>
                  <a:srgbClr val="FF0000"/>
                </a:solidFill>
                <a:cs typeface="B Titr" panose="00000700000000000000" pitchFamily="2" charset="-78"/>
              </a:rPr>
              <a:t>اهداف کلی </a:t>
            </a:r>
            <a:endParaRPr lang="fa-IR" dirty="0">
              <a:solidFill>
                <a:srgbClr val="FF0000"/>
              </a:solidFill>
              <a:cs typeface="B Titr" panose="00000700000000000000" pitchFamily="2" charset="-78"/>
            </a:endParaRPr>
          </a:p>
        </p:txBody>
      </p:sp>
      <p:sp>
        <p:nvSpPr>
          <p:cNvPr id="24" name="TextBox 23"/>
          <p:cNvSpPr txBox="1"/>
          <p:nvPr/>
        </p:nvSpPr>
        <p:spPr>
          <a:xfrm>
            <a:off x="760690" y="3122259"/>
            <a:ext cx="1351089" cy="646331"/>
          </a:xfrm>
          <a:prstGeom prst="rect">
            <a:avLst/>
          </a:prstGeom>
          <a:noFill/>
        </p:spPr>
        <p:txBody>
          <a:bodyPr wrap="square" rtlCol="1">
            <a:spAutoFit/>
          </a:bodyPr>
          <a:lstStyle/>
          <a:p>
            <a:r>
              <a:rPr lang="fa-IR" dirty="0" smtClean="0">
                <a:solidFill>
                  <a:srgbClr val="FF0000"/>
                </a:solidFill>
                <a:cs typeface="B Titr" panose="00000700000000000000" pitchFamily="2" charset="-78"/>
              </a:rPr>
              <a:t>ضرورت های عملی</a:t>
            </a:r>
            <a:endParaRPr lang="fa-IR" dirty="0">
              <a:solidFill>
                <a:srgbClr val="FF0000"/>
              </a:solidFill>
              <a:cs typeface="B Titr" panose="00000700000000000000" pitchFamily="2" charset="-78"/>
            </a:endParaRPr>
          </a:p>
        </p:txBody>
      </p:sp>
      <p:sp>
        <p:nvSpPr>
          <p:cNvPr id="25" name="TextBox 24"/>
          <p:cNvSpPr txBox="1"/>
          <p:nvPr/>
        </p:nvSpPr>
        <p:spPr>
          <a:xfrm>
            <a:off x="3169548" y="5229985"/>
            <a:ext cx="2719014" cy="369332"/>
          </a:xfrm>
          <a:prstGeom prst="rect">
            <a:avLst/>
          </a:prstGeom>
          <a:noFill/>
        </p:spPr>
        <p:txBody>
          <a:bodyPr wrap="none" rtlCol="1">
            <a:spAutoFit/>
          </a:bodyPr>
          <a:lstStyle/>
          <a:p>
            <a:r>
              <a:rPr lang="fa-IR" dirty="0" smtClean="0">
                <a:solidFill>
                  <a:srgbClr val="FF0000"/>
                </a:solidFill>
                <a:cs typeface="B Titr" panose="00000700000000000000" pitchFamily="2" charset="-78"/>
              </a:rPr>
              <a:t>دو حوزه به هم نزدیک می شوند</a:t>
            </a:r>
            <a:endParaRPr lang="fa-IR" dirty="0">
              <a:solidFill>
                <a:srgbClr val="FF0000"/>
              </a:solidFill>
              <a:cs typeface="B Titr" panose="00000700000000000000" pitchFamily="2" charset="-78"/>
            </a:endParaRPr>
          </a:p>
        </p:txBody>
      </p:sp>
    </p:spTree>
    <p:extLst>
      <p:ext uri="{BB962C8B-B14F-4D97-AF65-F5344CB8AC3E}">
        <p14:creationId xmlns:p14="http://schemas.microsoft.com/office/powerpoint/2010/main" val="56661789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pPr algn="ctr"/>
            <a:r>
              <a:rPr lang="fa-IR" sz="2000" dirty="0" smtClean="0">
                <a:solidFill>
                  <a:schemeClr val="tx1"/>
                </a:solidFill>
                <a:cs typeface="B Titr" panose="00000700000000000000" pitchFamily="2" charset="-78"/>
              </a:rPr>
              <a:t>در قلمروهدفها از سطح فلاسفه تا سطح همکاران آموزشی سه سطح قابل تشخیص است: </a:t>
            </a:r>
            <a:endParaRPr lang="fa-IR" sz="2000" dirty="0">
              <a:solidFill>
                <a:schemeClr val="tx1"/>
              </a:solidFill>
              <a:cs typeface="B Titr" panose="00000700000000000000"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47647676"/>
              </p:ext>
            </p:extLst>
          </p:nvPr>
        </p:nvGraphicFramePr>
        <p:xfrm>
          <a:off x="609600" y="2160588"/>
          <a:ext cx="6348413"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Arrow Connector 6"/>
          <p:cNvCxnSpPr/>
          <p:nvPr/>
        </p:nvCxnSpPr>
        <p:spPr>
          <a:xfrm>
            <a:off x="7236296" y="2276872"/>
            <a:ext cx="0" cy="28083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259632" y="2852936"/>
            <a:ext cx="144016" cy="273630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271743" y="2276872"/>
            <a:ext cx="1176925" cy="369332"/>
          </a:xfrm>
          <a:prstGeom prst="rect">
            <a:avLst/>
          </a:prstGeom>
          <a:noFill/>
        </p:spPr>
        <p:txBody>
          <a:bodyPr wrap="none" rtlCol="1">
            <a:spAutoFit/>
          </a:bodyPr>
          <a:lstStyle/>
          <a:p>
            <a:r>
              <a:rPr lang="fa-IR" dirty="0" smtClean="0">
                <a:solidFill>
                  <a:srgbClr val="FF0000"/>
                </a:solidFill>
                <a:cs typeface="B Titr" panose="00000700000000000000" pitchFamily="2" charset="-78"/>
              </a:rPr>
              <a:t>کلیت و ابهام</a:t>
            </a:r>
            <a:endParaRPr lang="fa-IR" dirty="0">
              <a:solidFill>
                <a:srgbClr val="FF0000"/>
              </a:solidFill>
              <a:cs typeface="B Titr" panose="00000700000000000000" pitchFamily="2" charset="-78"/>
            </a:endParaRPr>
          </a:p>
        </p:txBody>
      </p:sp>
      <p:sp>
        <p:nvSpPr>
          <p:cNvPr id="14" name="TextBox 13"/>
          <p:cNvSpPr txBox="1"/>
          <p:nvPr/>
        </p:nvSpPr>
        <p:spPr>
          <a:xfrm>
            <a:off x="6456320" y="5219908"/>
            <a:ext cx="1776447" cy="369332"/>
          </a:xfrm>
          <a:prstGeom prst="rect">
            <a:avLst/>
          </a:prstGeom>
          <a:noFill/>
        </p:spPr>
        <p:txBody>
          <a:bodyPr wrap="none" rtlCol="1">
            <a:spAutoFit/>
          </a:bodyPr>
          <a:lstStyle/>
          <a:p>
            <a:r>
              <a:rPr lang="fa-IR" dirty="0" smtClean="0">
                <a:solidFill>
                  <a:srgbClr val="FF0000"/>
                </a:solidFill>
                <a:cs typeface="B Titr" panose="00000700000000000000" pitchFamily="2" charset="-78"/>
              </a:rPr>
              <a:t>وضوح و عملی بودن</a:t>
            </a:r>
            <a:endParaRPr lang="fa-IR" dirty="0">
              <a:solidFill>
                <a:srgbClr val="FF0000"/>
              </a:solidFill>
              <a:cs typeface="B Titr" panose="00000700000000000000" pitchFamily="2" charset="-78"/>
            </a:endParaRPr>
          </a:p>
        </p:txBody>
      </p:sp>
    </p:spTree>
    <p:extLst>
      <p:ext uri="{BB962C8B-B14F-4D97-AF65-F5344CB8AC3E}">
        <p14:creationId xmlns:p14="http://schemas.microsoft.com/office/powerpoint/2010/main" val="342371103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139" y="620688"/>
            <a:ext cx="6347713" cy="1320800"/>
          </a:xfrm>
          <a:solidFill>
            <a:srgbClr val="FFFF00"/>
          </a:solidFill>
        </p:spPr>
        <p:txBody>
          <a:bodyPr/>
          <a:lstStyle/>
          <a:p>
            <a:pPr algn="ctr" rtl="1"/>
            <a:r>
              <a:rPr lang="fa-IR" dirty="0" smtClean="0">
                <a:solidFill>
                  <a:schemeClr val="tx1"/>
                </a:solidFill>
                <a:cs typeface="B Titr" panose="00000700000000000000" pitchFamily="2" charset="-78"/>
              </a:rPr>
              <a:t>هدف های غایی</a:t>
            </a:r>
            <a:endParaRPr lang="fa-IR" dirty="0">
              <a:solidFill>
                <a:schemeClr val="tx1"/>
              </a:solidFill>
              <a:cs typeface="B Titr" panose="00000700000000000000" pitchFamily="2" charset="-78"/>
            </a:endParaRPr>
          </a:p>
        </p:txBody>
      </p:sp>
      <p:sp>
        <p:nvSpPr>
          <p:cNvPr id="3" name="Content Placeholder 2"/>
          <p:cNvSpPr>
            <a:spLocks noGrp="1"/>
          </p:cNvSpPr>
          <p:nvPr>
            <p:ph idx="1"/>
          </p:nvPr>
        </p:nvSpPr>
        <p:spPr>
          <a:xfrm>
            <a:off x="899592" y="2132856"/>
            <a:ext cx="7272808" cy="3528392"/>
          </a:xfrm>
        </p:spPr>
        <p:txBody>
          <a:bodyPr>
            <a:normAutofit/>
          </a:bodyPr>
          <a:lstStyle/>
          <a:p>
            <a:pPr algn="just" rtl="1"/>
            <a:r>
              <a:rPr lang="fa-IR" sz="3200" dirty="0" smtClean="0">
                <a:solidFill>
                  <a:srgbClr val="FF0000"/>
                </a:solidFill>
                <a:cs typeface="B Titr" panose="00000700000000000000" pitchFamily="2" charset="-78"/>
              </a:rPr>
              <a:t>هدف های غایی</a:t>
            </a:r>
            <a:r>
              <a:rPr lang="fa-IR" sz="3200" dirty="0" smtClean="0">
                <a:cs typeface="B Titr" panose="00000700000000000000" pitchFamily="2" charset="-78"/>
              </a:rPr>
              <a:t> این گونه تعریف می شوند که : </a:t>
            </a:r>
            <a:r>
              <a:rPr lang="fa-IR" sz="3200" dirty="0" smtClean="0">
                <a:solidFill>
                  <a:srgbClr val="0070C0"/>
                </a:solidFill>
                <a:cs typeface="B Titr" panose="00000700000000000000" pitchFamily="2" charset="-78"/>
              </a:rPr>
              <a:t>مقاصد عالی ، توقعات بلند پروازانه و دور و دراز خوشبینانه  نسبت به آینده جامعه یا برترین آرمانها که در قالب اصطلاحات کلی بیان می شود ، هدفهای غایی هستند</a:t>
            </a:r>
            <a:r>
              <a:rPr lang="fa-IR" sz="3200" dirty="0" smtClean="0">
                <a:cs typeface="B Titr" panose="00000700000000000000" pitchFamily="2" charset="-78"/>
              </a:rPr>
              <a:t> . مثل : ساختن جامعه ی مذهبی ، پرورش امتی پایبند عدالت ، مدینه فاضله و...... </a:t>
            </a:r>
            <a:endParaRPr lang="fa-IR" sz="3200" dirty="0">
              <a:cs typeface="B Titr" panose="00000700000000000000" pitchFamily="2" charset="-78"/>
            </a:endParaRPr>
          </a:p>
        </p:txBody>
      </p:sp>
    </p:spTree>
    <p:extLst>
      <p:ext uri="{BB962C8B-B14F-4D97-AF65-F5344CB8AC3E}">
        <p14:creationId xmlns:p14="http://schemas.microsoft.com/office/powerpoint/2010/main" val="265500378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90723261"/>
              </p:ext>
            </p:extLst>
          </p:nvPr>
        </p:nvGraphicFramePr>
        <p:xfrm>
          <a:off x="827088" y="1268413"/>
          <a:ext cx="7345362"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Vertical Scroll 4"/>
          <p:cNvSpPr/>
          <p:nvPr/>
        </p:nvSpPr>
        <p:spPr>
          <a:xfrm>
            <a:off x="6516216" y="1484784"/>
            <a:ext cx="1800200" cy="4176464"/>
          </a:xfrm>
          <a:prstGeom prst="verticalScroll">
            <a:avLst/>
          </a:prstGeom>
          <a:blipFill>
            <a:blip r:embed="rId7"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solidFill>
                <a:cs typeface="B Titr" panose="00000700000000000000" pitchFamily="2" charset="-78"/>
              </a:rPr>
              <a:t>غالبا غایات تربیت از منظر نخبگان و تصوری که از انسان مطلوب دارند تعیین می شوند ، بلکه باید از منظر ملت تعیین شوند </a:t>
            </a:r>
          </a:p>
          <a:p>
            <a:pPr algn="ctr"/>
            <a:r>
              <a:rPr lang="fa-IR" dirty="0" smtClean="0">
                <a:solidFill>
                  <a:schemeClr val="tx1"/>
                </a:solidFill>
                <a:cs typeface="B Titr" panose="00000700000000000000" pitchFamily="2" charset="-78"/>
              </a:rPr>
              <a:t>- نظام تعلیم وتربیت تماما در خدمت تحقق هدفهای غایی هستند </a:t>
            </a:r>
            <a:endParaRPr lang="fa-IR" dirty="0">
              <a:solidFill>
                <a:schemeClr val="tx1"/>
              </a:solidFill>
              <a:cs typeface="B Titr" panose="00000700000000000000" pitchFamily="2" charset="-78"/>
            </a:endParaRPr>
          </a:p>
        </p:txBody>
      </p:sp>
      <p:sp>
        <p:nvSpPr>
          <p:cNvPr id="6" name="Vertical Scroll 5"/>
          <p:cNvSpPr/>
          <p:nvPr/>
        </p:nvSpPr>
        <p:spPr>
          <a:xfrm>
            <a:off x="611560" y="1484784"/>
            <a:ext cx="1872208" cy="4176464"/>
          </a:xfrm>
          <a:prstGeom prst="verticalScroll">
            <a:avLst/>
          </a:prstGeom>
          <a:blipFill>
            <a:blip r:embed="rId7"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ctr">
              <a:buFontTx/>
              <a:buChar char="-"/>
            </a:pPr>
            <a:r>
              <a:rPr lang="fa-IR" sz="1600" dirty="0" smtClean="0">
                <a:solidFill>
                  <a:schemeClr val="tx1"/>
                </a:solidFill>
                <a:cs typeface="B Titr" panose="00000700000000000000" pitchFamily="2" charset="-78"/>
              </a:rPr>
              <a:t>غایات بر دو قسم هستند: 1- غایات ابزاری ، بی واسطه و کوتاه مدت </a:t>
            </a:r>
          </a:p>
          <a:p>
            <a:pPr marL="285750" indent="-285750" algn="ctr">
              <a:buFontTx/>
              <a:buChar char="-"/>
            </a:pPr>
            <a:r>
              <a:rPr lang="fa-IR" sz="1600" dirty="0" smtClean="0">
                <a:solidFill>
                  <a:schemeClr val="tx1"/>
                </a:solidFill>
                <a:cs typeface="B Titr" panose="00000700000000000000" pitchFamily="2" charset="-78"/>
              </a:rPr>
              <a:t>2- غایات ضمنی و دراز مدت </a:t>
            </a:r>
          </a:p>
          <a:p>
            <a:pPr marL="285750" indent="-285750" algn="ctr">
              <a:buFontTx/>
              <a:buChar char="-"/>
            </a:pPr>
            <a:r>
              <a:rPr lang="fa-IR" sz="1600" dirty="0" smtClean="0">
                <a:solidFill>
                  <a:schemeClr val="tx1"/>
                </a:solidFill>
                <a:cs typeface="B Titr" panose="00000700000000000000" pitchFamily="2" charset="-78"/>
              </a:rPr>
              <a:t>کشور های در حال توسعه بیشتر به غایات نوع اول گرایش دارند .</a:t>
            </a:r>
            <a:endParaRPr lang="fa-IR" sz="1600" dirty="0">
              <a:solidFill>
                <a:schemeClr val="tx1"/>
              </a:solidFill>
              <a:cs typeface="B Titr" panose="00000700000000000000" pitchFamily="2" charset="-78"/>
            </a:endParaRPr>
          </a:p>
        </p:txBody>
      </p:sp>
    </p:spTree>
    <p:extLst>
      <p:ext uri="{BB962C8B-B14F-4D97-AF65-F5344CB8AC3E}">
        <p14:creationId xmlns:p14="http://schemas.microsoft.com/office/powerpoint/2010/main" val="262109799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547" y="0"/>
            <a:ext cx="6347713" cy="1320800"/>
          </a:xfrm>
          <a:solidFill>
            <a:srgbClr val="FFFF00"/>
          </a:solidFill>
        </p:spPr>
        <p:txBody>
          <a:bodyPr/>
          <a:lstStyle/>
          <a:p>
            <a:pPr algn="ctr"/>
            <a:r>
              <a:rPr lang="fa-IR" dirty="0" smtClean="0">
                <a:solidFill>
                  <a:schemeClr val="tx1"/>
                </a:solidFill>
                <a:cs typeface="B Titr" panose="00000700000000000000" pitchFamily="2" charset="-78"/>
              </a:rPr>
              <a:t>اهداف کلی </a:t>
            </a:r>
            <a:endParaRPr lang="fa-IR" dirty="0">
              <a:solidFill>
                <a:schemeClr val="tx1"/>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1135615"/>
              </p:ext>
            </p:extLst>
          </p:nvPr>
        </p:nvGraphicFramePr>
        <p:xfrm>
          <a:off x="0" y="1584176"/>
          <a:ext cx="9144000" cy="5301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Vertical Scroll 4"/>
          <p:cNvSpPr/>
          <p:nvPr/>
        </p:nvSpPr>
        <p:spPr>
          <a:xfrm>
            <a:off x="6914331" y="1052736"/>
            <a:ext cx="2232248" cy="3672408"/>
          </a:xfrm>
          <a:prstGeom prst="verticalScroll">
            <a:avLst/>
          </a:prstGeom>
          <a:blipFill>
            <a:blip r:embed="rId7"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rgbClr val="002060"/>
                </a:solidFill>
                <a:cs typeface="B Titr" panose="00000700000000000000" pitchFamily="2" charset="-78"/>
              </a:rPr>
              <a:t>مثال : هدف غایی </a:t>
            </a:r>
          </a:p>
          <a:p>
            <a:pPr algn="ctr"/>
            <a:r>
              <a:rPr lang="fa-IR" sz="1600" dirty="0" smtClean="0">
                <a:solidFill>
                  <a:srgbClr val="002060"/>
                </a:solidFill>
                <a:cs typeface="B Titr" panose="00000700000000000000" pitchFamily="2" charset="-78"/>
              </a:rPr>
              <a:t>- تساوی فرصت در تعلیم و تربیت </a:t>
            </a:r>
          </a:p>
          <a:p>
            <a:pPr algn="ctr"/>
            <a:r>
              <a:rPr lang="fa-IR" sz="1600" dirty="0" smtClean="0">
                <a:solidFill>
                  <a:srgbClr val="002060"/>
                </a:solidFill>
                <a:cs typeface="B Titr" panose="00000700000000000000" pitchFamily="2" charset="-78"/>
              </a:rPr>
              <a:t>هدف کلی :</a:t>
            </a:r>
          </a:p>
          <a:p>
            <a:pPr algn="ctr"/>
            <a:r>
              <a:rPr lang="fa-IR" sz="1600" dirty="0" smtClean="0">
                <a:solidFill>
                  <a:srgbClr val="002060"/>
                </a:solidFill>
                <a:cs typeface="B Titr" panose="00000700000000000000" pitchFamily="2" charset="-78"/>
              </a:rPr>
              <a:t>- ضرورت بهبود چشم انداز و شرایط آموزش و پرورش روستائیان  </a:t>
            </a:r>
          </a:p>
          <a:p>
            <a:pPr algn="ctr"/>
            <a:r>
              <a:rPr lang="fa-IR" sz="1600" dirty="0" smtClean="0">
                <a:solidFill>
                  <a:srgbClr val="002060"/>
                </a:solidFill>
                <a:cs typeface="B Titr" panose="00000700000000000000" pitchFamily="2" charset="-78"/>
              </a:rPr>
              <a:t>- به منظور افزایش پیشرفت مادی ملت باید مدارس فنی تاسیس شود </a:t>
            </a:r>
            <a:endParaRPr lang="fa-IR" sz="1600" dirty="0">
              <a:solidFill>
                <a:srgbClr val="002060"/>
              </a:solidFill>
              <a:cs typeface="B Titr" panose="00000700000000000000" pitchFamily="2" charset="-78"/>
            </a:endParaRPr>
          </a:p>
        </p:txBody>
      </p:sp>
    </p:spTree>
    <p:extLst>
      <p:ext uri="{BB962C8B-B14F-4D97-AF65-F5344CB8AC3E}">
        <p14:creationId xmlns:p14="http://schemas.microsoft.com/office/powerpoint/2010/main" val="3354927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rgbClr val="FF0000"/>
                </a:solidFill>
                <a:cs typeface="B Titr" pitchFamily="2" charset="-78"/>
              </a:rPr>
              <a:t>چند سئوال اساسی </a:t>
            </a:r>
            <a:endParaRPr lang="fa-IR" dirty="0">
              <a:solidFill>
                <a:srgbClr val="FF0000"/>
              </a:solidFill>
              <a:cs typeface="B Titr" pitchFamily="2" charset="-78"/>
            </a:endParaRPr>
          </a:p>
        </p:txBody>
      </p:sp>
      <p:sp>
        <p:nvSpPr>
          <p:cNvPr id="3" name="Content Placeholder 2"/>
          <p:cNvSpPr>
            <a:spLocks noGrp="1"/>
          </p:cNvSpPr>
          <p:nvPr>
            <p:ph idx="1"/>
          </p:nvPr>
        </p:nvSpPr>
        <p:spPr>
          <a:xfrm>
            <a:off x="609599" y="2060848"/>
            <a:ext cx="6347714" cy="3980515"/>
          </a:xfrm>
        </p:spPr>
        <p:txBody>
          <a:bodyPr>
            <a:normAutofit/>
          </a:bodyPr>
          <a:lstStyle/>
          <a:p>
            <a:pPr algn="r" rtl="1"/>
            <a:r>
              <a:rPr lang="fa-IR" dirty="0" smtClean="0">
                <a:cs typeface="B Titr" pitchFamily="2" charset="-78"/>
              </a:rPr>
              <a:t>آیا تربیت مجموعه اقداماتی است که هدف آنها مراقبت از رشد است ؟ </a:t>
            </a:r>
          </a:p>
          <a:p>
            <a:pPr algn="r" rtl="1"/>
            <a:r>
              <a:rPr lang="fa-IR" dirty="0" smtClean="0">
                <a:cs typeface="B Titr" pitchFamily="2" charset="-78"/>
              </a:rPr>
              <a:t>آیا تربیت نتایج حاصله از لحاظ کسب عادات فکری و عملی مطلوب است ؟</a:t>
            </a:r>
          </a:p>
          <a:p>
            <a:pPr algn="r" rtl="1"/>
            <a:r>
              <a:rPr lang="fa-IR" dirty="0" smtClean="0">
                <a:cs typeface="B Titr" pitchFamily="2" charset="-78"/>
              </a:rPr>
              <a:t>آیا تربیت نتایج حاصل از نظر توسعه خصائل اخلاقی است ؟</a:t>
            </a:r>
          </a:p>
          <a:p>
            <a:pPr algn="r" rtl="1"/>
            <a:r>
              <a:rPr lang="fa-IR" dirty="0" smtClean="0">
                <a:cs typeface="B Titr" pitchFamily="2" charset="-78"/>
              </a:rPr>
              <a:t>آیا تعلیماتی که هدف آن ها آماده کردن فرد برای حرفه آینده اش باشد ، تربیت به شمار می آید ؟</a:t>
            </a:r>
          </a:p>
          <a:p>
            <a:pPr algn="r" rtl="1"/>
            <a:r>
              <a:rPr lang="fa-IR" dirty="0" smtClean="0">
                <a:cs typeface="B Titr" pitchFamily="2" charset="-78"/>
              </a:rPr>
              <a:t>آیا فعلیت هایی نظیر فعالیت های پرورش کرم ابریشم یا زنبور عسل فعالیتی تربیتی است ؟</a:t>
            </a:r>
          </a:p>
          <a:p>
            <a:pPr algn="r" rtl="1"/>
            <a:endParaRPr lang="fa-IR" dirty="0" smtClean="0"/>
          </a:p>
          <a:p>
            <a:pPr algn="r" rtl="1"/>
            <a:endParaRPr lang="fa-IR" dirty="0"/>
          </a:p>
        </p:txBody>
      </p:sp>
    </p:spTree>
    <p:extLst>
      <p:ext uri="{BB962C8B-B14F-4D97-AF65-F5344CB8AC3E}">
        <p14:creationId xmlns:p14="http://schemas.microsoft.com/office/powerpoint/2010/main" val="42266138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35253917"/>
              </p:ext>
            </p:extLst>
          </p:nvPr>
        </p:nvGraphicFramePr>
        <p:xfrm>
          <a:off x="1042988" y="1268413"/>
          <a:ext cx="7058025"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2555776" y="1484784"/>
            <a:ext cx="3456384" cy="21602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TextBox 5"/>
          <p:cNvSpPr txBox="1"/>
          <p:nvPr/>
        </p:nvSpPr>
        <p:spPr>
          <a:xfrm>
            <a:off x="2555776" y="1092766"/>
            <a:ext cx="3568606" cy="369332"/>
          </a:xfrm>
          <a:prstGeom prst="rect">
            <a:avLst/>
          </a:prstGeom>
          <a:solidFill>
            <a:srgbClr val="FFFF00"/>
          </a:solidFill>
        </p:spPr>
        <p:txBody>
          <a:bodyPr wrap="none" rtlCol="1">
            <a:spAutoFit/>
          </a:bodyPr>
          <a:lstStyle/>
          <a:p>
            <a:r>
              <a:rPr lang="fa-IR" dirty="0" smtClean="0">
                <a:cs typeface="B Titr" panose="00000700000000000000" pitchFamily="2" charset="-78"/>
              </a:rPr>
              <a:t>طبیعتی خاص تر و محسوس تر پیدا میکنند</a:t>
            </a:r>
            <a:endParaRPr lang="fa-IR" dirty="0">
              <a:cs typeface="B Titr" panose="00000700000000000000" pitchFamily="2" charset="-78"/>
            </a:endParaRPr>
          </a:p>
        </p:txBody>
      </p:sp>
      <p:sp>
        <p:nvSpPr>
          <p:cNvPr id="7" name="TextBox 6"/>
          <p:cNvSpPr txBox="1"/>
          <p:nvPr/>
        </p:nvSpPr>
        <p:spPr>
          <a:xfrm>
            <a:off x="926589" y="1331476"/>
            <a:ext cx="1561646" cy="369332"/>
          </a:xfrm>
          <a:prstGeom prst="rect">
            <a:avLst/>
          </a:prstGeom>
          <a:solidFill>
            <a:srgbClr val="FFFF00"/>
          </a:solidFill>
        </p:spPr>
        <p:txBody>
          <a:bodyPr wrap="none" rtlCol="1">
            <a:spAutoFit/>
          </a:bodyPr>
          <a:lstStyle/>
          <a:p>
            <a:r>
              <a:rPr lang="fa-IR" dirty="0" smtClean="0">
                <a:cs typeface="B Titr" panose="00000700000000000000" pitchFamily="2" charset="-78"/>
              </a:rPr>
              <a:t>کلیت و ابهام زیاد</a:t>
            </a:r>
            <a:endParaRPr lang="fa-IR" dirty="0">
              <a:cs typeface="B Titr" panose="00000700000000000000" pitchFamily="2" charset="-78"/>
            </a:endParaRPr>
          </a:p>
        </p:txBody>
      </p:sp>
      <p:sp>
        <p:nvSpPr>
          <p:cNvPr id="8" name="TextBox 7"/>
          <p:cNvSpPr txBox="1"/>
          <p:nvPr/>
        </p:nvSpPr>
        <p:spPr>
          <a:xfrm>
            <a:off x="3851920" y="3356992"/>
            <a:ext cx="1441420" cy="369332"/>
          </a:xfrm>
          <a:prstGeom prst="rect">
            <a:avLst/>
          </a:prstGeom>
          <a:solidFill>
            <a:srgbClr val="FFFF00"/>
          </a:solidFill>
        </p:spPr>
        <p:txBody>
          <a:bodyPr wrap="none" rtlCol="1">
            <a:spAutoFit/>
          </a:bodyPr>
          <a:lstStyle/>
          <a:p>
            <a:r>
              <a:rPr lang="fa-IR" dirty="0" smtClean="0">
                <a:cs typeface="B Titr" panose="00000700000000000000" pitchFamily="2" charset="-78"/>
              </a:rPr>
              <a:t>کلیت و ابهام کم</a:t>
            </a:r>
            <a:endParaRPr lang="fa-IR" dirty="0">
              <a:cs typeface="B Titr" panose="00000700000000000000" pitchFamily="2" charset="-78"/>
            </a:endParaRPr>
          </a:p>
        </p:txBody>
      </p:sp>
    </p:spTree>
    <p:extLst>
      <p:ext uri="{BB962C8B-B14F-4D97-AF65-F5344CB8AC3E}">
        <p14:creationId xmlns:p14="http://schemas.microsoft.com/office/powerpoint/2010/main" val="408902705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72371492"/>
              </p:ext>
            </p:extLst>
          </p:nvPr>
        </p:nvGraphicFramePr>
        <p:xfrm>
          <a:off x="1" y="1700808"/>
          <a:ext cx="8027988" cy="5157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Horizontal Scroll 4"/>
          <p:cNvSpPr/>
          <p:nvPr/>
        </p:nvSpPr>
        <p:spPr>
          <a:xfrm>
            <a:off x="251520" y="404664"/>
            <a:ext cx="7056784" cy="1440159"/>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002060"/>
                </a:solidFill>
                <a:cs typeface="B Titr" panose="00000700000000000000" pitchFamily="2" charset="-78"/>
              </a:rPr>
              <a:t>ارتباط بین اهداف غایی و کلی و نظریات تعلیم و تربیت</a:t>
            </a:r>
            <a:endParaRPr lang="fa-IR" sz="2800" dirty="0">
              <a:solidFill>
                <a:srgbClr val="002060"/>
              </a:solidFill>
              <a:cs typeface="B Titr" panose="00000700000000000000" pitchFamily="2" charset="-78"/>
            </a:endParaRPr>
          </a:p>
        </p:txBody>
      </p:sp>
      <p:sp>
        <p:nvSpPr>
          <p:cNvPr id="6" name="Line Callout 1 (Border and Accent Bar) 5"/>
          <p:cNvSpPr/>
          <p:nvPr/>
        </p:nvSpPr>
        <p:spPr>
          <a:xfrm>
            <a:off x="5868144" y="2132856"/>
            <a:ext cx="2160240" cy="1296144"/>
          </a:xfrm>
          <a:prstGeom prst="accentBorderCallout1">
            <a:avLst/>
          </a:prstGeom>
          <a:solidFill>
            <a:srgbClr val="92D050"/>
          </a:solid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solidFill>
                <a:cs typeface="B Titr" panose="00000700000000000000" pitchFamily="2" charset="-78"/>
              </a:rPr>
              <a:t>نظریه تعلیم و تربیت به معنای وسیع بر تعریف غایات و اهداف کلی تعلیم و تربیت تاثیر </a:t>
            </a:r>
          </a:p>
          <a:p>
            <a:pPr algn="ctr"/>
            <a:r>
              <a:rPr lang="fa-IR" dirty="0" smtClean="0">
                <a:solidFill>
                  <a:schemeClr val="tx1"/>
                </a:solidFill>
                <a:cs typeface="B Titr" panose="00000700000000000000" pitchFamily="2" charset="-78"/>
              </a:rPr>
              <a:t>می گذارد. </a:t>
            </a:r>
            <a:endParaRPr lang="fa-IR" dirty="0">
              <a:solidFill>
                <a:schemeClr val="tx1"/>
              </a:solidFill>
              <a:cs typeface="B Titr" panose="00000700000000000000" pitchFamily="2" charset="-78"/>
            </a:endParaRPr>
          </a:p>
        </p:txBody>
      </p:sp>
    </p:spTree>
    <p:extLst>
      <p:ext uri="{BB962C8B-B14F-4D97-AF65-F5344CB8AC3E}">
        <p14:creationId xmlns:p14="http://schemas.microsoft.com/office/powerpoint/2010/main" val="286570049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620688"/>
            <a:ext cx="6347713" cy="1320800"/>
          </a:xfrm>
          <a:solidFill>
            <a:srgbClr val="FFFF00"/>
          </a:solidFill>
        </p:spPr>
        <p:txBody>
          <a:bodyPr/>
          <a:lstStyle/>
          <a:p>
            <a:pPr algn="ctr"/>
            <a:r>
              <a:rPr lang="fa-IR" dirty="0" smtClean="0">
                <a:solidFill>
                  <a:schemeClr val="tx1"/>
                </a:solidFill>
                <a:cs typeface="B Titr" panose="00000700000000000000" pitchFamily="2" charset="-78"/>
              </a:rPr>
              <a:t>هدف های آموزشی</a:t>
            </a:r>
            <a:endParaRPr lang="fa-IR" dirty="0">
              <a:solidFill>
                <a:schemeClr val="tx1"/>
              </a:solidFill>
              <a:cs typeface="B Titr" panose="00000700000000000000" pitchFamily="2" charset="-78"/>
            </a:endParaRPr>
          </a:p>
        </p:txBody>
      </p:sp>
      <p:sp>
        <p:nvSpPr>
          <p:cNvPr id="3" name="Content Placeholder 2"/>
          <p:cNvSpPr>
            <a:spLocks noGrp="1"/>
          </p:cNvSpPr>
          <p:nvPr>
            <p:ph idx="1"/>
          </p:nvPr>
        </p:nvSpPr>
        <p:spPr>
          <a:xfrm>
            <a:off x="0" y="2060848"/>
            <a:ext cx="7772400" cy="4797152"/>
          </a:xfrm>
        </p:spPr>
        <p:txBody>
          <a:bodyPr>
            <a:normAutofit/>
          </a:bodyPr>
          <a:lstStyle/>
          <a:p>
            <a:pPr algn="just" rtl="1"/>
            <a:r>
              <a:rPr lang="fa-IR" sz="2400" dirty="0" smtClean="0">
                <a:solidFill>
                  <a:srgbClr val="FF0000"/>
                </a:solidFill>
                <a:cs typeface="B Titr" panose="00000700000000000000" pitchFamily="2" charset="-78"/>
              </a:rPr>
              <a:t>اهداف آموزشی ، </a:t>
            </a:r>
            <a:r>
              <a:rPr lang="fa-IR" sz="2400" dirty="0" smtClean="0">
                <a:cs typeface="B Titr" panose="00000700000000000000" pitchFamily="2" charset="-78"/>
              </a:rPr>
              <a:t>به طور بسیار اساسی به کودکان ، والدین و مربیان ومدیران مربوط می شود . </a:t>
            </a:r>
          </a:p>
          <a:p>
            <a:pPr algn="just" rtl="1"/>
            <a:r>
              <a:rPr lang="fa-IR" sz="2400" dirty="0" smtClean="0">
                <a:cs typeface="B Titr" panose="00000700000000000000" pitchFamily="2" charset="-78"/>
              </a:rPr>
              <a:t>در نظام تعلیم و تربیت معلم باید بداند که در موقعیت مدرسه و کلاس چه باید به کند ؟ </a:t>
            </a:r>
          </a:p>
          <a:p>
            <a:pPr algn="just" rtl="1"/>
            <a:r>
              <a:rPr lang="fa-IR" sz="2400" dirty="0" smtClean="0">
                <a:cs typeface="B Titr" panose="00000700000000000000" pitchFamily="2" charset="-78"/>
              </a:rPr>
              <a:t>چه باید به دانش آموزان تعلیم داد؟ آن را چگونه ، کی و به چه کسانی باید آموخت </a:t>
            </a:r>
          </a:p>
          <a:p>
            <a:pPr algn="just" rtl="1"/>
            <a:r>
              <a:rPr lang="fa-IR" sz="2400" dirty="0" smtClean="0">
                <a:cs typeface="B Titr" panose="00000700000000000000" pitchFamily="2" charset="-78"/>
              </a:rPr>
              <a:t>پاسخ این قبیل سئوالات ، در </a:t>
            </a:r>
            <a:r>
              <a:rPr lang="fa-IR" sz="2400" dirty="0" smtClean="0">
                <a:solidFill>
                  <a:srgbClr val="FF0000"/>
                </a:solidFill>
                <a:cs typeface="B Titr" panose="00000700000000000000" pitchFamily="2" charset="-78"/>
              </a:rPr>
              <a:t>هدف های آموزشی </a:t>
            </a:r>
            <a:r>
              <a:rPr lang="fa-IR" sz="2400" dirty="0" smtClean="0">
                <a:cs typeface="B Titr" panose="00000700000000000000" pitchFamily="2" charset="-78"/>
              </a:rPr>
              <a:t>نهفته است . </a:t>
            </a:r>
          </a:p>
          <a:p>
            <a:pPr algn="just" rtl="1"/>
            <a:r>
              <a:rPr lang="fa-IR" sz="2400" dirty="0" smtClean="0">
                <a:solidFill>
                  <a:srgbClr val="FF0000"/>
                </a:solidFill>
                <a:cs typeface="B Titr" panose="00000700000000000000" pitchFamily="2" charset="-78"/>
              </a:rPr>
              <a:t>هدف های آموزشی </a:t>
            </a:r>
            <a:r>
              <a:rPr lang="fa-IR" sz="2400" dirty="0" smtClean="0">
                <a:cs typeface="B Titr" panose="00000700000000000000" pitchFamily="2" charset="-78"/>
              </a:rPr>
              <a:t>متناسب با اهداف کلی و سیاست ها ، و در ارتباط نزدیک با نیاز های کودکان ، توقعات والدین ، رأی و نظر معلمین و انتظار رهبران هستند. </a:t>
            </a:r>
            <a:endParaRPr lang="fa-IR" sz="2400" dirty="0">
              <a:cs typeface="B Titr" panose="00000700000000000000" pitchFamily="2" charset="-78"/>
            </a:endParaRPr>
          </a:p>
        </p:txBody>
      </p:sp>
    </p:spTree>
    <p:extLst>
      <p:ext uri="{BB962C8B-B14F-4D97-AF65-F5344CB8AC3E}">
        <p14:creationId xmlns:p14="http://schemas.microsoft.com/office/powerpoint/2010/main" val="81191192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196752"/>
            <a:ext cx="6400800" cy="4464496"/>
          </a:xfrm>
        </p:spPr>
        <p:txBody>
          <a:bodyPr>
            <a:normAutofit/>
          </a:bodyPr>
          <a:lstStyle/>
          <a:p>
            <a:pPr algn="just" rtl="1"/>
            <a:r>
              <a:rPr lang="fa-IR" sz="2800" dirty="0" smtClean="0">
                <a:cs typeface="B Titr" panose="00000700000000000000" pitchFamily="2" charset="-78"/>
              </a:rPr>
              <a:t>هدف هایی که برای نظام و برای مریبان در نظر گرفته می شود که  هم از نظر </a:t>
            </a:r>
            <a:r>
              <a:rPr lang="fa-IR" sz="2800" dirty="0" smtClean="0">
                <a:solidFill>
                  <a:srgbClr val="FF0000"/>
                </a:solidFill>
                <a:cs typeface="B Titr" panose="00000700000000000000" pitchFamily="2" charset="-78"/>
              </a:rPr>
              <a:t>زمینه اجرایی </a:t>
            </a:r>
            <a:r>
              <a:rPr lang="fa-IR" sz="2800" dirty="0" smtClean="0">
                <a:cs typeface="B Titr" panose="00000700000000000000" pitchFamily="2" charset="-78"/>
              </a:rPr>
              <a:t>و هم از نظر </a:t>
            </a:r>
            <a:r>
              <a:rPr lang="fa-IR" sz="2800" dirty="0" smtClean="0">
                <a:solidFill>
                  <a:srgbClr val="FF0000"/>
                </a:solidFill>
                <a:cs typeface="B Titr" panose="00000700000000000000" pitchFamily="2" charset="-78"/>
              </a:rPr>
              <a:t>ماهیت</a:t>
            </a:r>
            <a:r>
              <a:rPr lang="fa-IR" sz="2800" dirty="0" smtClean="0">
                <a:cs typeface="B Titr" panose="00000700000000000000" pitchFamily="2" charset="-78"/>
              </a:rPr>
              <a:t> محدود است ، می توان آنها را با </a:t>
            </a:r>
            <a:r>
              <a:rPr lang="fa-IR" sz="2800" dirty="0" smtClean="0">
                <a:solidFill>
                  <a:srgbClr val="FF0000"/>
                </a:solidFill>
                <a:cs typeface="B Titr" panose="00000700000000000000" pitchFamily="2" charset="-78"/>
              </a:rPr>
              <a:t>وظایف خاصی</a:t>
            </a:r>
            <a:r>
              <a:rPr lang="fa-IR" sz="2800" dirty="0" smtClean="0">
                <a:cs typeface="B Titr" panose="00000700000000000000" pitchFamily="2" charset="-78"/>
              </a:rPr>
              <a:t> که مربوط به </a:t>
            </a:r>
            <a:r>
              <a:rPr lang="fa-IR" sz="2800" dirty="0" smtClean="0">
                <a:solidFill>
                  <a:srgbClr val="FF0000"/>
                </a:solidFill>
                <a:cs typeface="B Titr" panose="00000700000000000000" pitchFamily="2" charset="-78"/>
              </a:rPr>
              <a:t>سطح معینی از نظام آموزشی </a:t>
            </a:r>
            <a:r>
              <a:rPr lang="fa-IR" sz="2800" dirty="0" smtClean="0">
                <a:cs typeface="B Titr" panose="00000700000000000000" pitchFamily="2" charset="-78"/>
              </a:rPr>
              <a:t>یا در مورد </a:t>
            </a:r>
            <a:r>
              <a:rPr lang="fa-IR" sz="2800" dirty="0" smtClean="0">
                <a:solidFill>
                  <a:srgbClr val="FF0000"/>
                </a:solidFill>
                <a:cs typeface="B Titr" panose="00000700000000000000" pitchFamily="2" charset="-78"/>
              </a:rPr>
              <a:t>گروه معینی از دانش آموزان</a:t>
            </a:r>
            <a:r>
              <a:rPr lang="fa-IR" sz="2800" dirty="0" smtClean="0">
                <a:cs typeface="B Titr" panose="00000700000000000000" pitchFamily="2" charset="-78"/>
              </a:rPr>
              <a:t> ، یا مربوط به </a:t>
            </a:r>
            <a:r>
              <a:rPr lang="fa-IR" sz="2800" dirty="0" smtClean="0">
                <a:solidFill>
                  <a:srgbClr val="FF0000"/>
                </a:solidFill>
                <a:cs typeface="B Titr" panose="00000700000000000000" pitchFamily="2" charset="-78"/>
              </a:rPr>
              <a:t>فلان مدرسه یا فلان درس </a:t>
            </a:r>
            <a:r>
              <a:rPr lang="fa-IR" sz="2800" dirty="0" smtClean="0">
                <a:cs typeface="B Titr" panose="00000700000000000000" pitchFamily="2" charset="-78"/>
              </a:rPr>
              <a:t>، برای </a:t>
            </a:r>
            <a:r>
              <a:rPr lang="fa-IR" sz="2800" dirty="0" smtClean="0">
                <a:solidFill>
                  <a:srgbClr val="FF0000"/>
                </a:solidFill>
                <a:cs typeface="B Titr" panose="00000700000000000000" pitchFamily="2" charset="-78"/>
              </a:rPr>
              <a:t>فرآیند آموزش و یادگیری </a:t>
            </a:r>
            <a:r>
              <a:rPr lang="fa-IR" sz="2800" dirty="0" smtClean="0">
                <a:cs typeface="B Titr" panose="00000700000000000000" pitchFamily="2" charset="-78"/>
              </a:rPr>
              <a:t>تعیین شده است ، </a:t>
            </a:r>
            <a:r>
              <a:rPr lang="fa-IR" sz="2800" dirty="0" smtClean="0">
                <a:solidFill>
                  <a:srgbClr val="FF0000"/>
                </a:solidFill>
                <a:cs typeface="B Titr" panose="00000700000000000000" pitchFamily="2" charset="-78"/>
              </a:rPr>
              <a:t>هدف های آموزشی </a:t>
            </a:r>
            <a:r>
              <a:rPr lang="fa-IR" sz="2800" dirty="0" smtClean="0">
                <a:cs typeface="B Titr" panose="00000700000000000000" pitchFamily="2" charset="-78"/>
              </a:rPr>
              <a:t>هستند . </a:t>
            </a:r>
            <a:endParaRPr lang="fa-IR" sz="2800" dirty="0">
              <a:cs typeface="B Titr" panose="00000700000000000000" pitchFamily="2" charset="-78"/>
            </a:endParaRPr>
          </a:p>
        </p:txBody>
      </p:sp>
    </p:spTree>
    <p:extLst>
      <p:ext uri="{BB962C8B-B14F-4D97-AF65-F5344CB8AC3E}">
        <p14:creationId xmlns:p14="http://schemas.microsoft.com/office/powerpoint/2010/main" val="50314760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pPr algn="ctr"/>
            <a:r>
              <a:rPr lang="fa-IR" sz="3200" dirty="0" smtClean="0">
                <a:solidFill>
                  <a:schemeClr val="tx1"/>
                </a:solidFill>
                <a:cs typeface="B Titr" pitchFamily="2" charset="-78"/>
              </a:rPr>
              <a:t>مبانی تربیت در سند تحول بنیادین آموزش و پرورش </a:t>
            </a:r>
            <a:endParaRPr lang="fa-IR" sz="3200" dirty="0">
              <a:solidFill>
                <a:schemeClr val="tx1"/>
              </a:solidFill>
              <a:cs typeface="B Titr" pitchFamily="2" charset="-78"/>
            </a:endParaRPr>
          </a:p>
        </p:txBody>
      </p:sp>
      <p:sp>
        <p:nvSpPr>
          <p:cNvPr id="3" name="Content Placeholder 2"/>
          <p:cNvSpPr>
            <a:spLocks noGrp="1"/>
          </p:cNvSpPr>
          <p:nvPr>
            <p:ph idx="1"/>
          </p:nvPr>
        </p:nvSpPr>
        <p:spPr>
          <a:xfrm>
            <a:off x="0" y="2160590"/>
            <a:ext cx="7740351" cy="4697410"/>
          </a:xfrm>
        </p:spPr>
        <p:txBody>
          <a:bodyPr>
            <a:normAutofit/>
          </a:bodyPr>
          <a:lstStyle/>
          <a:p>
            <a:pPr algn="r" rtl="1"/>
            <a:r>
              <a:rPr lang="fa-IR" sz="2400" dirty="0" smtClean="0">
                <a:cs typeface="B Titr" pitchFamily="2" charset="-78"/>
              </a:rPr>
              <a:t>در سند تحول برای تربیت ، پنج مبنای اساسی و کلی قائل شده اند . به عبارتی دیگر مهم ترین مبانی اساسی </a:t>
            </a:r>
            <a:r>
              <a:rPr lang="fa-IR" sz="2400" dirty="0" smtClean="0">
                <a:solidFill>
                  <a:srgbClr val="FF0000"/>
                </a:solidFill>
                <a:cs typeface="B Titr" pitchFamily="2" charset="-78"/>
              </a:rPr>
              <a:t>تربیت </a:t>
            </a:r>
            <a:r>
              <a:rPr lang="fa-IR" sz="2400" dirty="0" smtClean="0">
                <a:cs typeface="B Titr" pitchFamily="2" charset="-78"/>
              </a:rPr>
              <a:t>بر حسب موضوع ، در پنج بخش طبقه بندی شده است : </a:t>
            </a:r>
          </a:p>
          <a:p>
            <a:pPr algn="r" rtl="1"/>
            <a:r>
              <a:rPr lang="fa-IR" sz="2400" dirty="0" smtClean="0">
                <a:solidFill>
                  <a:srgbClr val="FF0000"/>
                </a:solidFill>
                <a:cs typeface="B Titr" pitchFamily="2" charset="-78"/>
              </a:rPr>
              <a:t>1- مبانی هستی شناختی (</a:t>
            </a:r>
            <a:r>
              <a:rPr lang="en-US" sz="2400" dirty="0" smtClean="0">
                <a:solidFill>
                  <a:srgbClr val="FF0000"/>
                </a:solidFill>
                <a:cs typeface="B Titr" pitchFamily="2" charset="-78"/>
              </a:rPr>
              <a:t>Ontology</a:t>
            </a:r>
            <a:r>
              <a:rPr lang="fa-IR" sz="2400" dirty="0" smtClean="0">
                <a:solidFill>
                  <a:srgbClr val="FF0000"/>
                </a:solidFill>
                <a:cs typeface="B Titr" pitchFamily="2" charset="-78"/>
              </a:rPr>
              <a:t> )</a:t>
            </a:r>
          </a:p>
          <a:p>
            <a:pPr algn="r" rtl="1"/>
            <a:r>
              <a:rPr lang="fa-IR" sz="2400" dirty="0" smtClean="0">
                <a:solidFill>
                  <a:srgbClr val="FF0000"/>
                </a:solidFill>
                <a:cs typeface="B Titr" pitchFamily="2" charset="-78"/>
              </a:rPr>
              <a:t>2- مبانی انسان شناختی </a:t>
            </a:r>
          </a:p>
          <a:p>
            <a:pPr algn="r" rtl="1"/>
            <a:r>
              <a:rPr lang="fa-IR" sz="2400" dirty="0" smtClean="0">
                <a:solidFill>
                  <a:srgbClr val="FF0000"/>
                </a:solidFill>
                <a:cs typeface="B Titr" pitchFamily="2" charset="-78"/>
              </a:rPr>
              <a:t>3- مبانی معرفت شناختی (</a:t>
            </a:r>
            <a:r>
              <a:rPr lang="en-US" sz="2400" dirty="0" smtClean="0">
                <a:solidFill>
                  <a:srgbClr val="FF0000"/>
                </a:solidFill>
                <a:cs typeface="B Titr" pitchFamily="2" charset="-78"/>
              </a:rPr>
              <a:t>Epistemology</a:t>
            </a:r>
            <a:r>
              <a:rPr lang="fa-IR" sz="2400" dirty="0" smtClean="0">
                <a:solidFill>
                  <a:srgbClr val="FF0000"/>
                </a:solidFill>
                <a:cs typeface="B Titr" pitchFamily="2" charset="-78"/>
              </a:rPr>
              <a:t>)</a:t>
            </a:r>
          </a:p>
          <a:p>
            <a:pPr algn="r" rtl="1"/>
            <a:r>
              <a:rPr lang="fa-IR" sz="2400" dirty="0" smtClean="0">
                <a:solidFill>
                  <a:srgbClr val="FF0000"/>
                </a:solidFill>
                <a:cs typeface="B Titr" pitchFamily="2" charset="-78"/>
              </a:rPr>
              <a:t>4- مبانی ارزش شناختی(</a:t>
            </a:r>
            <a:r>
              <a:rPr lang="en-US" sz="2400" dirty="0" smtClean="0">
                <a:solidFill>
                  <a:srgbClr val="FF0000"/>
                </a:solidFill>
                <a:cs typeface="B Titr" pitchFamily="2" charset="-78"/>
              </a:rPr>
              <a:t>Axiology</a:t>
            </a:r>
            <a:r>
              <a:rPr lang="fa-IR" sz="2400" dirty="0" smtClean="0">
                <a:solidFill>
                  <a:srgbClr val="FF0000"/>
                </a:solidFill>
                <a:cs typeface="B Titr" pitchFamily="2" charset="-78"/>
              </a:rPr>
              <a:t>) </a:t>
            </a:r>
          </a:p>
          <a:p>
            <a:pPr algn="r" rtl="1"/>
            <a:r>
              <a:rPr lang="fa-IR" sz="2400" dirty="0" smtClean="0">
                <a:solidFill>
                  <a:srgbClr val="FF0000"/>
                </a:solidFill>
                <a:cs typeface="B Titr" pitchFamily="2" charset="-78"/>
              </a:rPr>
              <a:t>5- مبانی دین شناختی (</a:t>
            </a:r>
            <a:r>
              <a:rPr lang="en-US" sz="2400" dirty="0" smtClean="0">
                <a:solidFill>
                  <a:srgbClr val="FF0000"/>
                </a:solidFill>
                <a:cs typeface="B Titr" pitchFamily="2" charset="-78"/>
              </a:rPr>
              <a:t>Philosophy of Religion </a:t>
            </a:r>
            <a:r>
              <a:rPr lang="fa-IR" sz="2400" dirty="0" smtClean="0">
                <a:solidFill>
                  <a:srgbClr val="FF0000"/>
                </a:solidFill>
                <a:cs typeface="B Titr" pitchFamily="2" charset="-78"/>
              </a:rPr>
              <a:t>)</a:t>
            </a:r>
            <a:r>
              <a:rPr lang="fa-IR" sz="2400" dirty="0" smtClean="0">
                <a:cs typeface="B Titr" pitchFamily="2" charset="-78"/>
              </a:rPr>
              <a:t> </a:t>
            </a:r>
          </a:p>
          <a:p>
            <a:pPr algn="r" rtl="1"/>
            <a:r>
              <a:rPr lang="fa-IR" sz="2400" dirty="0" smtClean="0">
                <a:cs typeface="B Titr" pitchFamily="2" charset="-78"/>
              </a:rPr>
              <a:t>هر کدام از مبانی فوق باز به مبانی کوچکتری تقسیم شده اند : </a:t>
            </a:r>
            <a:endParaRPr lang="fa-IR" sz="2400" dirty="0">
              <a:cs typeface="B Titr" pitchFamily="2" charset="-78"/>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51150014"/>
              </p:ext>
            </p:extLst>
          </p:nvPr>
        </p:nvGraphicFramePr>
        <p:xfrm>
          <a:off x="971550" y="1341214"/>
          <a:ext cx="7056438"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032216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tx1"/>
                </a:solidFill>
                <a:cs typeface="B Titr" pitchFamily="2" charset="-78"/>
              </a:rPr>
              <a:t>مبانی هستی شناختی </a:t>
            </a:r>
            <a:endParaRPr lang="fa-IR" dirty="0">
              <a:solidFill>
                <a:schemeClr val="tx1"/>
              </a:solidFill>
              <a:cs typeface="B Titr"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Titr" pitchFamily="2" charset="-78"/>
              </a:rPr>
              <a:t>مبنای فوق یازده مبنای فرعی دارد . که عبارتند از : </a:t>
            </a:r>
          </a:p>
          <a:p>
            <a:pPr algn="r" rtl="1">
              <a:buNone/>
            </a:pPr>
            <a:r>
              <a:rPr lang="fa-IR" dirty="0" smtClean="0">
                <a:cs typeface="B Titr" pitchFamily="2" charset="-78"/>
              </a:rPr>
              <a:t>1- جهان هستی واقعیت دارد ، ولی هستی به طبیعت منحصرنیست . </a:t>
            </a:r>
          </a:p>
          <a:p>
            <a:pPr algn="r" rtl="1">
              <a:buNone/>
            </a:pPr>
            <a:r>
              <a:rPr lang="fa-IR" dirty="0" smtClean="0">
                <a:cs typeface="B Titr" pitchFamily="2" charset="-78"/>
              </a:rPr>
              <a:t>2-خداوند مبدا و منشا جهان و یگانه مالک، مدبر و رب حقیقی همه موجودات عالم است .</a:t>
            </a:r>
          </a:p>
          <a:p>
            <a:pPr algn="r" rtl="1">
              <a:buNone/>
            </a:pPr>
            <a:r>
              <a:rPr lang="fa-IR" dirty="0" smtClean="0">
                <a:cs typeface="B Titr" pitchFamily="2" charset="-78"/>
              </a:rPr>
              <a:t>3- ویژگی ذاتی  تمام موجودات نیاز به خداوند چه در پیدایش و چه در بقا می باشد</a:t>
            </a:r>
          </a:p>
          <a:p>
            <a:pPr algn="r" rtl="1">
              <a:buNone/>
            </a:pPr>
            <a:r>
              <a:rPr lang="fa-IR" dirty="0" smtClean="0">
                <a:cs typeface="B Titr" pitchFamily="2" charset="-78"/>
              </a:rPr>
              <a:t>4- جهان هستی در عین کثرت ، در آن وحدت وجود دارد .</a:t>
            </a:r>
          </a:p>
          <a:p>
            <a:pPr algn="r" rtl="1">
              <a:buNone/>
            </a:pPr>
            <a:r>
              <a:rPr lang="fa-IR" dirty="0" smtClean="0">
                <a:cs typeface="B Titr" pitchFamily="2" charset="-78"/>
              </a:rPr>
              <a:t>5- آفرینش جهان هستی ، غایتمند و خداوند غایت همه موجودات است .</a:t>
            </a:r>
            <a:endParaRPr lang="fa-IR" dirty="0">
              <a:cs typeface="B Titr" pitchFamily="2" charset="-78"/>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tx1"/>
                </a:solidFill>
                <a:cs typeface="B Titr" panose="00000700000000000000" pitchFamily="2" charset="-78"/>
              </a:rPr>
              <a:t>مبانی هستی شناختی</a:t>
            </a:r>
            <a:endParaRPr lang="fa-IR" dirty="0">
              <a:solidFill>
                <a:schemeClr val="tx1"/>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Titr" panose="00000700000000000000" pitchFamily="2" charset="-78"/>
              </a:rPr>
              <a:t>6-خداوند خیر بنیادین هستی است و همه موجودات عالم را به سوی کمال شایسنه آنها هدایت می کند . </a:t>
            </a:r>
          </a:p>
          <a:p>
            <a:pPr algn="r" rtl="1"/>
            <a:r>
              <a:rPr lang="fa-IR" dirty="0" smtClean="0">
                <a:cs typeface="B Titr" panose="00000700000000000000" pitchFamily="2" charset="-78"/>
              </a:rPr>
              <a:t>7- جهان آفرینش از نظام احسن برخوردار و اراده و سنن الهی بر جهان هستی حاکم است . </a:t>
            </a:r>
          </a:p>
          <a:p>
            <a:pPr algn="r" rtl="1"/>
            <a:r>
              <a:rPr lang="fa-IR" dirty="0" smtClean="0">
                <a:cs typeface="B Titr" panose="00000700000000000000" pitchFamily="2" charset="-78"/>
              </a:rPr>
              <a:t>8- نظام علت و معلول و سبب و مسبّب بر جهان هستی حاکم است . </a:t>
            </a:r>
          </a:p>
          <a:p>
            <a:pPr algn="r" rtl="1"/>
            <a:r>
              <a:rPr lang="fa-IR" dirty="0" smtClean="0">
                <a:cs typeface="B Titr" panose="00000700000000000000" pitchFamily="2" charset="-78"/>
              </a:rPr>
              <a:t>9- جهان آفرینش دارای نظامی یک پارچه است و سراسر آن آیت و نشانه علم و قدرت و حکمت و مهر نامتناهی است .</a:t>
            </a:r>
          </a:p>
          <a:p>
            <a:pPr algn="r" rtl="1"/>
            <a:r>
              <a:rPr lang="fa-IR" dirty="0" smtClean="0">
                <a:cs typeface="B Titr" panose="00000700000000000000" pitchFamily="2" charset="-78"/>
              </a:rPr>
              <a:t>10- عالم ماده و همه موجودات وابسته به خداوند هستند و همواره در حال شدن و تغییر و حرکت مداوم هستند .</a:t>
            </a:r>
          </a:p>
          <a:p>
            <a:pPr algn="r" rtl="1"/>
            <a:r>
              <a:rPr lang="fa-IR" dirty="0" smtClean="0">
                <a:cs typeface="B Titr" panose="00000700000000000000" pitchFamily="2" charset="-78"/>
              </a:rPr>
              <a:t>1 – جهان طبیعت وهمه واقعیت های آن ، اموری در حال تزاحم ، محدود ، پایان پذیر و فنا شدنی هستند . </a:t>
            </a:r>
            <a:endParaRPr lang="fa-IR" dirty="0">
              <a:cs typeface="B Titr" panose="00000700000000000000" pitchFamily="2" charset="-78"/>
            </a:endParaRPr>
          </a:p>
        </p:txBody>
      </p:sp>
    </p:spTree>
    <p:extLst>
      <p:ext uri="{BB962C8B-B14F-4D97-AF65-F5344CB8AC3E}">
        <p14:creationId xmlns:p14="http://schemas.microsoft.com/office/powerpoint/2010/main" val="56163254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tx1"/>
                </a:solidFill>
                <a:cs typeface="B Titr" panose="00000700000000000000" pitchFamily="2" charset="-78"/>
              </a:rPr>
              <a:t>مبنای انسان شناختی </a:t>
            </a:r>
            <a:endParaRPr lang="fa-IR" dirty="0">
              <a:solidFill>
                <a:schemeClr val="tx1"/>
              </a:solidFill>
              <a:cs typeface="B Titr" panose="00000700000000000000" pitchFamily="2" charset="-78"/>
            </a:endParaRPr>
          </a:p>
        </p:txBody>
      </p:sp>
      <p:sp>
        <p:nvSpPr>
          <p:cNvPr id="3" name="Content Placeholder 2"/>
          <p:cNvSpPr>
            <a:spLocks noGrp="1"/>
          </p:cNvSpPr>
          <p:nvPr>
            <p:ph idx="1"/>
          </p:nvPr>
        </p:nvSpPr>
        <p:spPr/>
        <p:txBody>
          <a:bodyPr>
            <a:normAutofit lnSpcReduction="10000"/>
          </a:bodyPr>
          <a:lstStyle/>
          <a:p>
            <a:pPr algn="r" rtl="1"/>
            <a:r>
              <a:rPr lang="fa-IR" dirty="0" smtClean="0">
                <a:cs typeface="B Titr" panose="00000700000000000000" pitchFamily="2" charset="-78"/>
              </a:rPr>
              <a:t>انسان موجودی است مرکب از جسم و روح : دو حیثیت در هم تنیده و مرتبط </a:t>
            </a:r>
          </a:p>
          <a:p>
            <a:pPr algn="r" rtl="1"/>
            <a:r>
              <a:rPr lang="fa-IR" dirty="0" smtClean="0">
                <a:cs typeface="B Titr" panose="00000700000000000000" pitchFamily="2" charset="-78"/>
              </a:rPr>
              <a:t>2- حقیقت انسان ، روح او است و کمال وجاودانگی آدمی به کمال و بقای روح مربوط می شود . </a:t>
            </a:r>
          </a:p>
          <a:p>
            <a:pPr algn="r" rtl="1"/>
            <a:r>
              <a:rPr lang="fa-IR" dirty="0" smtClean="0">
                <a:cs typeface="B Titr" panose="00000700000000000000" pitchFamily="2" charset="-78"/>
              </a:rPr>
              <a:t>3- انسان فطرتی الهی دارد که قابل فعلیت یافتن و شکوفایی یا فراموش شدن است. </a:t>
            </a:r>
          </a:p>
          <a:p>
            <a:pPr algn="r" rtl="1"/>
            <a:r>
              <a:rPr lang="fa-IR" dirty="0" smtClean="0">
                <a:cs typeface="B Titr" panose="00000700000000000000" pitchFamily="2" charset="-78"/>
              </a:rPr>
              <a:t>4- انسان بر حسب فطرت و آفرینش ، جویای همه مراتب کمال تا بی نهایت است . </a:t>
            </a:r>
          </a:p>
          <a:p>
            <a:pPr algn="r" rtl="1"/>
            <a:r>
              <a:rPr lang="fa-IR" dirty="0" smtClean="0">
                <a:cs typeface="B Titr" panose="00000700000000000000" pitchFamily="2" charset="-78"/>
              </a:rPr>
              <a:t>5- آفرینش انسان ، هدفمند و در هماهنگی کامل با غایت هستی است . </a:t>
            </a:r>
          </a:p>
          <a:p>
            <a:pPr algn="r" rtl="1"/>
            <a:r>
              <a:rPr lang="fa-IR" dirty="0" smtClean="0">
                <a:cs typeface="B Titr" panose="00000700000000000000" pitchFamily="2" charset="-78"/>
              </a:rPr>
              <a:t>6- سنت های الهی بر زندگی انسان حاکم است . </a:t>
            </a:r>
          </a:p>
          <a:p>
            <a:pPr algn="r" rtl="1"/>
            <a:r>
              <a:rPr lang="fa-IR" dirty="0" smtClean="0">
                <a:cs typeface="B Titr" panose="00000700000000000000" pitchFamily="2" charset="-78"/>
              </a:rPr>
              <a:t>7- انسان هم کرامت ذاتی دارد و هم می تواند کرامتی اکتسابی به دست آورد و لذا  این قابلیت را دارد که خلیفه خدا در روی زمین باشد . </a:t>
            </a:r>
            <a:endParaRPr lang="fa-IR" dirty="0">
              <a:cs typeface="B Titr" panose="00000700000000000000" pitchFamily="2" charset="-78"/>
            </a:endParaRPr>
          </a:p>
        </p:txBody>
      </p:sp>
    </p:spTree>
    <p:extLst>
      <p:ext uri="{BB962C8B-B14F-4D97-AF65-F5344CB8AC3E}">
        <p14:creationId xmlns:p14="http://schemas.microsoft.com/office/powerpoint/2010/main" val="100622740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1124744"/>
            <a:ext cx="6768752" cy="4536504"/>
          </a:xfrm>
        </p:spPr>
        <p:txBody>
          <a:bodyPr>
            <a:normAutofit/>
          </a:bodyPr>
          <a:lstStyle/>
          <a:p>
            <a:pPr algn="r" rtl="1"/>
            <a:r>
              <a:rPr lang="fa-IR" dirty="0" smtClean="0">
                <a:cs typeface="B Titr" panose="00000700000000000000" pitchFamily="2" charset="-78"/>
              </a:rPr>
              <a:t>8- همه انسانها بر حسب آفرینش برابرند و از حقوق و تکالیف عادلانه بر خوردارند .</a:t>
            </a:r>
          </a:p>
          <a:p>
            <a:pPr algn="r" rtl="1"/>
            <a:r>
              <a:rPr lang="fa-IR" dirty="0" smtClean="0">
                <a:cs typeface="B Titr" panose="00000700000000000000" pitchFamily="2" charset="-78"/>
              </a:rPr>
              <a:t>9- خداند توانایی ویژه ای به نام عقل و خرد به انسان ارزانی داشته است . </a:t>
            </a:r>
          </a:p>
          <a:p>
            <a:pPr algn="r" rtl="1"/>
            <a:r>
              <a:rPr lang="fa-IR" dirty="0" smtClean="0">
                <a:cs typeface="B Titr" panose="00000700000000000000" pitchFamily="2" charset="-78"/>
              </a:rPr>
              <a:t>10- انسان موجودی آزاد و صاحب اختیار است ( در حیطه اعمال اختیاری ) که این آزادی و اختیار را خدا به او داده است . ( در نظام هستی نه محکوم به جبر مطلق و نه دارای آزادی مطلق ) </a:t>
            </a:r>
          </a:p>
          <a:p>
            <a:pPr algn="r" rtl="1"/>
            <a:r>
              <a:rPr lang="fa-IR" dirty="0" smtClean="0">
                <a:cs typeface="B Titr" panose="00000700000000000000" pitchFamily="2" charset="-78"/>
              </a:rPr>
              <a:t>11- انسان موجودی است دارای استعداد های طبیعی متنوع و عواطف و تمایلات گوناگون ، که می تواند در هر جهت (مثبت یا منفی ) فعلیت یابند و تاثیر گذار باشند . </a:t>
            </a:r>
          </a:p>
          <a:p>
            <a:pPr algn="r" rtl="1"/>
            <a:r>
              <a:rPr lang="fa-IR" dirty="0" smtClean="0">
                <a:cs typeface="B Titr" panose="00000700000000000000" pitchFamily="2" charset="-78"/>
              </a:rPr>
              <a:t>12 – انسان ها ، ضمن داشتن طبیعت و فطرت مشترک ، دارای خصوصیات متفاوت هستند . </a:t>
            </a:r>
          </a:p>
          <a:p>
            <a:pPr algn="r" rtl="1"/>
            <a:r>
              <a:rPr lang="fa-IR" dirty="0" smtClean="0">
                <a:cs typeface="B Titr" panose="00000700000000000000" pitchFamily="2" charset="-78"/>
              </a:rPr>
              <a:t>13- وجود انسان همواره در حال شدن ، حرکت و دگرگونی است . </a:t>
            </a:r>
            <a:endParaRPr lang="fa-IR" dirty="0">
              <a:cs typeface="B Titr" panose="00000700000000000000" pitchFamily="2" charset="-78"/>
            </a:endParaRPr>
          </a:p>
        </p:txBody>
      </p:sp>
    </p:spTree>
    <p:extLst>
      <p:ext uri="{BB962C8B-B14F-4D97-AF65-F5344CB8AC3E}">
        <p14:creationId xmlns:p14="http://schemas.microsoft.com/office/powerpoint/2010/main" val="1602774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sz="2800" dirty="0" smtClean="0">
                <a:solidFill>
                  <a:schemeClr val="tx1"/>
                </a:solidFill>
                <a:cs typeface="B Titr" panose="00000700000000000000" pitchFamily="2" charset="-78"/>
              </a:rPr>
              <a:t>تلقی فلاسفه و متفکران از مفهوم تربیت</a:t>
            </a:r>
            <a:r>
              <a:rPr lang="fa-IR" sz="4400" dirty="0" smtClean="0">
                <a:solidFill>
                  <a:schemeClr val="tx1"/>
                </a:solidFill>
                <a:cs typeface="B Titr" panose="00000700000000000000" pitchFamily="2" charset="-78"/>
              </a:rPr>
              <a:t> </a:t>
            </a:r>
            <a:endParaRPr lang="fa-IR" sz="4400" dirty="0">
              <a:solidFill>
                <a:schemeClr val="tx1"/>
              </a:solidFill>
              <a:cs typeface="B Titr" panose="00000700000000000000" pitchFamily="2" charset="-78"/>
            </a:endParaRPr>
          </a:p>
        </p:txBody>
      </p:sp>
      <p:sp>
        <p:nvSpPr>
          <p:cNvPr id="3" name="Content Placeholder 2"/>
          <p:cNvSpPr>
            <a:spLocks noGrp="1"/>
          </p:cNvSpPr>
          <p:nvPr>
            <p:ph idx="1"/>
          </p:nvPr>
        </p:nvSpPr>
        <p:spPr/>
        <p:txBody>
          <a:bodyPr>
            <a:noAutofit/>
          </a:bodyPr>
          <a:lstStyle/>
          <a:p>
            <a:pPr marL="68580" indent="-342900" algn="r" rtl="1">
              <a:buFont typeface="+mj-lt"/>
              <a:buAutoNum type="arabicParenR"/>
            </a:pPr>
            <a:r>
              <a:rPr lang="fa-IR" sz="2400" dirty="0" smtClean="0">
                <a:cs typeface="B Titr" panose="00000700000000000000" pitchFamily="2" charset="-78"/>
              </a:rPr>
              <a:t>فیلسوفی که به </a:t>
            </a:r>
            <a:r>
              <a:rPr lang="fa-IR" sz="2400" dirty="0" smtClean="0">
                <a:solidFill>
                  <a:srgbClr val="FF9900"/>
                </a:solidFill>
                <a:cs typeface="B Titr" panose="00000700000000000000" pitchFamily="2" charset="-78"/>
              </a:rPr>
              <a:t>جنبه های فردی </a:t>
            </a:r>
            <a:r>
              <a:rPr lang="fa-IR" sz="2400" dirty="0" smtClean="0">
                <a:cs typeface="B Titr" panose="00000700000000000000" pitchFamily="2" charset="-78"/>
              </a:rPr>
              <a:t>وجود آدمی می اندیشد ، </a:t>
            </a:r>
            <a:r>
              <a:rPr lang="fa-IR" sz="2400" dirty="0" smtClean="0">
                <a:solidFill>
                  <a:srgbClr val="FF0000"/>
                </a:solidFill>
                <a:cs typeface="B Titr" panose="00000700000000000000" pitchFamily="2" charset="-78"/>
              </a:rPr>
              <a:t>تربیت</a:t>
            </a:r>
            <a:r>
              <a:rPr lang="fa-IR" sz="2400" dirty="0" smtClean="0">
                <a:cs typeface="B Titr" panose="00000700000000000000" pitchFamily="2" charset="-78"/>
              </a:rPr>
              <a:t> را کوششی در جهت غنی کردن رغبت های فرد می داند .</a:t>
            </a:r>
          </a:p>
          <a:p>
            <a:pPr marL="68580" indent="-342900" algn="r" rtl="1">
              <a:buFont typeface="+mj-lt"/>
              <a:buAutoNum type="arabicParenR"/>
            </a:pPr>
            <a:r>
              <a:rPr lang="fa-IR" sz="2400" dirty="0" smtClean="0">
                <a:cs typeface="B Titr" panose="00000700000000000000" pitchFamily="2" charset="-78"/>
              </a:rPr>
              <a:t>آن که به </a:t>
            </a:r>
            <a:r>
              <a:rPr lang="fa-IR" sz="2400" dirty="0" smtClean="0">
                <a:solidFill>
                  <a:srgbClr val="FF9900"/>
                </a:solidFill>
                <a:cs typeface="B Titr" panose="00000700000000000000" pitchFamily="2" charset="-78"/>
              </a:rPr>
              <a:t>جنبه های اجتماعی </a:t>
            </a:r>
            <a:r>
              <a:rPr lang="fa-IR" sz="2400" dirty="0" smtClean="0">
                <a:cs typeface="B Titr" panose="00000700000000000000" pitchFamily="2" charset="-78"/>
              </a:rPr>
              <a:t>توجه دارد ، </a:t>
            </a:r>
            <a:r>
              <a:rPr lang="fa-IR" sz="2400" dirty="0" smtClean="0">
                <a:solidFill>
                  <a:srgbClr val="FF0000"/>
                </a:solidFill>
                <a:cs typeface="B Titr" panose="00000700000000000000" pitchFamily="2" charset="-78"/>
              </a:rPr>
              <a:t>تربیت</a:t>
            </a:r>
            <a:r>
              <a:rPr lang="fa-IR" sz="2400" dirty="0" smtClean="0">
                <a:cs typeface="B Titr" panose="00000700000000000000" pitchFamily="2" charset="-78"/>
              </a:rPr>
              <a:t> را فنّ احتماعی کردن افراد می داند </a:t>
            </a:r>
          </a:p>
          <a:p>
            <a:pPr marL="68580" indent="-342900" algn="r" rtl="1">
              <a:buFont typeface="+mj-lt"/>
              <a:buAutoNum type="arabicParenR"/>
            </a:pPr>
            <a:r>
              <a:rPr lang="fa-IR" sz="2400" dirty="0" smtClean="0">
                <a:cs typeface="B Titr" panose="00000700000000000000" pitchFamily="2" charset="-78"/>
              </a:rPr>
              <a:t>آن دیگر که </a:t>
            </a:r>
            <a:r>
              <a:rPr lang="fa-IR" sz="2400" dirty="0" smtClean="0">
                <a:solidFill>
                  <a:srgbClr val="FF9900"/>
                </a:solidFill>
                <a:cs typeface="B Titr" panose="00000700000000000000" pitchFamily="2" charset="-78"/>
              </a:rPr>
              <a:t>سود گرا </a:t>
            </a:r>
            <a:r>
              <a:rPr lang="fa-IR" sz="2400" dirty="0" smtClean="0">
                <a:cs typeface="B Titr" panose="00000700000000000000" pitchFamily="2" charset="-78"/>
              </a:rPr>
              <a:t>است ، هدف </a:t>
            </a:r>
            <a:r>
              <a:rPr lang="fa-IR" sz="2400" dirty="0" smtClean="0">
                <a:solidFill>
                  <a:srgbClr val="FF0000"/>
                </a:solidFill>
                <a:cs typeface="B Titr" panose="00000700000000000000" pitchFamily="2" charset="-78"/>
              </a:rPr>
              <a:t>تربیت</a:t>
            </a:r>
            <a:r>
              <a:rPr lang="fa-IR" sz="2400" dirty="0" smtClean="0">
                <a:cs typeface="B Titr" panose="00000700000000000000" pitchFamily="2" charset="-78"/>
              </a:rPr>
              <a:t> را ، ساختن فردی که در خدمت خوشبختی خود و دیگران باشد ، می داند .</a:t>
            </a:r>
          </a:p>
          <a:p>
            <a:pPr marL="68580" indent="-342900" algn="r" rtl="1">
              <a:buFont typeface="+mj-lt"/>
              <a:buAutoNum type="arabicParenR"/>
            </a:pPr>
            <a:r>
              <a:rPr lang="fa-IR" sz="2400" dirty="0" smtClean="0">
                <a:cs typeface="B Titr" panose="00000700000000000000" pitchFamily="2" charset="-78"/>
              </a:rPr>
              <a:t>آن که </a:t>
            </a:r>
            <a:r>
              <a:rPr lang="fa-IR" sz="2400" dirty="0" smtClean="0">
                <a:solidFill>
                  <a:srgbClr val="FF9900"/>
                </a:solidFill>
                <a:cs typeface="B Titr" panose="00000700000000000000" pitchFamily="2" charset="-78"/>
              </a:rPr>
              <a:t>انسان گرا </a:t>
            </a:r>
            <a:r>
              <a:rPr lang="fa-IR" sz="2400" dirty="0" smtClean="0">
                <a:cs typeface="B Titr" panose="00000700000000000000" pitchFamily="2" charset="-78"/>
              </a:rPr>
              <a:t>است ، معتقد است که : با </a:t>
            </a:r>
            <a:r>
              <a:rPr lang="fa-IR" sz="2400" dirty="0" smtClean="0">
                <a:solidFill>
                  <a:srgbClr val="FF0000"/>
                </a:solidFill>
                <a:cs typeface="B Titr" panose="00000700000000000000" pitchFamily="2" charset="-78"/>
              </a:rPr>
              <a:t>تربیت</a:t>
            </a:r>
            <a:r>
              <a:rPr lang="fa-IR" sz="2400" dirty="0" smtClean="0">
                <a:cs typeface="B Titr" panose="00000700000000000000" pitchFamily="2" charset="-78"/>
              </a:rPr>
              <a:t> ، انسان واقعی در جوامع بشری محقق می شود. </a:t>
            </a:r>
            <a:endParaRPr lang="fa-IR" sz="2400" dirty="0">
              <a:cs typeface="B Titr" panose="00000700000000000000" pitchFamily="2" charset="-78"/>
            </a:endParaRPr>
          </a:p>
        </p:txBody>
      </p:sp>
    </p:spTree>
    <p:extLst>
      <p:ext uri="{BB962C8B-B14F-4D97-AF65-F5344CB8AC3E}">
        <p14:creationId xmlns:p14="http://schemas.microsoft.com/office/powerpoint/2010/main" val="341613772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124744"/>
            <a:ext cx="6984776" cy="4536504"/>
          </a:xfrm>
        </p:spPr>
        <p:txBody>
          <a:bodyPr>
            <a:normAutofit/>
          </a:bodyPr>
          <a:lstStyle/>
          <a:p>
            <a:pPr algn="r" rtl="1"/>
            <a:r>
              <a:rPr lang="fa-IR" dirty="0" smtClean="0">
                <a:cs typeface="B Titr" panose="00000700000000000000" pitchFamily="2" charset="-78"/>
              </a:rPr>
              <a:t>14- انسان همواره در «موقعیت » است و می تواند آن را درک و تغییر دهد . </a:t>
            </a:r>
          </a:p>
          <a:p>
            <a:pPr algn="r" rtl="1"/>
            <a:r>
              <a:rPr lang="fa-IR" dirty="0" smtClean="0">
                <a:cs typeface="B Titr" panose="00000700000000000000" pitchFamily="2" charset="-78"/>
              </a:rPr>
              <a:t>15 – انسان در عین برخورداری از استعداد های فراوان ، دارای انواع محدودیت ها و مواجه با بسیلری از تهدید های بیرونی و درونی است . </a:t>
            </a:r>
          </a:p>
          <a:p>
            <a:pPr algn="r" rtl="1"/>
            <a:r>
              <a:rPr lang="fa-IR" dirty="0" smtClean="0">
                <a:cs typeface="B Titr" panose="00000700000000000000" pitchFamily="2" charset="-78"/>
              </a:rPr>
              <a:t>16- انسان موجودی اجتماعی است . لذا هم وجود آدمی تا حدی قابل توجه ، از شرایط اجتماع تاثیر می پذیرد وهم می تواند با توسعه وجودی خویش ، با دیگران ارتباط برقرار کند و اجتماع را تحت تاثیر خود قرار دهد .</a:t>
            </a:r>
          </a:p>
          <a:p>
            <a:pPr algn="r" rtl="1"/>
            <a:r>
              <a:rPr lang="fa-IR" dirty="0" smtClean="0">
                <a:cs typeface="B Titr" panose="00000700000000000000" pitchFamily="2" charset="-78"/>
              </a:rPr>
              <a:t>17 – آدمی در تکوین و تحول هویت نا تمام و پویای خود ، نقش اساسی دارد . معرفت ، باور ، میل ، اراده ، عمل (فردی و حمعی ) مداوم و در نتیجه کسب صفات و توانمندی ها و مهارت ها عناصر اصلی تکوین و تحول انسان هستند . </a:t>
            </a:r>
          </a:p>
          <a:p>
            <a:pPr algn="r" rtl="1"/>
            <a:r>
              <a:rPr lang="fa-IR" dirty="0" smtClean="0">
                <a:cs typeface="B Titr" panose="00000700000000000000" pitchFamily="2" charset="-78"/>
              </a:rPr>
              <a:t>18- هویت دو وجه فردی و جمعی دارد و در انواع و جنبه های مختلف قابل تحقق است .  </a:t>
            </a:r>
            <a:endParaRPr lang="fa-IR" dirty="0">
              <a:cs typeface="B Titr" panose="00000700000000000000" pitchFamily="2" charset="-78"/>
            </a:endParaRPr>
          </a:p>
        </p:txBody>
      </p:sp>
    </p:spTree>
    <p:extLst>
      <p:ext uri="{BB962C8B-B14F-4D97-AF65-F5344CB8AC3E}">
        <p14:creationId xmlns:p14="http://schemas.microsoft.com/office/powerpoint/2010/main" val="29799498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196752"/>
            <a:ext cx="6912768" cy="4464496"/>
          </a:xfrm>
        </p:spPr>
        <p:txBody>
          <a:bodyPr>
            <a:normAutofit/>
          </a:bodyPr>
          <a:lstStyle/>
          <a:p>
            <a:pPr algn="r" rtl="1"/>
            <a:r>
              <a:rPr lang="fa-IR" dirty="0" smtClean="0">
                <a:cs typeface="B Titr" panose="00000700000000000000" pitchFamily="2" charset="-78"/>
              </a:rPr>
              <a:t>19- انسان موجودی مکلف است و نسبت با انجام تکالیف خود ، نخست در برابر خداوند و سپس در برابر خویشتن و دیگران مسئولیت دارد . </a:t>
            </a:r>
          </a:p>
          <a:p>
            <a:pPr algn="r" rtl="1"/>
            <a:r>
              <a:rPr lang="fa-IR" dirty="0" smtClean="0">
                <a:cs typeface="B Titr" panose="00000700000000000000" pitchFamily="2" charset="-78"/>
              </a:rPr>
              <a:t>20- آدمی برای نقش آفرینی در روند تکوین و تحول هویت خویش به دلیل وجود تهدید های بیرونی و درونی ، نیازمند استعانت از خدای متعال و بهره مندی از راهنمایی و مساعدت انسان های رشد یافته است . </a:t>
            </a:r>
          </a:p>
          <a:p>
            <a:pPr algn="r" rtl="1"/>
            <a:r>
              <a:rPr lang="fa-IR" dirty="0" smtClean="0">
                <a:cs typeface="B Titr" panose="00000700000000000000" pitchFamily="2" charset="-78"/>
              </a:rPr>
              <a:t>21 – خداوند ، که مربی حقیقی آدمیان است ، همواره مصادیقی از انسان کامل را ، به مثابه والاترین اسوه های آدمی در مسیر هدایت آنان قرار داده و می دهد تا روند تکوین و تعالی هویت شان ، با معرفت به این مصادیق و تولا و تاسی به ایشان به وجه مطلوب ، صورت پذیرد . </a:t>
            </a:r>
          </a:p>
          <a:p>
            <a:pPr algn="r" rtl="1"/>
            <a:r>
              <a:rPr lang="fa-IR" dirty="0" smtClean="0">
                <a:cs typeface="B Titr" panose="00000700000000000000" pitchFamily="2" charset="-78"/>
              </a:rPr>
              <a:t>22 – برای انسان بعد از این دنیا ، حیاتی بی پایان و ابدی شروع می شود که سراسر زندگی واقعی است . اما سرنوشت هر کس در این زندگی جاودانه و حقیقی ، با معرفت ، انتخاب و عمل اختیاری خود او و در نتیجه با تکوین و تحول هویت وی در همین دنیا رقم می خورد .</a:t>
            </a:r>
            <a:endParaRPr lang="fa-IR" dirty="0">
              <a:cs typeface="B Titr" panose="00000700000000000000" pitchFamily="2" charset="-78"/>
            </a:endParaRPr>
          </a:p>
        </p:txBody>
      </p:sp>
    </p:spTree>
    <p:extLst>
      <p:ext uri="{BB962C8B-B14F-4D97-AF65-F5344CB8AC3E}">
        <p14:creationId xmlns:p14="http://schemas.microsoft.com/office/powerpoint/2010/main" val="398545913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pPr algn="ctr" rtl="1"/>
            <a:r>
              <a:rPr lang="fa-IR" sz="3200" dirty="0" smtClean="0">
                <a:solidFill>
                  <a:schemeClr val="tx1"/>
                </a:solidFill>
                <a:cs typeface="B Titr" panose="00000700000000000000" pitchFamily="2" charset="-78"/>
              </a:rPr>
              <a:t>مبانی معرفت شناسی</a:t>
            </a:r>
            <a:r>
              <a:rPr lang="fa-IR" sz="2000" dirty="0" smtClean="0">
                <a:solidFill>
                  <a:schemeClr val="tx1"/>
                </a:solidFill>
                <a:cs typeface="B Titr" panose="00000700000000000000" pitchFamily="2" charset="-78"/>
              </a:rPr>
              <a:t>(شناخت آدمی ، حدودو و ثغور آدم)</a:t>
            </a:r>
            <a:endParaRPr lang="fa-IR" sz="2000" dirty="0">
              <a:solidFill>
                <a:schemeClr val="tx1"/>
              </a:solidFill>
              <a:cs typeface="B Titr" panose="00000700000000000000" pitchFamily="2" charset="-78"/>
            </a:endParaRPr>
          </a:p>
        </p:txBody>
      </p:sp>
      <p:sp>
        <p:nvSpPr>
          <p:cNvPr id="3" name="Content Placeholder 2"/>
          <p:cNvSpPr>
            <a:spLocks noGrp="1"/>
          </p:cNvSpPr>
          <p:nvPr>
            <p:ph idx="1"/>
          </p:nvPr>
        </p:nvSpPr>
        <p:spPr>
          <a:xfrm>
            <a:off x="323528" y="2060848"/>
            <a:ext cx="7448872" cy="4797152"/>
          </a:xfrm>
        </p:spPr>
        <p:txBody>
          <a:bodyPr>
            <a:noAutofit/>
          </a:bodyPr>
          <a:lstStyle/>
          <a:p>
            <a:pPr algn="just" rtl="1"/>
            <a:r>
              <a:rPr lang="fa-IR" sz="2000" dirty="0" smtClean="0">
                <a:cs typeface="B Titr" panose="00000700000000000000" pitchFamily="2" charset="-78"/>
              </a:rPr>
              <a:t>1- انسان نسبت به شناخت هستی و درک موقعیت خود و دیگران در هستی توانایی دارد. </a:t>
            </a:r>
          </a:p>
          <a:p>
            <a:pPr algn="just" rtl="1"/>
            <a:r>
              <a:rPr lang="fa-IR" sz="2000" dirty="0" smtClean="0">
                <a:cs typeface="B Titr" panose="00000700000000000000" pitchFamily="2" charset="-78"/>
              </a:rPr>
              <a:t>2- علم انسان دارای اقسام حقیقی و اعتباری است و مراتب و سطوح مختلف دارد </a:t>
            </a:r>
          </a:p>
          <a:p>
            <a:pPr algn="just" rtl="1"/>
            <a:r>
              <a:rPr lang="fa-IR" sz="2000" dirty="0" smtClean="0">
                <a:cs typeface="B Titr" panose="00000700000000000000" pitchFamily="2" charset="-78"/>
              </a:rPr>
              <a:t>3- معیار اعتبار علم ، مطابقت با مراتب گوناگون واقعیت (نفس الامر ) است . </a:t>
            </a:r>
          </a:p>
          <a:p>
            <a:pPr algn="just" rtl="1"/>
            <a:r>
              <a:rPr lang="fa-IR" sz="2000" dirty="0" smtClean="0">
                <a:cs typeface="B Titr" panose="00000700000000000000" pitchFamily="2" charset="-78"/>
              </a:rPr>
              <a:t>4- علم در عین کشف از واقع (از منظر معلوم) ، محصول خلاقیت و ابداع نفسانی (از منظرعالم) است . </a:t>
            </a:r>
          </a:p>
          <a:p>
            <a:pPr algn="just" rtl="1"/>
            <a:r>
              <a:rPr lang="fa-IR" sz="2000" dirty="0" smtClean="0">
                <a:cs typeface="B Titr" panose="00000700000000000000" pitchFamily="2" charset="-78"/>
              </a:rPr>
              <a:t>5- علم در عین ثبات (از منظر معلوم) ، دارای ویژگی پویایی (از منظر عالم) است . </a:t>
            </a:r>
          </a:p>
          <a:p>
            <a:pPr algn="just" rtl="1"/>
            <a:r>
              <a:rPr lang="fa-IR" sz="2000" dirty="0" smtClean="0">
                <a:cs typeface="B Titr" panose="00000700000000000000" pitchFamily="2" charset="-78"/>
              </a:rPr>
              <a:t>6- آدمی منابع و ابزار شناخت متعددی در اختیار دارد که مکمل یکدیگرند و برای شناخت منسجم و جامع واقعیات و حقایق جهان باید از همه آنها بهره گرفت و نمی توان از برخی به نفع برخی دیگر دست برداشت. این راه ها و ابزار عبارتند از : حواس (درونی و بیرونی ) ، عقل ، شهود و مکاشفه ، وحی و الهام </a:t>
            </a:r>
            <a:endParaRPr lang="fa-IR" sz="2000" dirty="0">
              <a:cs typeface="B Titr" panose="00000700000000000000" pitchFamily="2" charset="-78"/>
            </a:endParaRPr>
          </a:p>
        </p:txBody>
      </p:sp>
    </p:spTree>
    <p:extLst>
      <p:ext uri="{BB962C8B-B14F-4D97-AF65-F5344CB8AC3E}">
        <p14:creationId xmlns:p14="http://schemas.microsoft.com/office/powerpoint/2010/main" val="342444959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196752"/>
            <a:ext cx="6912768" cy="4536504"/>
          </a:xfrm>
        </p:spPr>
        <p:txBody>
          <a:bodyPr/>
          <a:lstStyle/>
          <a:p>
            <a:pPr algn="r" rtl="1"/>
            <a:r>
              <a:rPr lang="fa-IR" dirty="0" smtClean="0">
                <a:cs typeface="B Titr" panose="00000700000000000000" pitchFamily="2" charset="-78"/>
              </a:rPr>
              <a:t>7- انسان هم در مقام نظر و هم در عرصه عمل ، از توانایی تعقل (عقل ورزی) ، که در شناخت حقیقت هستی و کسب سعادت جاوید نقش اساسی دارد ، برخوردار است . </a:t>
            </a:r>
          </a:p>
          <a:p>
            <a:pPr algn="r" rtl="1"/>
            <a:r>
              <a:rPr lang="fa-IR" dirty="0" smtClean="0">
                <a:cs typeface="B Titr" panose="00000700000000000000" pitchFamily="2" charset="-78"/>
              </a:rPr>
              <a:t>8- شناخت آدمی با موانع و محدودیت هایی همراه است . </a:t>
            </a:r>
            <a:endParaRPr lang="fa-IR" dirty="0">
              <a:cs typeface="B Titr" panose="00000700000000000000" pitchFamily="2" charset="-78"/>
            </a:endParaRPr>
          </a:p>
        </p:txBody>
      </p:sp>
    </p:spTree>
    <p:extLst>
      <p:ext uri="{BB962C8B-B14F-4D97-AF65-F5344CB8AC3E}">
        <p14:creationId xmlns:p14="http://schemas.microsoft.com/office/powerpoint/2010/main" val="8018505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tx1"/>
                </a:solidFill>
                <a:cs typeface="B Titr" panose="00000700000000000000" pitchFamily="2" charset="-78"/>
              </a:rPr>
              <a:t>مبانی ارزش شناختی </a:t>
            </a:r>
            <a:endParaRPr lang="fa-IR" dirty="0">
              <a:solidFill>
                <a:schemeClr val="tx1"/>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Titr" panose="00000700000000000000" pitchFamily="2" charset="-78"/>
              </a:rPr>
              <a:t>منظور از ارزش ها : همان اصول ، هنجارهای بنیادین ، آرمان ها ، معیارها و قوانین زندگی است که رفتار ما را جهت دهی می کند و یا در تصمیم گیریها نقطه اتکای ذهن ما است و یا این که مرجع داوری هایمان در باب عقاید و رفتار هاست و بالاخره به انسجام درونی و فردی و هویت شخصی مان گره خورده است . </a:t>
            </a:r>
          </a:p>
          <a:p>
            <a:pPr algn="r" rtl="1"/>
            <a:r>
              <a:rPr lang="fa-IR" dirty="0" smtClean="0">
                <a:cs typeface="B Titr" panose="00000700000000000000" pitchFamily="2" charset="-78"/>
              </a:rPr>
              <a:t>مقصود از مبانی ازرش شناختی عبارت است از : مباحثی در مورد ماهیت ارزش ها ، نحوه درک آنها ، مصداق های آنها و چگونگی تحقق آن ها است . </a:t>
            </a:r>
            <a:endParaRPr lang="fa-IR" dirty="0">
              <a:cs typeface="B Titr" panose="00000700000000000000" pitchFamily="2" charset="-78"/>
            </a:endParaRPr>
          </a:p>
        </p:txBody>
      </p:sp>
    </p:spTree>
    <p:extLst>
      <p:ext uri="{BB962C8B-B14F-4D97-AF65-F5344CB8AC3E}">
        <p14:creationId xmlns:p14="http://schemas.microsoft.com/office/powerpoint/2010/main" val="17302912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624" y="1196752"/>
            <a:ext cx="6840760" cy="4464496"/>
          </a:xfrm>
        </p:spPr>
        <p:txBody>
          <a:bodyPr>
            <a:normAutofit/>
          </a:bodyPr>
          <a:lstStyle/>
          <a:p>
            <a:pPr indent="0" algn="r" rtl="1">
              <a:buNone/>
            </a:pPr>
            <a:r>
              <a:rPr lang="fa-IR" dirty="0" smtClean="0">
                <a:cs typeface="B Titr" panose="00000700000000000000" pitchFamily="2" charset="-78"/>
              </a:rPr>
              <a:t>1- اعتبار ارزش های حقیقی بر واقعیت های مربوط به عمل آدمی و نتایج آن تکیه دارد . </a:t>
            </a:r>
          </a:p>
          <a:p>
            <a:pPr indent="0" algn="r" rtl="1">
              <a:buNone/>
            </a:pPr>
            <a:r>
              <a:rPr lang="fa-IR" dirty="0" smtClean="0">
                <a:cs typeface="B Titr" panose="00000700000000000000" pitchFamily="2" charset="-78"/>
              </a:rPr>
              <a:t>2- اعتبار ارزش ها هم از طریق «عقل و فطرت انسانی» و هم با مراجعه به «نظام معیار دینی» معلوم می گردد . </a:t>
            </a:r>
          </a:p>
          <a:p>
            <a:pPr indent="0" algn="r" rtl="1">
              <a:buNone/>
            </a:pPr>
            <a:r>
              <a:rPr lang="fa-IR" dirty="0" smtClean="0">
                <a:cs typeface="B Titr" panose="00000700000000000000" pitchFamily="2" charset="-78"/>
              </a:rPr>
              <a:t>3- ارزش ها انواع ومراتب مختلف دارند و به شکل سلسله مراتبی با غایت اصیل زندگی آدمی یعنی قرب الی الله ارتباط دارند . </a:t>
            </a:r>
          </a:p>
          <a:p>
            <a:pPr indent="0" algn="r" rtl="1">
              <a:buNone/>
            </a:pPr>
            <a:r>
              <a:rPr lang="fa-IR" dirty="0" smtClean="0">
                <a:cs typeface="B Titr" panose="00000700000000000000" pitchFamily="2" charset="-78"/>
              </a:rPr>
              <a:t>4 – ارزشمند دانستن هر عمل ، هم تابع حسن فعلی و هم وابسته به حسن فاعلی است . </a:t>
            </a:r>
          </a:p>
          <a:p>
            <a:pPr indent="0" algn="r" rtl="1">
              <a:buNone/>
            </a:pPr>
            <a:r>
              <a:rPr lang="fa-IR" dirty="0" smtClean="0">
                <a:cs typeface="B Titr" panose="00000700000000000000" pitchFamily="2" charset="-78"/>
              </a:rPr>
              <a:t>5-  حیات طیبه وضع مطلوب زندگی بشر بر اساس نظام معیار ربوبی است که با انتخاب و التزام آگاهانه و اختیاری این نظام معیار در همین زندگی دنیایی و در جهت تعالی آن از سوی خداوند به انسان عطا می شود وتحقق آن باعث دست یابی به غایت اصیل زندگی انسان ، یعنی قرب الی الله خواهد شد . </a:t>
            </a:r>
            <a:endParaRPr lang="fa-IR" dirty="0">
              <a:cs typeface="B Titr" panose="00000700000000000000" pitchFamily="2" charset="-78"/>
            </a:endParaRPr>
          </a:p>
        </p:txBody>
      </p:sp>
    </p:spTree>
    <p:extLst>
      <p:ext uri="{BB962C8B-B14F-4D97-AF65-F5344CB8AC3E}">
        <p14:creationId xmlns:p14="http://schemas.microsoft.com/office/powerpoint/2010/main" val="128031223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196752"/>
            <a:ext cx="6840760" cy="4464496"/>
          </a:xfrm>
        </p:spPr>
        <p:txBody>
          <a:bodyPr>
            <a:normAutofit/>
          </a:bodyPr>
          <a:lstStyle/>
          <a:p>
            <a:pPr algn="r" rtl="1"/>
            <a:r>
              <a:rPr lang="fa-IR" dirty="0" smtClean="0">
                <a:cs typeface="B Titr" panose="00000700000000000000" pitchFamily="2" charset="-78"/>
              </a:rPr>
              <a:t>6- حیات طیبه ، مفهومی یک پارچه و کلی است که همه اعاد فردی و اجتماعی زندگی انسان را در بر می گیرد و شئون گوناگونی دارد که ارتباط و تعامل با همدیگر و با محوریت شان اعتقادی ، عبادی و اخلاقی ، آن را محقق می سازند . </a:t>
            </a:r>
          </a:p>
          <a:p>
            <a:pPr algn="r" rtl="1"/>
            <a:r>
              <a:rPr lang="fa-IR" dirty="0" smtClean="0">
                <a:cs typeface="B Titr" panose="00000700000000000000" pitchFamily="2" charset="-78"/>
              </a:rPr>
              <a:t>7- حیات طیبه مفهومی ذو مراتب است که برخی از مراتب نخستین آن مطلوب بالفعل همه انسان ها است و لذا باید تلاش برای تحقق حیات طیبه ، از این مراتب آغاز گزدد . </a:t>
            </a:r>
          </a:p>
          <a:p>
            <a:pPr algn="r" rtl="1"/>
            <a:r>
              <a:rPr lang="fa-IR" dirty="0" smtClean="0">
                <a:cs typeface="B Titr" panose="00000700000000000000" pitchFamily="2" charset="-78"/>
              </a:rPr>
              <a:t>8- یکی از ویژگی های مهم حیات طیبه ، توازن و اعتدال در ابعاد مختلف آن است . </a:t>
            </a:r>
          </a:p>
          <a:p>
            <a:pPr algn="r" rtl="1"/>
            <a:r>
              <a:rPr lang="fa-IR" dirty="0" smtClean="0">
                <a:cs typeface="B Titr" panose="00000700000000000000" pitchFamily="2" charset="-78"/>
              </a:rPr>
              <a:t>9- تاسی به اولیای الهی و تولا و اطاعت از آن ها و دشمنی با دشمنان راه خدا و اولیای خداوند ، تنها راه تحقق کامل حیات طیبه در مسیر قرب الی الله است . </a:t>
            </a:r>
            <a:endParaRPr lang="fa-IR" dirty="0">
              <a:cs typeface="B Titr" panose="00000700000000000000" pitchFamily="2" charset="-78"/>
            </a:endParaRPr>
          </a:p>
        </p:txBody>
      </p:sp>
    </p:spTree>
    <p:extLst>
      <p:ext uri="{BB962C8B-B14F-4D97-AF65-F5344CB8AC3E}">
        <p14:creationId xmlns:p14="http://schemas.microsoft.com/office/powerpoint/2010/main" val="88455543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052736"/>
            <a:ext cx="6984776" cy="4608512"/>
          </a:xfrm>
        </p:spPr>
        <p:txBody>
          <a:bodyPr>
            <a:normAutofit/>
          </a:bodyPr>
          <a:lstStyle/>
          <a:p>
            <a:pPr algn="r" rtl="1"/>
            <a:r>
              <a:rPr lang="fa-IR" dirty="0" smtClean="0">
                <a:cs typeface="B Titr" panose="00000700000000000000" pitchFamily="2" charset="-78"/>
              </a:rPr>
              <a:t>10- آماده شدن افراد جامعه برای تحقق آگاهانه و اختیاری حیات طیبه ، مهم ترین زمینه تحقق این نوع زندگانی است .</a:t>
            </a:r>
          </a:p>
          <a:p>
            <a:pPr algn="r" rtl="1"/>
            <a:r>
              <a:rPr lang="fa-IR" dirty="0" smtClean="0">
                <a:cs typeface="B Titr" panose="00000700000000000000" pitchFamily="2" charset="-78"/>
              </a:rPr>
              <a:t>11- آزادی حقیقی  انسان ، در رهایی از همه موانع درونی و بیرونی رشد و تعالی انسان – نظیر وابستگی به شهوات وتمایلات نفسانی ، پذیرش انواع ستم اجتماعی و اقتصادی و فرهنگی ، تبعیت کورکورانه از هنجارها و سنت های غلط و اطاعت از حاکمیت طاغوت – و حرکت به سوی عبودیت خداوند است . </a:t>
            </a:r>
          </a:p>
          <a:p>
            <a:pPr algn="r" rtl="1"/>
            <a:r>
              <a:rPr lang="fa-IR" dirty="0" smtClean="0">
                <a:cs typeface="B Titr" panose="00000700000000000000" pitchFamily="2" charset="-78"/>
              </a:rPr>
              <a:t>12 – عدالت اساسی ترین ارزش اخلاقی و اجتماعی در نظام معیار اسلامی است . </a:t>
            </a:r>
          </a:p>
          <a:p>
            <a:pPr algn="r" rtl="1"/>
            <a:r>
              <a:rPr lang="fa-IR" dirty="0" smtClean="0">
                <a:cs typeface="B Titr" panose="00000700000000000000" pitchFamily="2" charset="-78"/>
              </a:rPr>
              <a:t>13 – رافت و احسان و گذشت و بخشش ، مهم ترین ازرش های متمم عدالت هستند . </a:t>
            </a:r>
          </a:p>
          <a:p>
            <a:pPr algn="r" rtl="1"/>
            <a:r>
              <a:rPr lang="fa-IR" dirty="0" smtClean="0">
                <a:cs typeface="B Titr" panose="00000700000000000000" pitchFamily="2" charset="-78"/>
              </a:rPr>
              <a:t>14 – علم وعالم در جامعه و فرهنگ اسلامی نقشی بنیادی دارند ، علم در راس فضیلت ها ، ریشه همه خوبی ها ، هم نشین جدایی نا پذیر ایمان ، چراغ عقل و مایه ارزش گذاری آدمیان است و لذا طلب علم ، فریضه ای واجب بر همگان و احترام به عالم ، اصلی مسلّم و تخلّف نا پذیر محسوب می شود . </a:t>
            </a:r>
            <a:endParaRPr lang="fa-IR" dirty="0">
              <a:cs typeface="B Titr" panose="00000700000000000000" pitchFamily="2" charset="-78"/>
            </a:endParaRPr>
          </a:p>
        </p:txBody>
      </p:sp>
    </p:spTree>
    <p:extLst>
      <p:ext uri="{BB962C8B-B14F-4D97-AF65-F5344CB8AC3E}">
        <p14:creationId xmlns:p14="http://schemas.microsoft.com/office/powerpoint/2010/main" val="277453243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196752"/>
            <a:ext cx="6984776" cy="4289649"/>
          </a:xfrm>
        </p:spPr>
        <p:txBody>
          <a:bodyPr>
            <a:normAutofit/>
          </a:bodyPr>
          <a:lstStyle/>
          <a:p>
            <a:pPr algn="r" rtl="1"/>
            <a:r>
              <a:rPr lang="fa-IR" sz="2400" dirty="0" smtClean="0">
                <a:cs typeface="B Titr" panose="00000700000000000000" pitchFamily="2" charset="-78"/>
              </a:rPr>
              <a:t>15- زیبایی و هنر از نمود های تعالی بخش حیات بشری و یکی از تمایلات فطری انسان است و ارزش زیبا شناختی هم ناظر به واقعیت های عینی و هم وابسته به ادراک فرد است . </a:t>
            </a:r>
          </a:p>
          <a:p>
            <a:pPr algn="r" rtl="1"/>
            <a:r>
              <a:rPr lang="fa-IR" sz="2400" dirty="0" smtClean="0">
                <a:cs typeface="B Titr" panose="00000700000000000000" pitchFamily="2" charset="-78"/>
              </a:rPr>
              <a:t>16 – طبیعت و پدیدهای طبیعی را ، افزون بر ازرش ابزاری در جهت تحقق غایت زندگی ، باید با نگرش نمادین ، به مثابه آیاتی از حکمت ، لطف و اقتدار الهی ملاحظه نمود . </a:t>
            </a:r>
            <a:endParaRPr lang="fa-IR" sz="2400" dirty="0">
              <a:cs typeface="B Titr" panose="00000700000000000000" pitchFamily="2" charset="-78"/>
            </a:endParaRPr>
          </a:p>
        </p:txBody>
      </p:sp>
    </p:spTree>
    <p:extLst>
      <p:ext uri="{BB962C8B-B14F-4D97-AF65-F5344CB8AC3E}">
        <p14:creationId xmlns:p14="http://schemas.microsoft.com/office/powerpoint/2010/main" val="323762817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tx1"/>
                </a:solidFill>
                <a:cs typeface="B Titr" panose="00000700000000000000" pitchFamily="2" charset="-78"/>
              </a:rPr>
              <a:t>5- مبانی دین شناختی </a:t>
            </a:r>
            <a:endParaRPr lang="fa-IR" dirty="0">
              <a:solidFill>
                <a:schemeClr val="tx1"/>
              </a:solidFill>
              <a:cs typeface="B Titr" panose="00000700000000000000" pitchFamily="2" charset="-78"/>
            </a:endParaRPr>
          </a:p>
        </p:txBody>
      </p:sp>
      <p:sp>
        <p:nvSpPr>
          <p:cNvPr id="3" name="Content Placeholder 2"/>
          <p:cNvSpPr>
            <a:spLocks noGrp="1"/>
          </p:cNvSpPr>
          <p:nvPr>
            <p:ph idx="1"/>
          </p:nvPr>
        </p:nvSpPr>
        <p:spPr>
          <a:xfrm>
            <a:off x="609599" y="2160590"/>
            <a:ext cx="6347714" cy="4697410"/>
          </a:xfrm>
        </p:spPr>
        <p:txBody>
          <a:bodyPr>
            <a:noAutofit/>
          </a:bodyPr>
          <a:lstStyle/>
          <a:p>
            <a:pPr algn="r" rtl="1"/>
            <a:r>
              <a:rPr lang="fa-IR" dirty="0" smtClean="0">
                <a:cs typeface="B Titr" panose="00000700000000000000" pitchFamily="2" charset="-78"/>
              </a:rPr>
              <a:t>1- دین حقیقت واحدی است که از سوی خدا برای هدایت بشر به سوی سعادت حقیقی و جاوید فرستاده شده است و شرایع توحیدی مصادیق متکامل آن محسوب می شوند و خاستگاه و مقصد دین حق (= اسلام ) فطرت انسان و شکوفایی آن است . </a:t>
            </a:r>
          </a:p>
          <a:p>
            <a:pPr algn="r" rtl="1"/>
            <a:r>
              <a:rPr lang="fa-IR" dirty="0" smtClean="0">
                <a:cs typeface="B Titr" panose="00000700000000000000" pitchFamily="2" charset="-78"/>
              </a:rPr>
              <a:t>2- دین اسلام در راستای تحقق مراتب حیات طیبه ی انسان در همه ابعاد فردی و اجتماعی ، نظام معیار مورد نیاز برای هدایت آدمی به سوی سعادت جاوید را در همه شئون زندگی ارائه می کند . </a:t>
            </a:r>
          </a:p>
          <a:p>
            <a:pPr algn="r" rtl="1"/>
            <a:r>
              <a:rPr lang="fa-IR" dirty="0" smtClean="0">
                <a:cs typeface="B Titr" panose="00000700000000000000" pitchFamily="2" charset="-78"/>
              </a:rPr>
              <a:t>3- دین برای تحقق حیات طیبه در همه ابعاد ، ما را علاوه بر استفاده از تجارب متراکم بشری ، به خلاقیت و ابداع و فعلیت بخشیدن به همه ظرفیت های فکری خویش فرا می خواند . </a:t>
            </a:r>
          </a:p>
          <a:p>
            <a:pPr algn="r" rtl="1"/>
            <a:r>
              <a:rPr lang="fa-IR" dirty="0" smtClean="0">
                <a:cs typeface="B Titr" panose="00000700000000000000" pitchFamily="2" charset="-78"/>
              </a:rPr>
              <a:t>4- حوزه رهنمود های نظام معیار دین حق (=اسلام ) ، همه انسان ها در هر زمان و مکان و زبان آن جهانی است و لذا دین اسلام با د و ویژگی ثبات و پویایی ، پاسخ گوی نیاز های فرد و جامعه در زمینه هدایت انسان به سوی ساحت ربوبی است . </a:t>
            </a:r>
            <a:endParaRPr lang="fa-IR" dirty="0">
              <a:cs typeface="B Titr" panose="00000700000000000000" pitchFamily="2" charset="-78"/>
            </a:endParaRPr>
          </a:p>
        </p:txBody>
      </p:sp>
    </p:spTree>
    <p:extLst>
      <p:ext uri="{BB962C8B-B14F-4D97-AF65-F5344CB8AC3E}">
        <p14:creationId xmlns:p14="http://schemas.microsoft.com/office/powerpoint/2010/main" val="3965154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67326919"/>
              </p:ext>
            </p:extLst>
          </p:nvPr>
        </p:nvGraphicFramePr>
        <p:xfrm>
          <a:off x="395536" y="404664"/>
          <a:ext cx="792088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784351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124744"/>
            <a:ext cx="6984776" cy="5472608"/>
          </a:xfrm>
        </p:spPr>
        <p:txBody>
          <a:bodyPr>
            <a:noAutofit/>
          </a:bodyPr>
          <a:lstStyle/>
          <a:p>
            <a:pPr algn="r" rtl="1"/>
            <a:r>
              <a:rPr lang="fa-IR" sz="2400" dirty="0" smtClean="0">
                <a:cs typeface="B Titr" panose="00000700000000000000" pitchFamily="2" charset="-78"/>
              </a:rPr>
              <a:t>5- در دین اسلام ، تفکیک دنیا از آخرت ، فرد از اجتماع ، جسم از روح و امور مادی از ارزش های معنوی ، معنا ندارد و لذا تحقق کامل رسالت دین اسلام ، افزون بر رشد همه جانبه ی افراد بر بنیان ارزش های دینی ، مستلزم پیشرفت متوازن و همه جانبه جامعه صالح برهمین اساس است . </a:t>
            </a:r>
          </a:p>
          <a:p>
            <a:pPr algn="r" rtl="1"/>
            <a:r>
              <a:rPr lang="fa-IR" sz="2400" dirty="0" smtClean="0">
                <a:cs typeface="B Titr" panose="00000700000000000000" pitchFamily="2" charset="-78"/>
              </a:rPr>
              <a:t>6 – شناخت دین اسلام ، علاوه بر فهم و تفسیر روشمند قرآن کریم ، نیازمند بهره مندی از سنت معتبر پیامبر (ص) و معصومان(ع) و تکیه بر تبیین و تفسیر پیامبر (ص ) و اهل بیت (ص) از حقایق دینی است . </a:t>
            </a:r>
          </a:p>
          <a:p>
            <a:pPr algn="r" rtl="1"/>
            <a:r>
              <a:rPr lang="fa-IR" sz="2400" dirty="0" smtClean="0">
                <a:cs typeface="B Titr" panose="00000700000000000000" pitchFamily="2" charset="-78"/>
              </a:rPr>
              <a:t>7 – اجتهاد ، ساز و کار فهم روشمند نظام معارف دینی و ارزش های مبتنی بر آن ( هنجار ها و احکام عملی شریعت ) ، برای حرکت دین مدار انسان در چهار چوب اصول و ضوابط ثابت دین و متناسب با مقتضیات زمان و مکان است . </a:t>
            </a:r>
            <a:endParaRPr lang="fa-IR" sz="2400" dirty="0">
              <a:cs typeface="B Titr" panose="00000700000000000000" pitchFamily="2" charset="-78"/>
            </a:endParaRPr>
          </a:p>
        </p:txBody>
      </p:sp>
    </p:spTree>
    <p:extLst>
      <p:ext uri="{BB962C8B-B14F-4D97-AF65-F5344CB8AC3E}">
        <p14:creationId xmlns:p14="http://schemas.microsoft.com/office/powerpoint/2010/main" val="408474769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124744"/>
            <a:ext cx="6984776" cy="5733256"/>
          </a:xfrm>
        </p:spPr>
        <p:txBody>
          <a:bodyPr>
            <a:noAutofit/>
          </a:bodyPr>
          <a:lstStyle/>
          <a:p>
            <a:pPr algn="r" rtl="1"/>
            <a:r>
              <a:rPr lang="fa-IR" sz="2400" dirty="0" smtClean="0">
                <a:cs typeface="B Titr" panose="00000700000000000000" pitchFamily="2" charset="-78"/>
              </a:rPr>
              <a:t>8- معارف دینی ، مجموعه ای است نظام مند ، جامع نگر ، پایا وپویا ، با تلقی منظومه ای از حیات انسان ، که بر پایه ی احکام عقل نظری و عقل عملی ست ( تحت عنوان حجّت باطنی ) ، و با تکیه بر قرآن و سنّت معتبر ، از طریق جریان اجتهاد ، هدایت کننده عقل مولّد وعقل ابزاری بشر و پذیرای نتایج و دستاورد های معتبر آنهاست .</a:t>
            </a:r>
          </a:p>
          <a:p>
            <a:pPr algn="r" rtl="1"/>
            <a:r>
              <a:rPr lang="fa-IR" sz="2400" dirty="0" smtClean="0">
                <a:cs typeface="B Titr" panose="00000700000000000000" pitchFamily="2" charset="-78"/>
              </a:rPr>
              <a:t>9 – دین اسلام ، نوید بخش آینده ای روشن برای انسان – جامعه ی عدل جهانی – است که مستلزم تلاش جامعه ی صالح دینی جهت تاسیس تمدن نوین اسلامی بر اساس نظام معیار اسلامی است . </a:t>
            </a:r>
          </a:p>
          <a:p>
            <a:pPr algn="r" rtl="1"/>
            <a:r>
              <a:rPr lang="fa-IR" sz="2400" dirty="0" smtClean="0">
                <a:cs typeface="B Titr" panose="00000700000000000000" pitchFamily="2" charset="-78"/>
              </a:rPr>
              <a:t>10- تاسیس و تداوم حکومت بر اساس معیار های دینی ، راهکار اصلی تحقق کامل نظام معیار اسلامی و مهم ترین زمینه اجتماعی و سیاسی لازم برای عینیّت یافتن حیات طیّبه در همه ابعاد و مراتب است .  </a:t>
            </a:r>
            <a:endParaRPr lang="fa-IR" sz="2400" dirty="0">
              <a:cs typeface="B Titr" panose="00000700000000000000" pitchFamily="2" charset="-78"/>
            </a:endParaRPr>
          </a:p>
        </p:txBody>
      </p:sp>
    </p:spTree>
    <p:extLst>
      <p:ext uri="{BB962C8B-B14F-4D97-AF65-F5344CB8AC3E}">
        <p14:creationId xmlns:p14="http://schemas.microsoft.com/office/powerpoint/2010/main" val="24542252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124744"/>
            <a:ext cx="7632848" cy="5733256"/>
          </a:xfrm>
        </p:spPr>
        <p:txBody>
          <a:bodyPr>
            <a:noAutofit/>
          </a:bodyPr>
          <a:lstStyle/>
          <a:p>
            <a:pPr algn="r" rtl="1"/>
            <a:r>
              <a:rPr lang="fa-IR" sz="2400" dirty="0" smtClean="0">
                <a:cs typeface="B Titr" panose="00000700000000000000" pitchFamily="2" charset="-78"/>
              </a:rPr>
              <a:t>11- دین داری (تدین ) ، پویش خردورزانه و مداوم آدمی است برای وصول به مراتب حیات طیبه در همه ابعاد ،  بر مبنای ایمان آگاهانه و اختیاری به خداوند ، زندگی اخروی و مضمون پیام هدایت رسولان الهی و با التزام عملی به نظام معیار دینی ، لذا محصول این حرکت عقلانی انسان برای پاسخ گویی مثبت به دعوت الهی ، با داشتن موءلفه های متعدد و مراتب گوناگون در ابعاد فردی و جمعی قابل تحقق است . </a:t>
            </a:r>
          </a:p>
          <a:p>
            <a:pPr algn="r" rtl="1"/>
            <a:r>
              <a:rPr lang="fa-IR" sz="2400" dirty="0" smtClean="0">
                <a:cs typeface="B Titr" panose="00000700000000000000" pitchFamily="2" charset="-78"/>
              </a:rPr>
              <a:t>12- دین حق در هدایت آدمی به سوی تحقّق حیات طیّبه ، نه تنها هدف و مقصد ، بلکه راه و روش وصول به مقصود را نشان می دهد : تحقّق عینی و تام این هدف به لحاظ فردی در مصادیق انسان کامل – پیامبر (ص) و امامان معصوم (ع) – آشکار می گردد و وصول به این مقصد (تحقّق حیات طیّبه ) نیز برای همگان در قبول ولایت و تاسّی و پیروی فردی و جمعی از ایشان متجلّی می شود . </a:t>
            </a:r>
            <a:endParaRPr lang="fa-IR" sz="2400" dirty="0">
              <a:cs typeface="B Titr" panose="00000700000000000000" pitchFamily="2" charset="-78"/>
            </a:endParaRPr>
          </a:p>
        </p:txBody>
      </p:sp>
    </p:spTree>
    <p:extLst>
      <p:ext uri="{BB962C8B-B14F-4D97-AF65-F5344CB8AC3E}">
        <p14:creationId xmlns:p14="http://schemas.microsoft.com/office/powerpoint/2010/main" val="80209614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rtl="1"/>
            <a:r>
              <a:rPr lang="fa-IR" dirty="0" smtClean="0">
                <a:solidFill>
                  <a:schemeClr val="tx1"/>
                </a:solidFill>
                <a:cs typeface="B Titr" panose="00000700000000000000" pitchFamily="2" charset="-78"/>
              </a:rPr>
              <a:t>اصول تعلیم و تربیت</a:t>
            </a:r>
            <a:endParaRPr lang="fa-IR" dirty="0">
              <a:solidFill>
                <a:schemeClr val="tx1"/>
              </a:solidFill>
              <a:cs typeface="B Titr" panose="00000700000000000000" pitchFamily="2" charset="-78"/>
            </a:endParaRPr>
          </a:p>
        </p:txBody>
      </p:sp>
      <p:sp>
        <p:nvSpPr>
          <p:cNvPr id="3" name="Content Placeholder 2"/>
          <p:cNvSpPr>
            <a:spLocks noGrp="1"/>
          </p:cNvSpPr>
          <p:nvPr>
            <p:ph idx="1"/>
          </p:nvPr>
        </p:nvSpPr>
        <p:spPr>
          <a:xfrm>
            <a:off x="0" y="2160590"/>
            <a:ext cx="7740351" cy="4697410"/>
          </a:xfrm>
        </p:spPr>
        <p:txBody>
          <a:bodyPr>
            <a:normAutofit/>
          </a:bodyPr>
          <a:lstStyle/>
          <a:p>
            <a:pPr algn="just" rtl="1"/>
            <a:r>
              <a:rPr lang="fa-IR" dirty="0" smtClean="0">
                <a:cs typeface="B Titr" panose="00000700000000000000" pitchFamily="2" charset="-78"/>
              </a:rPr>
              <a:t>با توجه به عوامل متعدد موثر در تعلیم و تربیت و نیز تنوع شرایط و مقتضیات در هر موقعیت ، عمل تربیتی را پیچیده و اقدامات معلم را پر مخاطره می کند . لذا داوطلبان شغل معلمی  باید قبل از ورود به کلاس آمادگی لازم را کسب کنند . </a:t>
            </a:r>
          </a:p>
          <a:p>
            <a:pPr algn="just" rtl="1"/>
            <a:r>
              <a:rPr lang="fa-IR" dirty="0">
                <a:cs typeface="B Titr" panose="00000700000000000000" pitchFamily="2" charset="-78"/>
              </a:rPr>
              <a:t>«</a:t>
            </a:r>
            <a:r>
              <a:rPr lang="fa-IR" dirty="0" smtClean="0">
                <a:cs typeface="B Titr" panose="00000700000000000000" pitchFamily="2" charset="-78"/>
              </a:rPr>
              <a:t>رنه هوبر» سود مندی </a:t>
            </a:r>
            <a:r>
              <a:rPr lang="fa-IR" dirty="0" smtClean="0">
                <a:solidFill>
                  <a:srgbClr val="FF0000"/>
                </a:solidFill>
                <a:cs typeface="B Titr" panose="00000700000000000000" pitchFamily="2" charset="-78"/>
              </a:rPr>
              <a:t>اصول آموزش و پرورش </a:t>
            </a:r>
            <a:r>
              <a:rPr lang="fa-IR" dirty="0" smtClean="0">
                <a:cs typeface="B Titr" panose="00000700000000000000" pitchFamily="2" charset="-78"/>
              </a:rPr>
              <a:t>را در ایجاد آرامش خاطر معلم می داند . </a:t>
            </a:r>
          </a:p>
          <a:p>
            <a:pPr algn="just" rtl="1"/>
            <a:r>
              <a:rPr lang="fa-IR" dirty="0" smtClean="0">
                <a:cs typeface="B Titr" panose="00000700000000000000" pitchFamily="2" charset="-78"/>
              </a:rPr>
              <a:t>به نظر دکتر هوشیار در تعلیم و تربیت منظور از </a:t>
            </a:r>
            <a:r>
              <a:rPr lang="fa-IR" dirty="0" smtClean="0">
                <a:solidFill>
                  <a:srgbClr val="FF0000"/>
                </a:solidFill>
                <a:cs typeface="B Titr" panose="00000700000000000000" pitchFamily="2" charset="-78"/>
              </a:rPr>
              <a:t>اصل : </a:t>
            </a:r>
            <a:r>
              <a:rPr lang="fa-IR" sz="2400" dirty="0" smtClean="0">
                <a:solidFill>
                  <a:srgbClr val="FF0000"/>
                </a:solidFill>
                <a:cs typeface="B Titr" panose="00000700000000000000" pitchFamily="2" charset="-78"/>
              </a:rPr>
              <a:t>منشا و مصدر</a:t>
            </a:r>
            <a:r>
              <a:rPr lang="fa-IR" dirty="0" smtClean="0">
                <a:solidFill>
                  <a:srgbClr val="FF0000"/>
                </a:solidFill>
                <a:cs typeface="B Titr" panose="00000700000000000000" pitchFamily="2" charset="-78"/>
              </a:rPr>
              <a:t>  </a:t>
            </a:r>
          </a:p>
          <a:p>
            <a:pPr marL="0" indent="0" algn="just" rtl="1">
              <a:buNone/>
            </a:pPr>
            <a:r>
              <a:rPr lang="fa-IR" dirty="0" smtClean="0">
                <a:solidFill>
                  <a:srgbClr val="FF0000"/>
                </a:solidFill>
                <a:cs typeface="B Titr" panose="00000700000000000000" pitchFamily="2" charset="-78"/>
              </a:rPr>
              <a:t> </a:t>
            </a:r>
            <a:r>
              <a:rPr lang="fa-IR" dirty="0" smtClean="0">
                <a:cs typeface="B Titr" panose="00000700000000000000" pitchFamily="2" charset="-78"/>
              </a:rPr>
              <a:t>می باشد . او می گوید : که معلم باید اطلاعات کافی داشته باشد ، اما آنچه مهم است ، عمل و رفتاری است که نسبت به دانش آموز انجام می دهد . لذا در تعلیم و تربیت باید در جستجوی </a:t>
            </a:r>
            <a:r>
              <a:rPr lang="fa-IR" dirty="0" smtClean="0">
                <a:solidFill>
                  <a:srgbClr val="FF0000"/>
                </a:solidFill>
                <a:cs typeface="B Titr" panose="00000700000000000000" pitchFamily="2" charset="-78"/>
              </a:rPr>
              <a:t>اصل عمل و رفتار </a:t>
            </a:r>
            <a:r>
              <a:rPr lang="fa-IR" dirty="0" smtClean="0">
                <a:cs typeface="B Titr" panose="00000700000000000000" pitchFamily="2" charset="-78"/>
              </a:rPr>
              <a:t>بود و </a:t>
            </a:r>
            <a:r>
              <a:rPr lang="fa-IR" dirty="0" smtClean="0">
                <a:solidFill>
                  <a:srgbClr val="FF0000"/>
                </a:solidFill>
                <a:cs typeface="B Titr" panose="00000700000000000000" pitchFamily="2" charset="-78"/>
              </a:rPr>
              <a:t>علم آموزش و پرورش  در واقع مجموعه اصولی است که منشا و مصدر رفتار آموزگار و دانش آموز می باشد </a:t>
            </a:r>
            <a:r>
              <a:rPr lang="fa-IR" dirty="0" smtClean="0">
                <a:cs typeface="B Titr" panose="00000700000000000000" pitchFamily="2" charset="-78"/>
              </a:rPr>
              <a:t>.  </a:t>
            </a:r>
            <a:endParaRPr lang="fa-IR" dirty="0">
              <a:cs typeface="B Titr" panose="00000700000000000000" pitchFamily="2" charset="-78"/>
            </a:endParaRPr>
          </a:p>
        </p:txBody>
      </p:sp>
    </p:spTree>
    <p:extLst>
      <p:ext uri="{BB962C8B-B14F-4D97-AF65-F5344CB8AC3E}">
        <p14:creationId xmlns:p14="http://schemas.microsoft.com/office/powerpoint/2010/main" val="892665800"/>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6347713" cy="1320800"/>
          </a:xfrm>
          <a:solidFill>
            <a:srgbClr val="FFFF00"/>
          </a:solidFill>
        </p:spPr>
        <p:txBody>
          <a:bodyPr>
            <a:normAutofit/>
          </a:bodyPr>
          <a:lstStyle/>
          <a:p>
            <a:pPr algn="ctr" rtl="1"/>
            <a:r>
              <a:rPr lang="fa-IR" dirty="0" smtClean="0">
                <a:solidFill>
                  <a:schemeClr val="tx1"/>
                </a:solidFill>
                <a:cs typeface="B Titr" panose="00000700000000000000" pitchFamily="2" charset="-78"/>
              </a:rPr>
              <a:t>اصول هفتگانه آموزش و پرورش </a:t>
            </a:r>
            <a:br>
              <a:rPr lang="fa-IR" dirty="0" smtClean="0">
                <a:solidFill>
                  <a:schemeClr val="tx1"/>
                </a:solidFill>
                <a:cs typeface="B Titr" panose="00000700000000000000" pitchFamily="2" charset="-78"/>
              </a:rPr>
            </a:br>
            <a:r>
              <a:rPr lang="fa-IR" sz="2400" dirty="0" smtClean="0">
                <a:solidFill>
                  <a:schemeClr val="tx1"/>
                </a:solidFill>
                <a:cs typeface="B Titr" panose="00000700000000000000" pitchFamily="2" charset="-78"/>
              </a:rPr>
              <a:t>(دکتر غلامحسین شکوهی)</a:t>
            </a:r>
            <a:endParaRPr lang="fa-IR" sz="2400" dirty="0">
              <a:solidFill>
                <a:schemeClr val="tx1"/>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3506530"/>
              </p:ext>
            </p:extLst>
          </p:nvPr>
        </p:nvGraphicFramePr>
        <p:xfrm>
          <a:off x="0" y="1484784"/>
          <a:ext cx="8316416" cy="5373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1015537"/>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73505989"/>
              </p:ext>
            </p:extLst>
          </p:nvPr>
        </p:nvGraphicFramePr>
        <p:xfrm>
          <a:off x="0" y="188640"/>
          <a:ext cx="9144000" cy="6669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7734753"/>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6347713" cy="1320800"/>
          </a:xfrm>
          <a:solidFill>
            <a:srgbClr val="FFFF00"/>
          </a:solidFill>
        </p:spPr>
        <p:txBody>
          <a:bodyPr>
            <a:noAutofit/>
          </a:bodyPr>
          <a:lstStyle/>
          <a:p>
            <a:pPr algn="r" rtl="1"/>
            <a:r>
              <a:rPr lang="fa-IR" sz="2000" dirty="0" smtClean="0">
                <a:solidFill>
                  <a:srgbClr val="00B050"/>
                </a:solidFill>
                <a:cs typeface="B Titr" panose="00000700000000000000" pitchFamily="2" charset="-78"/>
              </a:rPr>
              <a:t>4</a:t>
            </a:r>
            <a:r>
              <a:rPr lang="fa-IR" sz="2800" dirty="0" smtClean="0">
                <a:solidFill>
                  <a:srgbClr val="00B050"/>
                </a:solidFill>
                <a:cs typeface="B Titr" panose="00000700000000000000" pitchFamily="2" charset="-78"/>
              </a:rPr>
              <a:t> -اصل سندیّت </a:t>
            </a:r>
            <a:r>
              <a:rPr lang="fa-IR" sz="1800" dirty="0" smtClean="0">
                <a:solidFill>
                  <a:srgbClr val="FF0000"/>
                </a:solidFill>
                <a:cs typeface="B Titr" panose="00000700000000000000" pitchFamily="2" charset="-78"/>
              </a:rPr>
              <a:t>(این اصل با کمک سه قانون اجرایی می شود .):</a:t>
            </a:r>
            <a:endParaRPr lang="fa-IR" sz="2800" dirty="0">
              <a:solidFill>
                <a:srgbClr val="FF0000"/>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6920020"/>
              </p:ext>
            </p:extLst>
          </p:nvPr>
        </p:nvGraphicFramePr>
        <p:xfrm>
          <a:off x="1042988" y="1989138"/>
          <a:ext cx="7129462" cy="3743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445249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100392" cy="6858000"/>
          </a:xfrm>
        </p:spPr>
        <p:txBody>
          <a:bodyPr/>
          <a:lstStyle/>
          <a:p>
            <a:endParaRPr lang="fa-IR" dirty="0"/>
          </a:p>
        </p:txBody>
      </p:sp>
      <p:sp>
        <p:nvSpPr>
          <p:cNvPr id="4" name="Curved Down Ribbon 3"/>
          <p:cNvSpPr/>
          <p:nvPr/>
        </p:nvSpPr>
        <p:spPr>
          <a:xfrm>
            <a:off x="539552" y="1628800"/>
            <a:ext cx="7704856" cy="4824536"/>
          </a:xfrm>
          <a:prstGeom prst="ellipseRibb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fa-IR" dirty="0" smtClean="0">
                <a:solidFill>
                  <a:srgbClr val="FF0000"/>
                </a:solidFill>
                <a:cs typeface="B Titr" panose="00000700000000000000" pitchFamily="2" charset="-78"/>
              </a:rPr>
              <a:t>بر اساس این اصل : اصل </a:t>
            </a:r>
            <a:r>
              <a:rPr lang="fa-IR" dirty="0" smtClean="0">
                <a:solidFill>
                  <a:schemeClr val="tx1"/>
                </a:solidFill>
                <a:cs typeface="B Titr" panose="00000700000000000000" pitchFamily="2" charset="-78"/>
              </a:rPr>
              <a:t>حریت</a:t>
            </a:r>
            <a:r>
              <a:rPr lang="fa-IR" dirty="0" smtClean="0">
                <a:solidFill>
                  <a:srgbClr val="FF0000"/>
                </a:solidFill>
                <a:cs typeface="B Titr" panose="00000700000000000000" pitchFamily="2" charset="-78"/>
              </a:rPr>
              <a:t> ایجاب می کند که کودک در فعالیت های تربیتی آزاد گذاشته شود ، ولی این آزادی برای موفقیت او در آینده کافی نیست ، بلکه باید در مدرسه با تمرینات و انجام فعالیت هایی که بر اساس منافع ، نیازها و نظام ارزشی جامعه تنظیم شده اند ودارای </a:t>
            </a:r>
            <a:r>
              <a:rPr lang="fa-IR" dirty="0" smtClean="0">
                <a:solidFill>
                  <a:schemeClr val="tx1"/>
                </a:solidFill>
                <a:cs typeface="B Titr" panose="00000700000000000000" pitchFamily="2" charset="-78"/>
              </a:rPr>
              <a:t>سندیت</a:t>
            </a:r>
            <a:r>
              <a:rPr lang="fa-IR" dirty="0" smtClean="0">
                <a:solidFill>
                  <a:srgbClr val="FF0000"/>
                </a:solidFill>
                <a:cs typeface="B Titr" panose="00000700000000000000" pitchFamily="2" charset="-78"/>
              </a:rPr>
              <a:t> و </a:t>
            </a:r>
            <a:r>
              <a:rPr lang="fa-IR" dirty="0" smtClean="0">
                <a:solidFill>
                  <a:schemeClr val="tx1"/>
                </a:solidFill>
                <a:cs typeface="B Titr" panose="00000700000000000000" pitchFamily="2" charset="-78"/>
              </a:rPr>
              <a:t>اعتبار</a:t>
            </a:r>
            <a:r>
              <a:rPr lang="fa-IR" dirty="0" smtClean="0">
                <a:solidFill>
                  <a:srgbClr val="FF0000"/>
                </a:solidFill>
                <a:cs typeface="B Titr" panose="00000700000000000000" pitchFamily="2" charset="-78"/>
              </a:rPr>
              <a:t> شده اند ، قوای جسمانی و نفسانی او تقویت شده و عادات پسندیده در او ایجاد گردد. </a:t>
            </a:r>
            <a:endParaRPr lang="fa-IR" dirty="0">
              <a:solidFill>
                <a:srgbClr val="FF0000"/>
              </a:solidFill>
              <a:cs typeface="B Titr" panose="00000700000000000000" pitchFamily="2" charset="-78"/>
            </a:endParaRPr>
          </a:p>
        </p:txBody>
      </p:sp>
    </p:spTree>
    <p:extLst>
      <p:ext uri="{BB962C8B-B14F-4D97-AF65-F5344CB8AC3E}">
        <p14:creationId xmlns:p14="http://schemas.microsoft.com/office/powerpoint/2010/main" val="374569764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21516305"/>
              </p:ext>
            </p:extLst>
          </p:nvPr>
        </p:nvGraphicFramePr>
        <p:xfrm>
          <a:off x="0" y="188640"/>
          <a:ext cx="9036496" cy="6669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310160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53214214"/>
              </p:ext>
            </p:extLst>
          </p:nvPr>
        </p:nvGraphicFramePr>
        <p:xfrm>
          <a:off x="0" y="0"/>
          <a:ext cx="9036496"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5290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24883834"/>
              </p:ext>
            </p:extLst>
          </p:nvPr>
        </p:nvGraphicFramePr>
        <p:xfrm>
          <a:off x="1371600" y="1268760"/>
          <a:ext cx="6400800" cy="4217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31170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42699995"/>
              </p:ext>
            </p:extLst>
          </p:nvPr>
        </p:nvGraphicFramePr>
        <p:xfrm>
          <a:off x="1" y="0"/>
          <a:ext cx="860444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31383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tx1"/>
                </a:solidFill>
                <a:cs typeface="B Titr" panose="00000700000000000000" pitchFamily="2" charset="-78"/>
              </a:rPr>
              <a:t>7-اصل اجتماع </a:t>
            </a:r>
            <a:endParaRPr lang="fa-IR" dirty="0">
              <a:solidFill>
                <a:schemeClr val="tx1"/>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r>
              <a:rPr lang="fa-IR" dirty="0" smtClean="0">
                <a:solidFill>
                  <a:srgbClr val="FF0000"/>
                </a:solidFill>
                <a:cs typeface="B Titr" panose="00000700000000000000" pitchFamily="2" charset="-78"/>
              </a:rPr>
              <a:t>اصل فعالیت </a:t>
            </a:r>
            <a:r>
              <a:rPr lang="fa-IR" dirty="0" smtClean="0">
                <a:cs typeface="B Titr" panose="00000700000000000000" pitchFamily="2" charset="-78"/>
              </a:rPr>
              <a:t>یک اصل </a:t>
            </a:r>
            <a:r>
              <a:rPr lang="fa-IR" dirty="0" smtClean="0">
                <a:solidFill>
                  <a:srgbClr val="FF0000"/>
                </a:solidFill>
                <a:cs typeface="B Titr" panose="00000700000000000000" pitchFamily="2" charset="-78"/>
              </a:rPr>
              <a:t>آموزشی</a:t>
            </a:r>
            <a:r>
              <a:rPr lang="fa-IR" dirty="0" smtClean="0">
                <a:cs typeface="B Titr" panose="00000700000000000000" pitchFamily="2" charset="-78"/>
              </a:rPr>
              <a:t> است و </a:t>
            </a:r>
            <a:r>
              <a:rPr lang="fa-IR" dirty="0" smtClean="0">
                <a:solidFill>
                  <a:srgbClr val="FF0000"/>
                </a:solidFill>
                <a:cs typeface="B Titr" panose="00000700000000000000" pitchFamily="2" charset="-78"/>
              </a:rPr>
              <a:t>اصل اجتماع </a:t>
            </a:r>
            <a:r>
              <a:rPr lang="fa-IR" dirty="0" smtClean="0">
                <a:cs typeface="B Titr" panose="00000700000000000000" pitchFamily="2" charset="-78"/>
              </a:rPr>
              <a:t>بیشتر ارزش </a:t>
            </a:r>
            <a:r>
              <a:rPr lang="fa-IR" dirty="0" smtClean="0">
                <a:solidFill>
                  <a:srgbClr val="FF0000"/>
                </a:solidFill>
                <a:cs typeface="B Titr" panose="00000700000000000000" pitchFamily="2" charset="-78"/>
              </a:rPr>
              <a:t>تربیتی</a:t>
            </a:r>
            <a:r>
              <a:rPr lang="fa-IR" dirty="0" smtClean="0">
                <a:cs typeface="B Titr" panose="00000700000000000000" pitchFamily="2" charset="-78"/>
              </a:rPr>
              <a:t> دارد . این اصل می گوید که : دانش آموزان هم باید به </a:t>
            </a:r>
            <a:r>
              <a:rPr lang="fa-IR" dirty="0" smtClean="0">
                <a:solidFill>
                  <a:srgbClr val="FF0000"/>
                </a:solidFill>
                <a:cs typeface="B Titr" panose="00000700000000000000" pitchFamily="2" charset="-78"/>
              </a:rPr>
              <a:t>استقلال اخلاقی شخصی </a:t>
            </a:r>
            <a:r>
              <a:rPr lang="fa-IR" dirty="0" smtClean="0">
                <a:cs typeface="B Titr" panose="00000700000000000000" pitchFamily="2" charset="-78"/>
              </a:rPr>
              <a:t>برسند و هم با آزادی در فعالیتها به </a:t>
            </a:r>
            <a:r>
              <a:rPr lang="fa-IR" dirty="0" smtClean="0">
                <a:solidFill>
                  <a:srgbClr val="FF0000"/>
                </a:solidFill>
                <a:cs typeface="B Titr" panose="00000700000000000000" pitchFamily="2" charset="-78"/>
              </a:rPr>
              <a:t>پیشرفت اخلاقی جامعه </a:t>
            </a:r>
            <a:r>
              <a:rPr lang="fa-IR" dirty="0" smtClean="0">
                <a:cs typeface="B Titr" panose="00000700000000000000" pitchFamily="2" charset="-78"/>
              </a:rPr>
              <a:t>کمک کنند . </a:t>
            </a:r>
          </a:p>
          <a:p>
            <a:pPr algn="r" rtl="1"/>
            <a:r>
              <a:rPr lang="fa-IR" dirty="0" smtClean="0">
                <a:cs typeface="B Titr" panose="00000700000000000000" pitchFamily="2" charset="-78"/>
              </a:rPr>
              <a:t>فرد در جامعه با استفاده از امکاناتی که جامعه برایش فراهم می کند ، رشد کرده و تربیت می شود </a:t>
            </a:r>
            <a:r>
              <a:rPr lang="fa-IR" dirty="0" smtClean="0">
                <a:solidFill>
                  <a:srgbClr val="FF0000"/>
                </a:solidFill>
                <a:cs typeface="B Titr" panose="00000700000000000000" pitchFamily="2" charset="-78"/>
              </a:rPr>
              <a:t>(وظیفه جامعه ) </a:t>
            </a:r>
            <a:r>
              <a:rPr lang="fa-IR" dirty="0" smtClean="0">
                <a:cs typeface="B Titr" panose="00000700000000000000" pitchFamily="2" charset="-78"/>
              </a:rPr>
              <a:t>و در واقع به رشد اخلاقی شخصی می رسد ، در عوض اجتماع انتظار اطاعت و تبعیت از فرد دارد و معلم و مدرسه باید نماینده اجتماع از هر لحاظ باشند . </a:t>
            </a:r>
            <a:r>
              <a:rPr lang="fa-IR" dirty="0" smtClean="0">
                <a:solidFill>
                  <a:srgbClr val="FF0000"/>
                </a:solidFill>
                <a:cs typeface="B Titr" panose="00000700000000000000" pitchFamily="2" charset="-78"/>
              </a:rPr>
              <a:t>(وظیفه فرد )</a:t>
            </a:r>
            <a:r>
              <a:rPr lang="fa-IR" dirty="0" smtClean="0">
                <a:cs typeface="B Titr" panose="00000700000000000000" pitchFamily="2" charset="-78"/>
              </a:rPr>
              <a:t> به عبارتی دیگر فرد در قبال جامعه وظایفی تحت عنوان </a:t>
            </a:r>
            <a:r>
              <a:rPr lang="fa-IR" dirty="0" smtClean="0">
                <a:solidFill>
                  <a:srgbClr val="FF0000"/>
                </a:solidFill>
                <a:cs typeface="B Titr" panose="00000700000000000000" pitchFamily="2" charset="-78"/>
              </a:rPr>
              <a:t>وظایف اجتماعی </a:t>
            </a:r>
            <a:r>
              <a:rPr lang="fa-IR" dirty="0" smtClean="0">
                <a:cs typeface="B Titr" panose="00000700000000000000" pitchFamily="2" charset="-78"/>
              </a:rPr>
              <a:t>دارد . اما این تنها نتیجه ای نیست که از این اصل بدست می آید . باید گفت که این نتیجه فرع بر قضیه است </a:t>
            </a:r>
            <a:endParaRPr lang="fa-IR" dirty="0">
              <a:cs typeface="B Titr" panose="00000700000000000000" pitchFamily="2" charset="-78"/>
            </a:endParaRPr>
          </a:p>
        </p:txBody>
      </p:sp>
    </p:spTree>
    <p:extLst>
      <p:ext uri="{BB962C8B-B14F-4D97-AF65-F5344CB8AC3E}">
        <p14:creationId xmlns:p14="http://schemas.microsoft.com/office/powerpoint/2010/main" val="144507104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0187"/>
            <a:ext cx="6400800" cy="979512"/>
          </a:xfrm>
          <a:solidFill>
            <a:srgbClr val="FFFF00"/>
          </a:solidFill>
        </p:spPr>
        <p:txBody>
          <a:bodyPr>
            <a:noAutofit/>
          </a:bodyPr>
          <a:lstStyle/>
          <a:p>
            <a:pPr algn="ctr" rtl="1"/>
            <a:r>
              <a:rPr lang="fa-IR" sz="2800" b="1" dirty="0" smtClean="0">
                <a:solidFill>
                  <a:schemeClr val="tx1"/>
                </a:solidFill>
                <a:cs typeface="B Titr" panose="00000700000000000000" pitchFamily="2" charset="-78"/>
              </a:rPr>
              <a:t>اصول تربیت در سند تحول</a:t>
            </a:r>
            <a:r>
              <a:rPr lang="fa-IR" sz="2000" dirty="0" smtClean="0">
                <a:solidFill>
                  <a:schemeClr val="tx1"/>
                </a:solidFill>
                <a:cs typeface="B Titr" panose="00000700000000000000" pitchFamily="2" charset="-78"/>
              </a:rPr>
              <a:t> </a:t>
            </a:r>
            <a:br>
              <a:rPr lang="fa-IR" sz="2000" dirty="0" smtClean="0">
                <a:solidFill>
                  <a:schemeClr val="tx1"/>
                </a:solidFill>
                <a:cs typeface="B Titr" panose="00000700000000000000" pitchFamily="2" charset="-78"/>
              </a:rPr>
            </a:br>
            <a:r>
              <a:rPr lang="fa-IR" sz="2000" b="1" dirty="0" smtClean="0">
                <a:solidFill>
                  <a:schemeClr val="tx1"/>
                </a:solidFill>
                <a:cs typeface="B Titr" panose="00000700000000000000" pitchFamily="2" charset="-78"/>
              </a:rPr>
              <a:t>(مبانی نظری تحول بنیادین صفحه 192-183)</a:t>
            </a:r>
            <a:endParaRPr lang="fa-IR" sz="2000" b="1" dirty="0">
              <a:solidFill>
                <a:schemeClr val="tx1"/>
              </a:solidFill>
              <a:cs typeface="B Titr" panose="00000700000000000000" pitchFamily="2" charset="-78"/>
            </a:endParaRPr>
          </a:p>
        </p:txBody>
      </p:sp>
      <p:sp>
        <p:nvSpPr>
          <p:cNvPr id="3" name="Content Placeholder 2"/>
          <p:cNvSpPr>
            <a:spLocks noGrp="1"/>
          </p:cNvSpPr>
          <p:nvPr>
            <p:ph idx="1"/>
          </p:nvPr>
        </p:nvSpPr>
        <p:spPr>
          <a:xfrm>
            <a:off x="467544" y="999699"/>
            <a:ext cx="7776864" cy="5858301"/>
          </a:xfrm>
          <a:solidFill>
            <a:srgbClr val="FFC000"/>
          </a:solidFill>
        </p:spPr>
        <p:txBody>
          <a:bodyPr>
            <a:noAutofit/>
          </a:bodyPr>
          <a:lstStyle/>
          <a:p>
            <a:pPr marL="0" indent="0" algn="r" rtl="1">
              <a:buNone/>
            </a:pPr>
            <a:r>
              <a:rPr lang="fa-IR" sz="1200" b="1" smtClean="0">
                <a:solidFill>
                  <a:schemeClr val="tx1"/>
                </a:solidFill>
                <a:cs typeface="B Titr" panose="00000700000000000000" pitchFamily="2" charset="-78"/>
              </a:rPr>
              <a:t>1          1-  اصل </a:t>
            </a:r>
            <a:r>
              <a:rPr lang="fa-IR" sz="1200" b="1" dirty="0" smtClean="0">
                <a:solidFill>
                  <a:schemeClr val="tx1"/>
                </a:solidFill>
                <a:cs typeface="B Titr" panose="00000700000000000000" pitchFamily="2" charset="-78"/>
              </a:rPr>
              <a:t>انطباق با نظام معیار اسلامی </a:t>
            </a:r>
          </a:p>
          <a:p>
            <a:pPr algn="r" rtl="1"/>
            <a:r>
              <a:rPr lang="fa-IR" sz="1200" b="1" dirty="0" smtClean="0">
                <a:solidFill>
                  <a:schemeClr val="tx1"/>
                </a:solidFill>
                <a:cs typeface="B Titr" panose="00000700000000000000" pitchFamily="2" charset="-78"/>
              </a:rPr>
              <a:t>2- اصل اولویت تربیت اعتقادی ، عبادی و اخلاقی </a:t>
            </a:r>
          </a:p>
          <a:p>
            <a:pPr algn="r" rtl="1"/>
            <a:r>
              <a:rPr lang="fa-IR" sz="1200" b="1" dirty="0" smtClean="0">
                <a:solidFill>
                  <a:schemeClr val="tx1"/>
                </a:solidFill>
                <a:cs typeface="B Titr" panose="00000700000000000000" pitchFamily="2" charset="-78"/>
              </a:rPr>
              <a:t>3- اصل ارتباط با خداوند و تاکید بر تدابیر ربوبی او </a:t>
            </a:r>
          </a:p>
          <a:p>
            <a:pPr algn="r" rtl="1"/>
            <a:r>
              <a:rPr lang="fa-IR" sz="1200" b="1" dirty="0" smtClean="0">
                <a:solidFill>
                  <a:schemeClr val="tx1"/>
                </a:solidFill>
                <a:cs typeface="B Titr" panose="00000700000000000000" pitchFamily="2" charset="-78"/>
              </a:rPr>
              <a:t>4- اصل تدریج و تعالی مرتبتی </a:t>
            </a:r>
          </a:p>
          <a:p>
            <a:pPr algn="r" rtl="1"/>
            <a:r>
              <a:rPr lang="fa-IR" sz="1200" b="1" dirty="0" smtClean="0">
                <a:solidFill>
                  <a:schemeClr val="tx1"/>
                </a:solidFill>
                <a:cs typeface="B Titr" panose="00000700000000000000" pitchFamily="2" charset="-78"/>
              </a:rPr>
              <a:t>5- اصل عقل ورزی </a:t>
            </a:r>
          </a:p>
          <a:p>
            <a:pPr algn="r" rtl="1"/>
            <a:r>
              <a:rPr lang="fa-IR" sz="1200" b="1" dirty="0" smtClean="0">
                <a:solidFill>
                  <a:schemeClr val="tx1"/>
                </a:solidFill>
                <a:cs typeface="B Titr" panose="00000700000000000000" pitchFamily="2" charset="-78"/>
              </a:rPr>
              <a:t>6- اصل اعتدال </a:t>
            </a:r>
          </a:p>
          <a:p>
            <a:pPr algn="r" rtl="1"/>
            <a:r>
              <a:rPr lang="fa-IR" sz="1200" b="1" dirty="0" smtClean="0">
                <a:solidFill>
                  <a:schemeClr val="tx1"/>
                </a:solidFill>
                <a:cs typeface="B Titr" panose="00000700000000000000" pitchFamily="2" charset="-78"/>
              </a:rPr>
              <a:t>7- اصل سندیت و مرجعیت مربیان </a:t>
            </a:r>
          </a:p>
          <a:p>
            <a:pPr algn="r" rtl="1"/>
            <a:r>
              <a:rPr lang="fa-IR" sz="1200" b="1" dirty="0" smtClean="0">
                <a:solidFill>
                  <a:schemeClr val="tx1"/>
                </a:solidFill>
                <a:cs typeface="B Titr" panose="00000700000000000000" pitchFamily="2" charset="-78"/>
              </a:rPr>
              <a:t>8- اصل حفظ و ارتقائ آزادی متربیان </a:t>
            </a:r>
          </a:p>
          <a:p>
            <a:pPr algn="r" rtl="1"/>
            <a:r>
              <a:rPr lang="fa-IR" sz="1200" b="1" dirty="0" smtClean="0">
                <a:solidFill>
                  <a:schemeClr val="tx1"/>
                </a:solidFill>
                <a:cs typeface="B Titr" panose="00000700000000000000" pitchFamily="2" charset="-78"/>
              </a:rPr>
              <a:t>9- اصل حفظ و ارتقای کرامت </a:t>
            </a:r>
          </a:p>
          <a:p>
            <a:pPr algn="r" rtl="1"/>
            <a:r>
              <a:rPr lang="fa-IR" sz="1200" b="1" dirty="0" smtClean="0">
                <a:solidFill>
                  <a:schemeClr val="tx1"/>
                </a:solidFill>
                <a:cs typeface="B Titr" panose="00000700000000000000" pitchFamily="2" charset="-78"/>
              </a:rPr>
              <a:t>10- اصل عدالت تربیتی </a:t>
            </a:r>
          </a:p>
          <a:p>
            <a:pPr algn="r" rtl="1"/>
            <a:r>
              <a:rPr lang="fa-IR" sz="1200" b="1" dirty="0" smtClean="0">
                <a:solidFill>
                  <a:schemeClr val="tx1"/>
                </a:solidFill>
                <a:cs typeface="B Titr" panose="00000700000000000000" pitchFamily="2" charset="-78"/>
              </a:rPr>
              <a:t>11- اصل یکچارچگی و انسجام </a:t>
            </a:r>
          </a:p>
          <a:p>
            <a:pPr algn="r" rtl="1"/>
            <a:r>
              <a:rPr lang="fa-IR" sz="1200" b="1" dirty="0" smtClean="0">
                <a:solidFill>
                  <a:schemeClr val="tx1"/>
                </a:solidFill>
                <a:cs typeface="B Titr" panose="00000700000000000000" pitchFamily="2" charset="-78"/>
              </a:rPr>
              <a:t>12- اصل پویایی و انعطاف پذیری </a:t>
            </a:r>
          </a:p>
          <a:p>
            <a:pPr algn="r" rtl="1"/>
            <a:r>
              <a:rPr lang="fa-IR" sz="1200" b="1" dirty="0" smtClean="0">
                <a:solidFill>
                  <a:schemeClr val="tx1"/>
                </a:solidFill>
                <a:cs typeface="B Titr" panose="00000700000000000000" pitchFamily="2" charset="-78"/>
              </a:rPr>
              <a:t>13- اصل تعامل همه جانبه </a:t>
            </a:r>
          </a:p>
          <a:p>
            <a:pPr algn="r" rtl="1"/>
            <a:r>
              <a:rPr lang="fa-IR" sz="1200" b="1" dirty="0" smtClean="0">
                <a:solidFill>
                  <a:schemeClr val="tx1"/>
                </a:solidFill>
                <a:cs typeface="B Titr" panose="00000700000000000000" pitchFamily="2" charset="-78"/>
              </a:rPr>
              <a:t>14- اصل مشارکت و هماهنگی </a:t>
            </a:r>
          </a:p>
          <a:p>
            <a:pPr algn="r" rtl="1"/>
            <a:r>
              <a:rPr lang="fa-IR" sz="1200" b="1" dirty="0" smtClean="0">
                <a:solidFill>
                  <a:schemeClr val="tx1"/>
                </a:solidFill>
                <a:cs typeface="B Titr" panose="00000700000000000000" pitchFamily="2" charset="-78"/>
              </a:rPr>
              <a:t>15- اصل پاسخگویی و نظارت </a:t>
            </a:r>
          </a:p>
          <a:p>
            <a:pPr algn="r" rtl="1"/>
            <a:r>
              <a:rPr lang="fa-IR" sz="1200" b="1" dirty="0" smtClean="0">
                <a:solidFill>
                  <a:schemeClr val="tx1"/>
                </a:solidFill>
                <a:cs typeface="B Titr" panose="00000700000000000000" pitchFamily="2" charset="-78"/>
              </a:rPr>
              <a:t>16- اصل توجه به فرهنگ و تمدن اسلامی – ایرانی </a:t>
            </a:r>
          </a:p>
          <a:p>
            <a:pPr algn="r" rtl="1"/>
            <a:r>
              <a:rPr lang="fa-IR" sz="1200" b="1" dirty="0" smtClean="0">
                <a:solidFill>
                  <a:schemeClr val="tx1"/>
                </a:solidFill>
                <a:cs typeface="B Titr" panose="00000700000000000000" pitchFamily="2" charset="-78"/>
              </a:rPr>
              <a:t>17- اصل تقدم مصالح تربیتی </a:t>
            </a:r>
          </a:p>
          <a:p>
            <a:pPr algn="r" rtl="1"/>
            <a:r>
              <a:rPr lang="fa-IR" sz="1200" b="1" dirty="0" smtClean="0">
                <a:solidFill>
                  <a:schemeClr val="tx1"/>
                </a:solidFill>
                <a:cs typeface="B Titr" panose="00000700000000000000" pitchFamily="2" charset="-78"/>
              </a:rPr>
              <a:t>18 – اصل آینده نگری</a:t>
            </a:r>
            <a:endParaRPr lang="fa-IR" sz="1200" b="1" dirty="0">
              <a:solidFill>
                <a:schemeClr val="tx1"/>
              </a:solidFill>
              <a:cs typeface="B Titr" panose="00000700000000000000" pitchFamily="2" charset="-78"/>
            </a:endParaRPr>
          </a:p>
        </p:txBody>
      </p:sp>
    </p:spTree>
    <p:extLst>
      <p:ext uri="{BB962C8B-B14F-4D97-AF65-F5344CB8AC3E}">
        <p14:creationId xmlns:p14="http://schemas.microsoft.com/office/powerpoint/2010/main" val="3462525224"/>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rtl="1"/>
            <a:r>
              <a:rPr lang="fa-IR" b="1" dirty="0" smtClean="0">
                <a:solidFill>
                  <a:schemeClr val="tx1"/>
                </a:solidFill>
                <a:cs typeface="B Titr" panose="00000700000000000000" pitchFamily="2" charset="-78"/>
              </a:rPr>
              <a:t>اصول مبتنی بر نظریات رشد </a:t>
            </a:r>
            <a:br>
              <a:rPr lang="fa-IR" b="1" dirty="0" smtClean="0">
                <a:solidFill>
                  <a:schemeClr val="tx1"/>
                </a:solidFill>
                <a:cs typeface="B Titr" panose="00000700000000000000" pitchFamily="2" charset="-78"/>
              </a:rPr>
            </a:br>
            <a:r>
              <a:rPr lang="fa-IR" sz="2200" b="1" dirty="0" smtClean="0">
                <a:solidFill>
                  <a:schemeClr val="tx1"/>
                </a:solidFill>
                <a:cs typeface="B Titr" panose="00000700000000000000" pitchFamily="2" charset="-78"/>
              </a:rPr>
              <a:t>(اصول و فلفسه تعلیم و تربیت –شریعتمداری)</a:t>
            </a:r>
            <a:endParaRPr lang="en-US" sz="2200" b="1" dirty="0">
              <a:solidFill>
                <a:schemeClr val="tx1"/>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just" rtl="1"/>
            <a:r>
              <a:rPr lang="fa-IR" sz="2000" b="1" dirty="0" smtClean="0">
                <a:cs typeface="B Titr" panose="00000700000000000000" pitchFamily="2" charset="-78"/>
              </a:rPr>
              <a:t>1- اصل ارتباط گذشته فرد یا وضع فعلی او </a:t>
            </a:r>
          </a:p>
          <a:p>
            <a:pPr algn="just" rtl="1"/>
            <a:r>
              <a:rPr lang="fa-IR" sz="2000" b="1" dirty="0" smtClean="0">
                <a:cs typeface="B Titr" panose="00000700000000000000" pitchFamily="2" charset="-78"/>
              </a:rPr>
              <a:t>2- اصل واکاوی مستمر افکار ، عادات ، تمایلات ، احساسات و اعمال روزمره متربی </a:t>
            </a:r>
          </a:p>
          <a:p>
            <a:pPr algn="just" rtl="1"/>
            <a:r>
              <a:rPr lang="fa-IR" sz="2000" b="1" dirty="0" smtClean="0">
                <a:cs typeface="B Titr" panose="00000700000000000000" pitchFamily="2" charset="-78"/>
              </a:rPr>
              <a:t>3- اصل بررسی مشکلات و مسائل متربی در هر دووره از رشد</a:t>
            </a:r>
          </a:p>
          <a:p>
            <a:pPr algn="just" rtl="1"/>
            <a:r>
              <a:rPr lang="fa-IR" sz="2000" b="1" dirty="0" smtClean="0">
                <a:cs typeface="B Titr" panose="00000700000000000000" pitchFamily="2" charset="-78"/>
              </a:rPr>
              <a:t>4- اصل توجه به جنبه های مختلف شخصیت انسان (جنبه های بدنی ، عقلانی ،اجتماعی ، عاطفی ، اخلاقی ، دینی و هنری) </a:t>
            </a:r>
          </a:p>
          <a:p>
            <a:pPr algn="just" rtl="1"/>
            <a:r>
              <a:rPr lang="fa-IR" sz="2000" b="1" dirty="0" smtClean="0">
                <a:cs typeface="B Titr" panose="00000700000000000000" pitchFamily="2" charset="-78"/>
              </a:rPr>
              <a:t>5- اصل توجه به تفاوت های فردی  </a:t>
            </a:r>
            <a:endParaRPr lang="en-US" sz="2000" b="1" dirty="0">
              <a:cs typeface="B Titr" panose="00000700000000000000" pitchFamily="2" charset="-78"/>
            </a:endParaRPr>
          </a:p>
        </p:txBody>
      </p:sp>
    </p:spTree>
    <p:extLst>
      <p:ext uri="{BB962C8B-B14F-4D97-AF65-F5344CB8AC3E}">
        <p14:creationId xmlns:p14="http://schemas.microsoft.com/office/powerpoint/2010/main" val="1442455070"/>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rtl="1"/>
            <a:r>
              <a:rPr lang="fa-IR" b="1" dirty="0" smtClean="0">
                <a:solidFill>
                  <a:schemeClr val="tx1"/>
                </a:solidFill>
                <a:cs typeface="B Titr" panose="00000700000000000000" pitchFamily="2" charset="-78"/>
              </a:rPr>
              <a:t>اصول مبتنی بر احتیاجات اساسی</a:t>
            </a:r>
            <a:endParaRPr lang="en-US" b="1" dirty="0">
              <a:solidFill>
                <a:schemeClr val="tx1"/>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r>
              <a:rPr lang="fa-IR" sz="2400" b="1" dirty="0" smtClean="0">
                <a:cs typeface="B Titr" panose="00000700000000000000" pitchFamily="2" charset="-78"/>
              </a:rPr>
              <a:t>1- اصل احتیاجات بدنی </a:t>
            </a:r>
          </a:p>
          <a:p>
            <a:pPr algn="r" rtl="1"/>
            <a:r>
              <a:rPr lang="fa-IR" sz="2400" b="1" dirty="0" smtClean="0">
                <a:cs typeface="B Titr" panose="00000700000000000000" pitchFamily="2" charset="-78"/>
              </a:rPr>
              <a:t>2-اصل احتیاجات روانی </a:t>
            </a:r>
          </a:p>
          <a:p>
            <a:pPr algn="r" rtl="1"/>
            <a:r>
              <a:rPr lang="fa-IR" sz="2400" b="1" dirty="0" smtClean="0">
                <a:cs typeface="B Titr" panose="00000700000000000000" pitchFamily="2" charset="-78"/>
              </a:rPr>
              <a:t>3- اصل احتیاج به محبت </a:t>
            </a:r>
          </a:p>
          <a:p>
            <a:pPr algn="r" rtl="1"/>
            <a:r>
              <a:rPr lang="fa-IR" sz="2400" b="1" dirty="0" smtClean="0">
                <a:cs typeface="B Titr" panose="00000700000000000000" pitchFamily="2" charset="-78"/>
              </a:rPr>
              <a:t>4- اصل احتیاج به بستگی و تعلق به گروه </a:t>
            </a:r>
          </a:p>
          <a:p>
            <a:pPr algn="r" rtl="1"/>
            <a:r>
              <a:rPr lang="fa-IR" sz="2400" b="1" dirty="0" smtClean="0">
                <a:cs typeface="B Titr" panose="00000700000000000000" pitchFamily="2" charset="-78"/>
              </a:rPr>
              <a:t>5- =       =     = بیان و ابراز وجود </a:t>
            </a:r>
          </a:p>
          <a:p>
            <a:pPr algn="r" rtl="1"/>
            <a:r>
              <a:rPr lang="fa-IR" sz="2400" b="1" dirty="0" smtClean="0">
                <a:cs typeface="B Titr" panose="00000700000000000000" pitchFamily="2" charset="-78"/>
              </a:rPr>
              <a:t>6- =       =     =  امنیت ، نظم ، هدف</a:t>
            </a:r>
          </a:p>
        </p:txBody>
      </p:sp>
    </p:spTree>
    <p:extLst>
      <p:ext uri="{BB962C8B-B14F-4D97-AF65-F5344CB8AC3E}">
        <p14:creationId xmlns:p14="http://schemas.microsoft.com/office/powerpoint/2010/main" val="129660798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rtl="1"/>
            <a:r>
              <a:rPr lang="fa-IR" b="1" dirty="0" smtClean="0">
                <a:solidFill>
                  <a:schemeClr val="tx1"/>
                </a:solidFill>
                <a:cs typeface="B Titr" panose="00000700000000000000" pitchFamily="2" charset="-78"/>
              </a:rPr>
              <a:t>اصول مبتنی بر رشد در دوره ابتدایی</a:t>
            </a:r>
            <a:endParaRPr lang="en-US" b="1" dirty="0">
              <a:solidFill>
                <a:schemeClr val="tx1"/>
              </a:solidFill>
              <a:cs typeface="B Titr" panose="00000700000000000000" pitchFamily="2" charset="-78"/>
            </a:endParaRPr>
          </a:p>
        </p:txBody>
      </p:sp>
      <p:sp>
        <p:nvSpPr>
          <p:cNvPr id="3" name="Content Placeholder 2"/>
          <p:cNvSpPr>
            <a:spLocks noGrp="1"/>
          </p:cNvSpPr>
          <p:nvPr>
            <p:ph idx="1"/>
          </p:nvPr>
        </p:nvSpPr>
        <p:spPr>
          <a:xfrm>
            <a:off x="609599" y="1930400"/>
            <a:ext cx="6347714" cy="4927600"/>
          </a:xfrm>
        </p:spPr>
        <p:txBody>
          <a:bodyPr>
            <a:noAutofit/>
          </a:bodyPr>
          <a:lstStyle/>
          <a:p>
            <a:pPr algn="r" rtl="1"/>
            <a:r>
              <a:rPr lang="fa-IR" sz="2400" b="1" dirty="0" smtClean="0">
                <a:cs typeface="B Titr" panose="00000700000000000000" pitchFamily="2" charset="-78"/>
              </a:rPr>
              <a:t>1- توسعه نظر صحیح در باره خود به عنوان یک موجود رشد کننده </a:t>
            </a:r>
          </a:p>
          <a:p>
            <a:pPr algn="r" rtl="1"/>
            <a:r>
              <a:rPr lang="fa-IR" sz="2400" b="1" dirty="0" smtClean="0">
                <a:cs typeface="B Titr" panose="00000700000000000000" pitchFamily="2" charset="-78"/>
              </a:rPr>
              <a:t>2- ارتباط با دیگران </a:t>
            </a:r>
          </a:p>
          <a:p>
            <a:pPr algn="r" rtl="1"/>
            <a:r>
              <a:rPr lang="fa-IR" sz="2400" b="1" dirty="0" smtClean="0">
                <a:cs typeface="B Titr" panose="00000700000000000000" pitchFamily="2" charset="-78"/>
              </a:rPr>
              <a:t>3- یادگیری نقش  </a:t>
            </a:r>
          </a:p>
          <a:p>
            <a:pPr algn="r" rtl="1"/>
            <a:r>
              <a:rPr lang="fa-IR" sz="2400" b="1" dirty="0" smtClean="0">
                <a:cs typeface="B Titr" panose="00000700000000000000" pitchFamily="2" charset="-78"/>
              </a:rPr>
              <a:t>4- یادگیری مهارت های اساسی </a:t>
            </a:r>
          </a:p>
          <a:p>
            <a:pPr algn="r" rtl="1"/>
            <a:r>
              <a:rPr lang="fa-IR" sz="2400" b="1" dirty="0" smtClean="0">
                <a:cs typeface="B Titr" panose="00000700000000000000" pitchFamily="2" charset="-78"/>
              </a:rPr>
              <a:t>5- یادگیری مفاهیمی مثل شغل ، کار و انور مدنی و اجتماعی </a:t>
            </a:r>
          </a:p>
          <a:p>
            <a:pPr algn="r" rtl="1"/>
            <a:r>
              <a:rPr lang="fa-IR" sz="2400" b="1" dirty="0" smtClean="0">
                <a:cs typeface="B Titr" panose="00000700000000000000" pitchFamily="2" charset="-78"/>
              </a:rPr>
              <a:t>6- رشد و توسعه  مفاهیم اخلاقی </a:t>
            </a:r>
          </a:p>
          <a:p>
            <a:pPr algn="r" rtl="1"/>
            <a:r>
              <a:rPr lang="fa-IR" sz="2400" b="1" dirty="0" smtClean="0">
                <a:cs typeface="B Titr" panose="00000700000000000000" pitchFamily="2" charset="-78"/>
              </a:rPr>
              <a:t>7- کسب استقلال شخصی </a:t>
            </a:r>
          </a:p>
          <a:p>
            <a:pPr algn="r" rtl="1"/>
            <a:r>
              <a:rPr lang="fa-IR" sz="2400" b="1" dirty="0" smtClean="0">
                <a:cs typeface="B Titr" panose="00000700000000000000" pitchFamily="2" charset="-78"/>
              </a:rPr>
              <a:t>8- رشد و توسعه تمایلات نسبت به گروه</a:t>
            </a:r>
            <a:endParaRPr lang="en-US" sz="2400" b="1" dirty="0">
              <a:cs typeface="B Titr" panose="00000700000000000000" pitchFamily="2" charset="-78"/>
            </a:endParaRPr>
          </a:p>
        </p:txBody>
      </p:sp>
    </p:spTree>
    <p:extLst>
      <p:ext uri="{BB962C8B-B14F-4D97-AF65-F5344CB8AC3E}">
        <p14:creationId xmlns:p14="http://schemas.microsoft.com/office/powerpoint/2010/main" val="112242877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r" rtl="1"/>
            <a:r>
              <a:rPr lang="fa-IR" b="1" dirty="0">
                <a:solidFill>
                  <a:schemeClr val="tx1"/>
                </a:solidFill>
                <a:cs typeface="B Titr" panose="00000700000000000000" pitchFamily="2" charset="-78"/>
              </a:rPr>
              <a:t>اصول مبتنی بر رشد در دوره </a:t>
            </a:r>
            <a:r>
              <a:rPr lang="fa-IR" b="1" dirty="0" smtClean="0">
                <a:solidFill>
                  <a:schemeClr val="tx1"/>
                </a:solidFill>
                <a:cs typeface="B Titr" panose="00000700000000000000" pitchFamily="2" charset="-78"/>
              </a:rPr>
              <a:t>متوسطه</a:t>
            </a:r>
            <a:endParaRPr lang="en-US" dirty="0">
              <a:cs typeface="B Titr" panose="00000700000000000000" pitchFamily="2" charset="-78"/>
            </a:endParaRPr>
          </a:p>
        </p:txBody>
      </p:sp>
      <p:sp>
        <p:nvSpPr>
          <p:cNvPr id="3" name="Content Placeholder 2"/>
          <p:cNvSpPr>
            <a:spLocks noGrp="1"/>
          </p:cNvSpPr>
          <p:nvPr>
            <p:ph idx="1"/>
          </p:nvPr>
        </p:nvSpPr>
        <p:spPr>
          <a:xfrm>
            <a:off x="609599" y="2160590"/>
            <a:ext cx="6347714" cy="4697410"/>
          </a:xfrm>
        </p:spPr>
        <p:txBody>
          <a:bodyPr>
            <a:normAutofit/>
          </a:bodyPr>
          <a:lstStyle/>
          <a:p>
            <a:pPr algn="r" rtl="1"/>
            <a:r>
              <a:rPr lang="fa-IR" sz="2000" b="1" dirty="0" smtClean="0">
                <a:cs typeface="B Titr" panose="00000700000000000000" pitchFamily="2" charset="-78"/>
              </a:rPr>
              <a:t>اصل مبتنی بر برقراری روابط جدید و صحیح با همسالان </a:t>
            </a:r>
          </a:p>
          <a:p>
            <a:pPr algn="r" rtl="1"/>
            <a:r>
              <a:rPr lang="fa-IR" sz="2000" b="1" dirty="0" smtClean="0">
                <a:cs typeface="B Titr" panose="00000700000000000000" pitchFamily="2" charset="-78"/>
              </a:rPr>
              <a:t>اصل قبول اجرای نقش اجتماعی جنس مورد قبول جامعه </a:t>
            </a:r>
          </a:p>
          <a:p>
            <a:pPr algn="r" rtl="1"/>
            <a:r>
              <a:rPr lang="fa-IR" sz="2000" b="1" dirty="0" smtClean="0">
                <a:cs typeface="B Titr" panose="00000700000000000000" pitchFamily="2" charset="-78"/>
              </a:rPr>
              <a:t>اصل قدردانی از قدرت بدنی خود و کاربرد آن بطور موثر </a:t>
            </a:r>
          </a:p>
          <a:p>
            <a:pPr algn="r" rtl="1"/>
            <a:r>
              <a:rPr lang="fa-IR" sz="2000" b="1" dirty="0" smtClean="0">
                <a:cs typeface="B Titr" panose="00000700000000000000" pitchFamily="2" charset="-78"/>
              </a:rPr>
              <a:t>اصل استقلال از والدین در زمینه عاطفی </a:t>
            </a:r>
          </a:p>
          <a:p>
            <a:pPr algn="r" rtl="1"/>
            <a:r>
              <a:rPr lang="fa-IR" sz="2000" b="1" dirty="0" smtClean="0">
                <a:cs typeface="B Titr" panose="00000700000000000000" pitchFamily="2" charset="-78"/>
              </a:rPr>
              <a:t>اصل استقلال اقتصادی </a:t>
            </a:r>
          </a:p>
          <a:p>
            <a:pPr algn="r" rtl="1"/>
            <a:r>
              <a:rPr lang="fa-IR" sz="2000" b="1" dirty="0" smtClean="0">
                <a:cs typeface="B Titr" panose="00000700000000000000" pitchFamily="2" charset="-78"/>
              </a:rPr>
              <a:t>اصل انتخاب شغل بر اساس استعداد </a:t>
            </a:r>
          </a:p>
          <a:p>
            <a:pPr algn="r" rtl="1"/>
            <a:r>
              <a:rPr lang="fa-IR" sz="2000" b="1" dirty="0" smtClean="0">
                <a:cs typeface="B Titr" panose="00000700000000000000" pitchFamily="2" charset="-78"/>
              </a:rPr>
              <a:t>اصل آمادگی برای ازدواج و تشکیل خانواده </a:t>
            </a:r>
          </a:p>
          <a:p>
            <a:pPr algn="r" rtl="1"/>
            <a:r>
              <a:rPr lang="fa-IR" sz="2000" b="1" dirty="0" smtClean="0">
                <a:cs typeface="B Titr" panose="00000700000000000000" pitchFamily="2" charset="-78"/>
              </a:rPr>
              <a:t>اصل توسعه و رشد مهارت های عقلانی و صلاحیتهای مدنی و اجتماعی </a:t>
            </a:r>
          </a:p>
          <a:p>
            <a:pPr algn="r" rtl="1"/>
            <a:r>
              <a:rPr lang="fa-IR" sz="2000" b="1" dirty="0" smtClean="0">
                <a:cs typeface="B Titr" panose="00000700000000000000" pitchFamily="2" charset="-78"/>
              </a:rPr>
              <a:t>اصل آشنایی به حقایق علمی و درک روش علمی </a:t>
            </a:r>
          </a:p>
          <a:p>
            <a:pPr algn="r" rtl="1"/>
            <a:r>
              <a:rPr lang="fa-IR" sz="2000" b="1" dirty="0" smtClean="0">
                <a:cs typeface="B Titr" panose="00000700000000000000" pitchFamily="2" charset="-78"/>
              </a:rPr>
              <a:t>اصل کسب ارزش ها و مبانی اخلاقی </a:t>
            </a:r>
            <a:endParaRPr lang="en-US" sz="2000" b="1" dirty="0">
              <a:cs typeface="B Titr" panose="00000700000000000000" pitchFamily="2" charset="-78"/>
            </a:endParaRPr>
          </a:p>
        </p:txBody>
      </p:sp>
    </p:spTree>
    <p:extLst>
      <p:ext uri="{BB962C8B-B14F-4D97-AF65-F5344CB8AC3E}">
        <p14:creationId xmlns:p14="http://schemas.microsoft.com/office/powerpoint/2010/main" val="147796630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rtl="1"/>
            <a:r>
              <a:rPr lang="fa-IR" b="1" dirty="0" smtClean="0">
                <a:solidFill>
                  <a:schemeClr val="tx1"/>
                </a:solidFill>
                <a:cs typeface="B Titr" panose="00000700000000000000" pitchFamily="2" charset="-78"/>
              </a:rPr>
              <a:t>اصول مبتنی برقوانین یادگیری</a:t>
            </a:r>
            <a:endParaRPr lang="en-US" b="1" dirty="0">
              <a:solidFill>
                <a:schemeClr val="tx1"/>
              </a:solidFill>
              <a:cs typeface="B Titr" panose="00000700000000000000" pitchFamily="2" charset="-78"/>
            </a:endParaRPr>
          </a:p>
        </p:txBody>
      </p:sp>
      <p:sp>
        <p:nvSpPr>
          <p:cNvPr id="3" name="Content Placeholder 2"/>
          <p:cNvSpPr>
            <a:spLocks noGrp="1"/>
          </p:cNvSpPr>
          <p:nvPr>
            <p:ph idx="1"/>
          </p:nvPr>
        </p:nvSpPr>
        <p:spPr>
          <a:xfrm>
            <a:off x="609599" y="2160590"/>
            <a:ext cx="6347714" cy="4508770"/>
          </a:xfrm>
        </p:spPr>
        <p:txBody>
          <a:bodyPr/>
          <a:lstStyle/>
          <a:p>
            <a:endParaRPr lang="fa-IR" dirty="0" smtClean="0"/>
          </a:p>
          <a:p>
            <a:pPr algn="r" rtl="1"/>
            <a:r>
              <a:rPr lang="fa-IR" sz="2400" b="1" dirty="0" smtClean="0">
                <a:cs typeface="B Titr" panose="00000700000000000000" pitchFamily="2" charset="-78"/>
              </a:rPr>
              <a:t>۱- اصل آمادگی </a:t>
            </a:r>
          </a:p>
          <a:p>
            <a:pPr algn="r" rtl="1"/>
            <a:r>
              <a:rPr lang="fa-IR" sz="2400" b="1" dirty="0" smtClean="0">
                <a:cs typeface="B Titr" panose="00000700000000000000" pitchFamily="2" charset="-78"/>
              </a:rPr>
              <a:t>۲- اصل تاثیر تجربیات قبلی در فراگیری مطالب جدید </a:t>
            </a:r>
          </a:p>
          <a:p>
            <a:pPr algn="r" rtl="1"/>
            <a:r>
              <a:rPr lang="fa-IR" sz="2400" b="1" dirty="0" smtClean="0">
                <a:cs typeface="B Titr" panose="00000700000000000000" pitchFamily="2" charset="-78"/>
              </a:rPr>
              <a:t>۳- اصل فعالیت </a:t>
            </a:r>
          </a:p>
          <a:p>
            <a:pPr algn="r" rtl="1"/>
            <a:r>
              <a:rPr lang="fa-IR" sz="2400" b="1" dirty="0" smtClean="0">
                <a:cs typeface="B Titr" panose="00000700000000000000" pitchFamily="2" charset="-78"/>
              </a:rPr>
              <a:t>۴- اصل توجه به رغبت و هدف و کوشش شاگردان </a:t>
            </a:r>
          </a:p>
          <a:p>
            <a:pPr algn="r" rtl="1"/>
            <a:r>
              <a:rPr lang="fa-IR" sz="2400" b="1" dirty="0" smtClean="0">
                <a:cs typeface="B Titr" panose="00000700000000000000" pitchFamily="2" charset="-78"/>
              </a:rPr>
              <a:t>۵- اصل انتقال در یادگیری </a:t>
            </a:r>
          </a:p>
          <a:p>
            <a:pPr algn="r" rtl="1"/>
            <a:r>
              <a:rPr lang="fa-IR" sz="2400" b="1" dirty="0" smtClean="0">
                <a:cs typeface="B Titr" panose="00000700000000000000" pitchFamily="2" charset="-78"/>
              </a:rPr>
              <a:t>۶- اصل مربوط به روابط اجزا و کل </a:t>
            </a:r>
          </a:p>
          <a:p>
            <a:pPr algn="r" rtl="1"/>
            <a:r>
              <a:rPr lang="fa-IR" sz="2400" b="1" dirty="0" smtClean="0">
                <a:cs typeface="B Titr" panose="00000700000000000000" pitchFamily="2" charset="-78"/>
              </a:rPr>
              <a:t>۷-اصل فهم در یادگیری</a:t>
            </a:r>
            <a:endParaRPr lang="fa-IR" sz="2400" b="1" dirty="0">
              <a:cs typeface="B Titr" panose="00000700000000000000" pitchFamily="2" charset="-78"/>
            </a:endParaRPr>
          </a:p>
          <a:p>
            <a:pPr algn="r" rtl="1"/>
            <a:endParaRPr lang="fa-IR" dirty="0" smtClean="0"/>
          </a:p>
          <a:p>
            <a:endParaRPr lang="en-US" dirty="0"/>
          </a:p>
        </p:txBody>
      </p:sp>
    </p:spTree>
    <p:extLst>
      <p:ext uri="{BB962C8B-B14F-4D97-AF65-F5344CB8AC3E}">
        <p14:creationId xmlns:p14="http://schemas.microsoft.com/office/powerpoint/2010/main" val="339023835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rtl="1"/>
            <a:r>
              <a:rPr lang="fa-IR" b="1" dirty="0" smtClean="0">
                <a:solidFill>
                  <a:schemeClr val="tx1"/>
                </a:solidFill>
                <a:cs typeface="B Titr" panose="00000700000000000000" pitchFamily="2" charset="-78"/>
              </a:rPr>
              <a:t>اصولی که در امتحانات باید در نظر داشت </a:t>
            </a:r>
            <a:endParaRPr lang="en-US" b="1" dirty="0">
              <a:solidFill>
                <a:schemeClr val="tx1"/>
              </a:solidFill>
              <a:cs typeface="B Titr" panose="00000700000000000000" pitchFamily="2" charset="-78"/>
            </a:endParaRPr>
          </a:p>
        </p:txBody>
      </p:sp>
      <p:sp>
        <p:nvSpPr>
          <p:cNvPr id="3" name="Content Placeholder 2"/>
          <p:cNvSpPr>
            <a:spLocks noGrp="1"/>
          </p:cNvSpPr>
          <p:nvPr>
            <p:ph idx="1"/>
          </p:nvPr>
        </p:nvSpPr>
        <p:spPr/>
        <p:txBody>
          <a:bodyPr>
            <a:normAutofit fontScale="92500"/>
          </a:bodyPr>
          <a:lstStyle/>
          <a:p>
            <a:pPr algn="r" rtl="1"/>
            <a:endParaRPr lang="fa-IR" dirty="0" smtClean="0">
              <a:cs typeface="B Titr" panose="00000700000000000000" pitchFamily="2" charset="-78"/>
            </a:endParaRPr>
          </a:p>
          <a:p>
            <a:pPr algn="r" rtl="1"/>
            <a:r>
              <a:rPr lang="fa-IR" sz="2400" dirty="0" smtClean="0">
                <a:cs typeface="B Titr" panose="00000700000000000000" pitchFamily="2" charset="-78"/>
              </a:rPr>
              <a:t>اصل توجه به افکار تمایلات احساسات عادات اطلاعات دانش آموز </a:t>
            </a:r>
          </a:p>
          <a:p>
            <a:pPr algn="r" rtl="1"/>
            <a:r>
              <a:rPr lang="fa-IR" sz="2400" dirty="0" smtClean="0">
                <a:cs typeface="B Titr" panose="00000700000000000000" pitchFamily="2" charset="-78"/>
              </a:rPr>
              <a:t>اصل توجه به شخصیت اجتماعی عقلانی عاطفی و اخلاقی </a:t>
            </a:r>
          </a:p>
          <a:p>
            <a:pPr algn="r" rtl="1"/>
            <a:r>
              <a:rPr lang="fa-IR" sz="2400" dirty="0" smtClean="0">
                <a:cs typeface="B Titr" panose="00000700000000000000" pitchFamily="2" charset="-78"/>
              </a:rPr>
              <a:t>اصل توجه به کمیت و کیفیت هر دو توام  </a:t>
            </a:r>
          </a:p>
          <a:p>
            <a:pPr algn="r" rtl="1"/>
            <a:r>
              <a:rPr lang="fa-IR" sz="2400" dirty="0" smtClean="0">
                <a:cs typeface="B Titr" panose="00000700000000000000" pitchFamily="2" charset="-78"/>
              </a:rPr>
              <a:t>اصل توجه به همکاری و هماهنگی همه اجزا تربیت در مدرسه </a:t>
            </a:r>
          </a:p>
          <a:p>
            <a:pPr algn="r" rtl="1"/>
            <a:r>
              <a:rPr lang="fa-IR" sz="2400" dirty="0" smtClean="0">
                <a:cs typeface="B Titr" panose="00000700000000000000" pitchFamily="2" charset="-78"/>
              </a:rPr>
              <a:t>اصل توجه به قدرت فکری ابتکار قدرت بیان ادراکات اساسی و معلومات فرد </a:t>
            </a:r>
          </a:p>
          <a:p>
            <a:pPr algn="r" rtl="1"/>
            <a:r>
              <a:rPr lang="fa-IR" sz="2400" dirty="0" smtClean="0">
                <a:cs typeface="B Titr" panose="00000700000000000000" pitchFamily="2" charset="-78"/>
              </a:rPr>
              <a:t>اصل تاثیر ندادن تمایلات ونظر شخصی معلم در ارزشیابی  </a:t>
            </a:r>
            <a:endParaRPr lang="en-US" sz="2400" dirty="0">
              <a:cs typeface="B Titr" panose="00000700000000000000" pitchFamily="2" charset="-78"/>
            </a:endParaRPr>
          </a:p>
        </p:txBody>
      </p:sp>
    </p:spTree>
    <p:extLst>
      <p:ext uri="{BB962C8B-B14F-4D97-AF65-F5344CB8AC3E}">
        <p14:creationId xmlns:p14="http://schemas.microsoft.com/office/powerpoint/2010/main" val="438398001"/>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r" rtl="1"/>
            <a:r>
              <a:rPr lang="fa-IR" dirty="0" smtClean="0">
                <a:solidFill>
                  <a:schemeClr val="tx1"/>
                </a:solidFill>
                <a:cs typeface="B Titr" panose="00000700000000000000" pitchFamily="2" charset="-78"/>
              </a:rPr>
              <a:t>اصول تعلیم و تربیت باتوجه به تحقیقات جامعه شناسی</a:t>
            </a:r>
            <a:endParaRPr lang="en-US" dirty="0">
              <a:solidFill>
                <a:schemeClr val="tx1"/>
              </a:solidFill>
              <a:cs typeface="B Titr" panose="00000700000000000000" pitchFamily="2" charset="-78"/>
            </a:endParaRPr>
          </a:p>
        </p:txBody>
      </p:sp>
      <p:graphicFrame>
        <p:nvGraphicFramePr>
          <p:cNvPr id="4" name="Content Placeholder 3"/>
          <p:cNvGraphicFramePr>
            <a:graphicFrameLocks noGrp="1"/>
          </p:cNvGraphicFramePr>
          <p:nvPr>
            <p:ph idx="1"/>
            <p:extLst/>
          </p:nvPr>
        </p:nvGraphicFramePr>
        <p:xfrm>
          <a:off x="609599" y="2132856"/>
          <a:ext cx="6698704" cy="47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8420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908720"/>
            <a:ext cx="7160840" cy="2088232"/>
          </a:xfrm>
          <a:solidFill>
            <a:srgbClr val="FFFF00"/>
          </a:solidFill>
        </p:spPr>
        <p:txBody>
          <a:bodyPr>
            <a:noAutofit/>
          </a:bodyPr>
          <a:lstStyle/>
          <a:p>
            <a:pPr algn="ctr" rtl="1"/>
            <a:r>
              <a:rPr lang="fa-IR" sz="4800" dirty="0" smtClean="0">
                <a:solidFill>
                  <a:schemeClr val="tx1"/>
                </a:solidFill>
                <a:cs typeface="B Titr" panose="00000700000000000000" pitchFamily="2" charset="-78"/>
              </a:rPr>
              <a:t>اصول و مبانی آموزش و پرورش</a:t>
            </a:r>
            <a:endParaRPr lang="fa-IR" sz="4800" dirty="0">
              <a:solidFill>
                <a:schemeClr val="tx1"/>
              </a:solidFill>
              <a:cs typeface="B Titr" panose="00000700000000000000" pitchFamily="2" charset="-78"/>
            </a:endParaRPr>
          </a:p>
        </p:txBody>
      </p:sp>
      <p:sp>
        <p:nvSpPr>
          <p:cNvPr id="3" name="Subtitle 2"/>
          <p:cNvSpPr>
            <a:spLocks noGrp="1"/>
          </p:cNvSpPr>
          <p:nvPr>
            <p:ph type="subTitle" idx="1"/>
          </p:nvPr>
        </p:nvSpPr>
        <p:spPr>
          <a:xfrm>
            <a:off x="1371600" y="4457700"/>
            <a:ext cx="6400800" cy="762000"/>
          </a:xfrm>
        </p:spPr>
        <p:txBody>
          <a:bodyPr>
            <a:normAutofit/>
          </a:bodyPr>
          <a:lstStyle/>
          <a:p>
            <a:pPr algn="ctr"/>
            <a:r>
              <a:rPr lang="fa-IR" sz="2800" b="1" dirty="0" smtClean="0">
                <a:cs typeface="B Titr" panose="00000700000000000000" pitchFamily="2" charset="-78"/>
              </a:rPr>
              <a:t>تهیه و تنظیم : </a:t>
            </a:r>
            <a:r>
              <a:rPr lang="fa-IR" sz="2800" b="1" dirty="0" smtClean="0">
                <a:solidFill>
                  <a:srgbClr val="0070C0"/>
                </a:solidFill>
                <a:cs typeface="B Titr" panose="00000700000000000000" pitchFamily="2" charset="-78"/>
              </a:rPr>
              <a:t>بهمن رفیعی</a:t>
            </a:r>
            <a:endParaRPr lang="fa-IR" sz="2800" b="1" dirty="0">
              <a:solidFill>
                <a:srgbClr val="0070C0"/>
              </a:solidFill>
              <a:cs typeface="B Titr" panose="00000700000000000000" pitchFamily="2" charset="-78"/>
            </a:endParaRPr>
          </a:p>
        </p:txBody>
      </p:sp>
    </p:spTree>
    <p:extLst>
      <p:ext uri="{BB962C8B-B14F-4D97-AF65-F5344CB8AC3E}">
        <p14:creationId xmlns:p14="http://schemas.microsoft.com/office/powerpoint/2010/main" val="26932239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80975277"/>
              </p:ext>
            </p:extLst>
          </p:nvPr>
        </p:nvGraphicFramePr>
        <p:xfrm>
          <a:off x="1187624" y="1340768"/>
          <a:ext cx="6912768" cy="4145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133061148"/>
              </p:ext>
            </p:extLst>
          </p:nvPr>
        </p:nvGraphicFramePr>
        <p:xfrm>
          <a:off x="467544" y="188640"/>
          <a:ext cx="6912768" cy="63367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38059380"/>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rtl="1"/>
            <a:r>
              <a:rPr lang="fa-IR" dirty="0" smtClean="0">
                <a:solidFill>
                  <a:schemeClr val="tx1"/>
                </a:solidFill>
                <a:cs typeface="B Titr" panose="00000700000000000000" pitchFamily="2" charset="-78"/>
              </a:rPr>
              <a:t>اصول تعلیم و تربیت با توجه به فرهنگ(موسسات اجتماعی)</a:t>
            </a:r>
            <a:endParaRPr lang="en-US" dirty="0">
              <a:solidFill>
                <a:schemeClr val="tx1"/>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6953546"/>
              </p:ext>
            </p:extLst>
          </p:nvPr>
        </p:nvGraphicFramePr>
        <p:xfrm>
          <a:off x="0" y="2160588"/>
          <a:ext cx="8676456" cy="4697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86202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0187"/>
            <a:ext cx="8136904" cy="1320800"/>
          </a:xfrm>
          <a:solidFill>
            <a:srgbClr val="FFFF00"/>
          </a:solidFill>
        </p:spPr>
        <p:txBody>
          <a:bodyPr/>
          <a:lstStyle/>
          <a:p>
            <a:pPr algn="ctr" rtl="1"/>
            <a:r>
              <a:rPr lang="fa-IR" dirty="0" smtClean="0">
                <a:solidFill>
                  <a:schemeClr val="tx1"/>
                </a:solidFill>
                <a:cs typeface="B Titr" panose="00000700000000000000" pitchFamily="2" charset="-78"/>
              </a:rPr>
              <a:t>اصول تعلیم و تربیت با توجه به فلسفه اجتماعی جامعه</a:t>
            </a:r>
            <a:endParaRPr lang="en-US" dirty="0">
              <a:solidFill>
                <a:schemeClr val="tx1"/>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0024925"/>
              </p:ext>
            </p:extLst>
          </p:nvPr>
        </p:nvGraphicFramePr>
        <p:xfrm>
          <a:off x="0" y="1556792"/>
          <a:ext cx="8532440" cy="5301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462344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rtl="1"/>
            <a:r>
              <a:rPr lang="fa-IR" dirty="0">
                <a:solidFill>
                  <a:schemeClr val="tx1"/>
                </a:solidFill>
                <a:cs typeface="B Titr" panose="00000700000000000000" pitchFamily="2" charset="-78"/>
              </a:rPr>
              <a:t>اصول تعلیم و تربیت </a:t>
            </a:r>
            <a:r>
              <a:rPr lang="fa-IR" dirty="0" smtClean="0">
                <a:solidFill>
                  <a:schemeClr val="tx1"/>
                </a:solidFill>
                <a:cs typeface="B Titr" panose="00000700000000000000" pitchFamily="2" charset="-78"/>
              </a:rPr>
              <a:t>از نظر دیویی</a:t>
            </a:r>
            <a:br>
              <a:rPr lang="fa-IR" dirty="0" smtClean="0">
                <a:solidFill>
                  <a:schemeClr val="tx1"/>
                </a:solidFill>
                <a:cs typeface="B Titr" panose="00000700000000000000" pitchFamily="2" charset="-78"/>
              </a:rPr>
            </a:br>
            <a:r>
              <a:rPr lang="fa-IR" sz="2400" dirty="0" smtClean="0">
                <a:solidFill>
                  <a:schemeClr val="tx1"/>
                </a:solidFill>
                <a:cs typeface="B Titr" panose="00000700000000000000" pitchFamily="2" charset="-78"/>
              </a:rPr>
              <a:t>(میزان های تجربه)</a:t>
            </a:r>
            <a:endParaRPr lang="en-US" dirty="0">
              <a:solidFill>
                <a:schemeClr val="tx1"/>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0422457"/>
              </p:ext>
            </p:extLst>
          </p:nvPr>
        </p:nvGraphicFramePr>
        <p:xfrm>
          <a:off x="0" y="2160588"/>
          <a:ext cx="9144000" cy="4697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027499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5165"/>
            <a:ext cx="6347713" cy="1320800"/>
          </a:xfrm>
          <a:solidFill>
            <a:srgbClr val="FFFF00"/>
          </a:solidFill>
        </p:spPr>
        <p:txBody>
          <a:bodyPr>
            <a:normAutofit/>
          </a:bodyPr>
          <a:lstStyle/>
          <a:p>
            <a:pPr algn="ctr"/>
            <a:r>
              <a:rPr lang="fa-IR" sz="2800" b="1" dirty="0" smtClean="0">
                <a:solidFill>
                  <a:schemeClr val="tx1"/>
                </a:solidFill>
              </a:rPr>
              <a:t>ویژگی های انسان در سند تحول بنیادین </a:t>
            </a:r>
            <a:br>
              <a:rPr lang="fa-IR" sz="2800" b="1" dirty="0" smtClean="0">
                <a:solidFill>
                  <a:schemeClr val="tx1"/>
                </a:solidFill>
              </a:rPr>
            </a:br>
            <a:r>
              <a:rPr lang="fa-IR" sz="2200" b="1" dirty="0" smtClean="0">
                <a:solidFill>
                  <a:schemeClr val="tx1"/>
                </a:solidFill>
              </a:rPr>
              <a:t>(مبانی نظری تحول بنیادین ص 117)</a:t>
            </a:r>
            <a:endParaRPr lang="fa-IR" sz="2200" b="1" dirty="0">
              <a:solidFill>
                <a:schemeClr val="tx1"/>
              </a:solidFill>
            </a:endParaRPr>
          </a:p>
        </p:txBody>
      </p:sp>
      <p:sp>
        <p:nvSpPr>
          <p:cNvPr id="3" name="Content Placeholder 2"/>
          <p:cNvSpPr>
            <a:spLocks noGrp="1"/>
          </p:cNvSpPr>
          <p:nvPr>
            <p:ph idx="1"/>
          </p:nvPr>
        </p:nvSpPr>
        <p:spPr>
          <a:xfrm>
            <a:off x="1371600" y="2060848"/>
            <a:ext cx="6400800" cy="3672408"/>
          </a:xfrm>
        </p:spPr>
        <p:txBody>
          <a:bodyPr>
            <a:normAutofit/>
          </a:bodyPr>
          <a:lstStyle/>
          <a:p>
            <a:pPr algn="r" rtl="1"/>
            <a:r>
              <a:rPr lang="fa-IR" dirty="0" smtClean="0">
                <a:cs typeface="B Titr" panose="00000700000000000000" pitchFamily="2" charset="-78"/>
              </a:rPr>
              <a:t>1- دارای فطرت الهی                                         2- دارای اراده </a:t>
            </a:r>
          </a:p>
          <a:p>
            <a:pPr algn="r" rtl="1"/>
            <a:r>
              <a:rPr lang="fa-IR" dirty="0" smtClean="0">
                <a:cs typeface="B Titr" panose="00000700000000000000" pitchFamily="2" charset="-78"/>
              </a:rPr>
              <a:t>3- دارای استعداد های قابل رشد                    4- دارای عواطف و تمایلات </a:t>
            </a:r>
          </a:p>
          <a:p>
            <a:pPr algn="r" rtl="1"/>
            <a:r>
              <a:rPr lang="fa-IR" dirty="0" smtClean="0">
                <a:cs typeface="B Titr" panose="00000700000000000000" pitchFamily="2" charset="-78"/>
              </a:rPr>
              <a:t>5-  دارای قابلیت رشد ، حرکت و دگرگونی     6- موجودی آزاد </a:t>
            </a:r>
            <a:r>
              <a:rPr lang="fa-IR" sz="1100" b="1" dirty="0" smtClean="0">
                <a:cs typeface="B Titr" panose="00000700000000000000" pitchFamily="2" charset="-78"/>
              </a:rPr>
              <a:t>(حق انتخاب و اختیار)</a:t>
            </a:r>
          </a:p>
          <a:p>
            <a:pPr algn="r" rtl="1"/>
            <a:r>
              <a:rPr lang="fa-IR" b="1" dirty="0" smtClean="0">
                <a:cs typeface="B Titr" panose="00000700000000000000" pitchFamily="2" charset="-78"/>
              </a:rPr>
              <a:t>7- </a:t>
            </a:r>
            <a:r>
              <a:rPr lang="fa-IR" dirty="0" smtClean="0">
                <a:cs typeface="B Titr" panose="00000700000000000000" pitchFamily="2" charset="-78"/>
              </a:rPr>
              <a:t>دارا</a:t>
            </a:r>
            <a:r>
              <a:rPr lang="fa-IR" b="1" dirty="0" smtClean="0">
                <a:cs typeface="B Titr" panose="00000700000000000000" pitchFamily="2" charset="-78"/>
              </a:rPr>
              <a:t>ی</a:t>
            </a:r>
            <a:r>
              <a:rPr lang="fa-IR" dirty="0" smtClean="0">
                <a:cs typeface="B Titr" panose="00000700000000000000" pitchFamily="2" charset="-78"/>
              </a:rPr>
              <a:t> توانایی شناخت جهان                        8- </a:t>
            </a:r>
            <a:r>
              <a:rPr lang="fa-IR" sz="1600" dirty="0" smtClean="0">
                <a:cs typeface="B Titr" panose="00000700000000000000" pitchFamily="2" charset="-78"/>
              </a:rPr>
              <a:t>دارای توانایی درک موقعیت </a:t>
            </a:r>
          </a:p>
          <a:p>
            <a:pPr algn="r" rtl="1"/>
            <a:r>
              <a:rPr lang="fa-IR" dirty="0" smtClean="0">
                <a:cs typeface="B Titr" panose="00000700000000000000" pitchFamily="2" charset="-78"/>
              </a:rPr>
              <a:t>9- موجودی اجتماعی                                         10- قابلیت خودسازی </a:t>
            </a:r>
          </a:p>
          <a:p>
            <a:pPr algn="r" rtl="1"/>
            <a:r>
              <a:rPr lang="fa-IR" dirty="0" smtClean="0">
                <a:cs typeface="B Titr" panose="00000700000000000000" pitchFamily="2" charset="-78"/>
              </a:rPr>
              <a:t>11- تاثیر گذار در تعیین آینده و سرنوشت خویش و دیگران </a:t>
            </a:r>
          </a:p>
          <a:p>
            <a:pPr algn="r" rtl="1"/>
            <a:r>
              <a:rPr lang="fa-IR" dirty="0" smtClean="0">
                <a:cs typeface="B Titr" panose="00000700000000000000" pitchFamily="2" charset="-78"/>
              </a:rPr>
              <a:t>12- دارای خصوصیات ویژه و منحصر به فرد (تفاوت های فردی )</a:t>
            </a:r>
            <a:endParaRPr lang="fa-IR" dirty="0">
              <a:cs typeface="B Titr" panose="00000700000000000000" pitchFamily="2" charset="-78"/>
            </a:endParaRPr>
          </a:p>
        </p:txBody>
      </p:sp>
      <p:sp>
        <p:nvSpPr>
          <p:cNvPr id="4" name="Right Brace 3"/>
          <p:cNvSpPr/>
          <p:nvPr/>
        </p:nvSpPr>
        <p:spPr>
          <a:xfrm>
            <a:off x="5515370" y="1845984"/>
            <a:ext cx="45719" cy="523801"/>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5" name="TextBox 4"/>
          <p:cNvSpPr txBox="1"/>
          <p:nvPr/>
        </p:nvSpPr>
        <p:spPr>
          <a:xfrm>
            <a:off x="4324788" y="1776511"/>
            <a:ext cx="1189749" cy="307777"/>
          </a:xfrm>
          <a:prstGeom prst="rect">
            <a:avLst/>
          </a:prstGeom>
          <a:noFill/>
        </p:spPr>
        <p:txBody>
          <a:bodyPr wrap="none" rtlCol="1">
            <a:spAutoFit/>
          </a:bodyPr>
          <a:lstStyle/>
          <a:p>
            <a:r>
              <a:rPr lang="fa-IR" sz="1400" dirty="0" smtClean="0">
                <a:solidFill>
                  <a:srgbClr val="0070C0"/>
                </a:solidFill>
                <a:cs typeface="B Titr" panose="00000700000000000000" pitchFamily="2" charset="-78"/>
              </a:rPr>
              <a:t>قابلیت شکوفایی</a:t>
            </a:r>
            <a:endParaRPr lang="fa-IR" sz="1400" dirty="0">
              <a:solidFill>
                <a:srgbClr val="0070C0"/>
              </a:solidFill>
              <a:cs typeface="B Titr" panose="00000700000000000000" pitchFamily="2" charset="-78"/>
            </a:endParaRPr>
          </a:p>
        </p:txBody>
      </p:sp>
      <p:sp>
        <p:nvSpPr>
          <p:cNvPr id="6" name="TextBox 5"/>
          <p:cNvSpPr txBox="1"/>
          <p:nvPr/>
        </p:nvSpPr>
        <p:spPr>
          <a:xfrm>
            <a:off x="4379898" y="2226332"/>
            <a:ext cx="1168911" cy="307777"/>
          </a:xfrm>
          <a:prstGeom prst="rect">
            <a:avLst/>
          </a:prstGeom>
          <a:noFill/>
        </p:spPr>
        <p:txBody>
          <a:bodyPr wrap="none" rtlCol="1">
            <a:spAutoFit/>
          </a:bodyPr>
          <a:lstStyle/>
          <a:p>
            <a:r>
              <a:rPr lang="fa-IR" sz="1400" dirty="0" smtClean="0">
                <a:solidFill>
                  <a:srgbClr val="0070C0"/>
                </a:solidFill>
                <a:cs typeface="B Titr" panose="00000700000000000000" pitchFamily="2" charset="-78"/>
              </a:rPr>
              <a:t>قابلیت خاموشی</a:t>
            </a:r>
            <a:endParaRPr lang="fa-IR" sz="1400" dirty="0">
              <a:solidFill>
                <a:srgbClr val="0070C0"/>
              </a:solidFill>
              <a:cs typeface="B Titr" panose="00000700000000000000" pitchFamily="2" charset="-78"/>
            </a:endParaRPr>
          </a:p>
        </p:txBody>
      </p:sp>
    </p:spTree>
    <p:extLst>
      <p:ext uri="{BB962C8B-B14F-4D97-AF65-F5344CB8AC3E}">
        <p14:creationId xmlns:p14="http://schemas.microsoft.com/office/powerpoint/2010/main" val="189046864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834"/>
            <a:ext cx="7814321" cy="1320800"/>
          </a:xfrm>
          <a:solidFill>
            <a:srgbClr val="FFFF00"/>
          </a:solidFill>
        </p:spPr>
        <p:txBody>
          <a:bodyPr>
            <a:normAutofit fontScale="90000"/>
          </a:bodyPr>
          <a:lstStyle/>
          <a:p>
            <a:pPr algn="ctr" rtl="1"/>
            <a:r>
              <a:rPr lang="fa-IR" b="1" dirty="0" smtClean="0">
                <a:solidFill>
                  <a:schemeClr val="tx1"/>
                </a:solidFill>
                <a:latin typeface="2  Titr"/>
              </a:rPr>
              <a:t>ویژگی های انسان مورد نظرسند تحول </a:t>
            </a:r>
            <a:br>
              <a:rPr lang="fa-IR" b="1" dirty="0" smtClean="0">
                <a:solidFill>
                  <a:schemeClr val="tx1"/>
                </a:solidFill>
                <a:latin typeface="2  Titr"/>
              </a:rPr>
            </a:br>
            <a:r>
              <a:rPr lang="fa-IR" sz="1500" b="1" dirty="0">
                <a:solidFill>
                  <a:schemeClr val="tx1"/>
                </a:solidFill>
                <a:latin typeface="2  Titr"/>
              </a:rPr>
              <a:t>40 ویژگی باید نظام آموزشی در دانش آموزان ایجاد کند:</a:t>
            </a:r>
            <a:r>
              <a:rPr lang="en-US" b="1" dirty="0" smtClean="0">
                <a:solidFill>
                  <a:schemeClr val="tx1"/>
                </a:solidFill>
                <a:latin typeface="2  Titr"/>
              </a:rPr>
              <a:t/>
            </a:r>
            <a:br>
              <a:rPr lang="en-US" b="1" dirty="0" smtClean="0">
                <a:solidFill>
                  <a:schemeClr val="tx1"/>
                </a:solidFill>
                <a:latin typeface="2  Titr"/>
              </a:rPr>
            </a:br>
            <a:endParaRPr lang="en-US" b="1" dirty="0">
              <a:solidFill>
                <a:schemeClr val="tx1"/>
              </a:solidFill>
              <a:latin typeface="2  Titr"/>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5524409"/>
              </p:ext>
            </p:extLst>
          </p:nvPr>
        </p:nvGraphicFramePr>
        <p:xfrm>
          <a:off x="0" y="1354634"/>
          <a:ext cx="9144000" cy="5503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164040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dirty="0" smtClean="0">
                <a:solidFill>
                  <a:schemeClr val="tx1"/>
                </a:solidFill>
                <a:cs typeface="B Titr" panose="00000700000000000000" pitchFamily="2" charset="-78"/>
              </a:rPr>
              <a:t>شان و منزلت انسان (در سند تحول)</a:t>
            </a:r>
            <a:endParaRPr lang="fa-IR" dirty="0">
              <a:solidFill>
                <a:schemeClr val="tx1"/>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Titr" panose="00000700000000000000" pitchFamily="2" charset="-78"/>
              </a:rPr>
              <a:t>1- انسان </a:t>
            </a:r>
            <a:r>
              <a:rPr lang="fa-IR" dirty="0" smtClean="0">
                <a:solidFill>
                  <a:srgbClr val="FF0000"/>
                </a:solidFill>
                <a:cs typeface="B Titr" panose="00000700000000000000" pitchFamily="2" charset="-78"/>
              </a:rPr>
              <a:t>آفریده خداست </a:t>
            </a:r>
            <a:r>
              <a:rPr lang="fa-IR" dirty="0" smtClean="0">
                <a:cs typeface="B Titr" panose="00000700000000000000" pitchFamily="2" charset="-78"/>
              </a:rPr>
              <a:t>. </a:t>
            </a:r>
          </a:p>
          <a:p>
            <a:pPr algn="r" rtl="1"/>
            <a:r>
              <a:rPr lang="fa-IR" dirty="0" smtClean="0">
                <a:cs typeface="B Titr" panose="00000700000000000000" pitchFamily="2" charset="-78"/>
              </a:rPr>
              <a:t>2- غایت زندگی انسان </a:t>
            </a:r>
            <a:r>
              <a:rPr lang="fa-IR" dirty="0" smtClean="0">
                <a:solidFill>
                  <a:srgbClr val="FF0000"/>
                </a:solidFill>
                <a:cs typeface="B Titr" panose="00000700000000000000" pitchFamily="2" charset="-78"/>
              </a:rPr>
              <a:t>قرب الی الله </a:t>
            </a:r>
            <a:r>
              <a:rPr lang="fa-IR" dirty="0" smtClean="0">
                <a:cs typeface="B Titr" panose="00000700000000000000" pitchFamily="2" charset="-78"/>
              </a:rPr>
              <a:t>است .</a:t>
            </a:r>
          </a:p>
          <a:p>
            <a:pPr algn="r" rtl="1"/>
            <a:r>
              <a:rPr lang="fa-IR" dirty="0" smtClean="0">
                <a:cs typeface="B Titr" panose="00000700000000000000" pitchFamily="2" charset="-78"/>
              </a:rPr>
              <a:t>3- تحصیل همه </a:t>
            </a:r>
            <a:r>
              <a:rPr lang="fa-IR" dirty="0" smtClean="0">
                <a:solidFill>
                  <a:srgbClr val="FF0000"/>
                </a:solidFill>
                <a:cs typeface="B Titr" panose="00000700000000000000" pitchFamily="2" charset="-78"/>
              </a:rPr>
              <a:t>کمالات</a:t>
            </a:r>
            <a:r>
              <a:rPr lang="fa-IR" dirty="0" smtClean="0">
                <a:cs typeface="B Titr" panose="00000700000000000000" pitchFamily="2" charset="-78"/>
              </a:rPr>
              <a:t> ، لازمه انسانیت و </a:t>
            </a:r>
            <a:r>
              <a:rPr lang="fa-IR" dirty="0" smtClean="0">
                <a:solidFill>
                  <a:srgbClr val="FF0000"/>
                </a:solidFill>
                <a:cs typeface="B Titr" panose="00000700000000000000" pitchFamily="2" charset="-78"/>
              </a:rPr>
              <a:t>رسیدن به قرب خدا </a:t>
            </a:r>
            <a:r>
              <a:rPr lang="fa-IR" dirty="0" smtClean="0">
                <a:cs typeface="B Titr" panose="00000700000000000000" pitchFamily="2" charset="-78"/>
              </a:rPr>
              <a:t>است . </a:t>
            </a:r>
          </a:p>
          <a:p>
            <a:pPr algn="r" rtl="1"/>
            <a:r>
              <a:rPr lang="fa-IR" dirty="0" smtClean="0">
                <a:cs typeface="B Titr" panose="00000700000000000000" pitchFamily="2" charset="-78"/>
              </a:rPr>
              <a:t>4- شرط اصلی </a:t>
            </a:r>
            <a:r>
              <a:rPr lang="fa-IR" dirty="0" smtClean="0">
                <a:solidFill>
                  <a:srgbClr val="FF0000"/>
                </a:solidFill>
                <a:cs typeface="B Titr" panose="00000700000000000000" pitchFamily="2" charset="-78"/>
              </a:rPr>
              <a:t>قرب الی الله </a:t>
            </a:r>
            <a:r>
              <a:rPr lang="fa-IR" dirty="0" smtClean="0">
                <a:cs typeface="B Titr" panose="00000700000000000000" pitchFamily="2" charset="-78"/>
              </a:rPr>
              <a:t>، </a:t>
            </a:r>
            <a:r>
              <a:rPr lang="fa-IR" dirty="0" smtClean="0">
                <a:solidFill>
                  <a:srgbClr val="FF0000"/>
                </a:solidFill>
                <a:cs typeface="B Titr" panose="00000700000000000000" pitchFamily="2" charset="-78"/>
              </a:rPr>
              <a:t>تحقق توحید </a:t>
            </a:r>
            <a:r>
              <a:rPr lang="fa-IR" dirty="0" smtClean="0">
                <a:cs typeface="B Titr" panose="00000700000000000000" pitchFamily="2" charset="-78"/>
              </a:rPr>
              <a:t>درهمه مراتب و ابعاد ان در زندگی انسان است . </a:t>
            </a:r>
          </a:p>
          <a:p>
            <a:pPr algn="r" rtl="1"/>
            <a:r>
              <a:rPr lang="fa-IR" dirty="0" smtClean="0">
                <a:cs typeface="B Titr" panose="00000700000000000000" pitchFamily="2" charset="-78"/>
              </a:rPr>
              <a:t>5- تحقق </a:t>
            </a:r>
            <a:r>
              <a:rPr lang="fa-IR" dirty="0" smtClean="0">
                <a:solidFill>
                  <a:srgbClr val="FF0000"/>
                </a:solidFill>
                <a:cs typeface="B Titr" panose="00000700000000000000" pitchFamily="2" charset="-78"/>
              </a:rPr>
              <a:t>حیات طیّبه </a:t>
            </a:r>
            <a:r>
              <a:rPr lang="fa-IR" dirty="0" smtClean="0">
                <a:cs typeface="B Titr" panose="00000700000000000000" pitchFamily="2" charset="-78"/>
              </a:rPr>
              <a:t>- بر اساس : </a:t>
            </a:r>
            <a:r>
              <a:rPr lang="fa-IR" dirty="0" smtClean="0">
                <a:solidFill>
                  <a:srgbClr val="FF0000"/>
                </a:solidFill>
                <a:cs typeface="B Titr" panose="00000700000000000000" pitchFamily="2" charset="-78"/>
              </a:rPr>
              <a:t>انتخاب و التزام آگاهانه و اختیاری نظام ربوبی </a:t>
            </a:r>
            <a:r>
              <a:rPr lang="fa-IR" dirty="0" smtClean="0">
                <a:cs typeface="B Titr" panose="00000700000000000000" pitchFamily="2" charset="-78"/>
              </a:rPr>
              <a:t>– تنها راه </a:t>
            </a:r>
            <a:r>
              <a:rPr lang="fa-IR" dirty="0" smtClean="0">
                <a:solidFill>
                  <a:srgbClr val="FF0000"/>
                </a:solidFill>
                <a:cs typeface="B Titr" panose="00000700000000000000" pitchFamily="2" charset="-78"/>
              </a:rPr>
              <a:t>قرب الی الله </a:t>
            </a:r>
            <a:r>
              <a:rPr lang="fa-IR" dirty="0" smtClean="0">
                <a:cs typeface="B Titr" panose="00000700000000000000" pitchFamily="2" charset="-78"/>
              </a:rPr>
              <a:t>است .</a:t>
            </a:r>
          </a:p>
          <a:p>
            <a:pPr algn="r" rtl="1"/>
            <a:r>
              <a:rPr lang="fa-IR" dirty="0" smtClean="0">
                <a:cs typeface="B Titr" panose="00000700000000000000" pitchFamily="2" charset="-78"/>
              </a:rPr>
              <a:t>مهم ترین زمینه تحقق حیات طیّبه </a:t>
            </a:r>
            <a:r>
              <a:rPr lang="fa-IR" dirty="0" smtClean="0">
                <a:solidFill>
                  <a:srgbClr val="FF0000"/>
                </a:solidFill>
                <a:cs typeface="B Titr" panose="00000700000000000000" pitchFamily="2" charset="-78"/>
              </a:rPr>
              <a:t>آمادگی فردی و اجتماعی تحقق مراتب حیات طیبه </a:t>
            </a:r>
            <a:r>
              <a:rPr lang="fa-IR" dirty="0" smtClean="0">
                <a:cs typeface="B Titr" panose="00000700000000000000" pitchFamily="2" charset="-78"/>
              </a:rPr>
              <a:t>است . </a:t>
            </a:r>
            <a:endParaRPr lang="fa-IR" dirty="0">
              <a:cs typeface="B Titr" panose="00000700000000000000" pitchFamily="2" charset="-78"/>
            </a:endParaRPr>
          </a:p>
        </p:txBody>
      </p:sp>
    </p:spTree>
    <p:extLst>
      <p:ext uri="{BB962C8B-B14F-4D97-AF65-F5344CB8AC3E}">
        <p14:creationId xmlns:p14="http://schemas.microsoft.com/office/powerpoint/2010/main" val="391278000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tx1"/>
                </a:solidFill>
                <a:cs typeface="B Titr" panose="00000700000000000000" pitchFamily="2" charset="-78"/>
              </a:rPr>
              <a:t>ویژگی های حیات طیّبه</a:t>
            </a:r>
            <a:endParaRPr lang="fa-IR" dirty="0">
              <a:solidFill>
                <a:schemeClr val="tx1"/>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Titr" panose="00000700000000000000" pitchFamily="2" charset="-78"/>
              </a:rPr>
              <a:t>1- دارای </a:t>
            </a:r>
            <a:r>
              <a:rPr lang="fa-IR" dirty="0" smtClean="0">
                <a:solidFill>
                  <a:srgbClr val="FF0000"/>
                </a:solidFill>
                <a:cs typeface="B Titr" panose="00000700000000000000" pitchFamily="2" charset="-78"/>
              </a:rPr>
              <a:t>ابعاد فردی و اجتماعی </a:t>
            </a:r>
            <a:r>
              <a:rPr lang="fa-IR" dirty="0" smtClean="0">
                <a:cs typeface="B Titr" panose="00000700000000000000" pitchFamily="2" charset="-78"/>
              </a:rPr>
              <a:t>است ، در بر گیرنده شئون مختلف زندگی آدمی است . </a:t>
            </a:r>
          </a:p>
          <a:p>
            <a:pPr algn="r" rtl="1"/>
            <a:r>
              <a:rPr lang="fa-IR" dirty="0" smtClean="0">
                <a:cs typeface="B Titr" panose="00000700000000000000" pitchFamily="2" charset="-78"/>
              </a:rPr>
              <a:t>2- </a:t>
            </a:r>
            <a:r>
              <a:rPr lang="fa-IR" dirty="0" smtClean="0">
                <a:solidFill>
                  <a:srgbClr val="FF0000"/>
                </a:solidFill>
                <a:cs typeface="B Titr" panose="00000700000000000000" pitchFamily="2" charset="-78"/>
              </a:rPr>
              <a:t>مراتب و ابعادی </a:t>
            </a:r>
            <a:r>
              <a:rPr lang="fa-IR" dirty="0" smtClean="0">
                <a:cs typeface="B Titr" panose="00000700000000000000" pitchFamily="2" charset="-78"/>
              </a:rPr>
              <a:t>دارد ، که در بر گیرنده همه </a:t>
            </a:r>
            <a:r>
              <a:rPr lang="fa-IR" dirty="0" smtClean="0">
                <a:solidFill>
                  <a:srgbClr val="FF0000"/>
                </a:solidFill>
                <a:cs typeface="B Titr" panose="00000700000000000000" pitchFamily="2" charset="-78"/>
              </a:rPr>
              <a:t>ازرش های مرتبط به غایت </a:t>
            </a:r>
            <a:r>
              <a:rPr lang="fa-IR" dirty="0" smtClean="0">
                <a:cs typeface="B Titr" panose="00000700000000000000" pitchFamily="2" charset="-78"/>
              </a:rPr>
              <a:t>زندگی انسان است و قابل تحقق است . </a:t>
            </a:r>
          </a:p>
          <a:p>
            <a:pPr algn="r" rtl="1"/>
            <a:r>
              <a:rPr lang="fa-IR" dirty="0" smtClean="0">
                <a:cs typeface="B Titr" panose="00000700000000000000" pitchFamily="2" charset="-78"/>
              </a:rPr>
              <a:t>3- دارای </a:t>
            </a:r>
            <a:r>
              <a:rPr lang="fa-IR" dirty="0" smtClean="0">
                <a:solidFill>
                  <a:srgbClr val="FF0000"/>
                </a:solidFill>
                <a:cs typeface="B Titr" panose="00000700000000000000" pitchFamily="2" charset="-78"/>
              </a:rPr>
              <a:t>توازن و اعتدال </a:t>
            </a:r>
            <a:r>
              <a:rPr lang="fa-IR" dirty="0" smtClean="0">
                <a:cs typeface="B Titr" panose="00000700000000000000" pitchFamily="2" charset="-78"/>
              </a:rPr>
              <a:t>در ابعاد مختلف است . </a:t>
            </a:r>
            <a:endParaRPr lang="fa-IR" dirty="0">
              <a:cs typeface="B Titr" panose="00000700000000000000" pitchFamily="2" charset="-78"/>
            </a:endParaRPr>
          </a:p>
        </p:txBody>
      </p:sp>
    </p:spTree>
    <p:extLst>
      <p:ext uri="{BB962C8B-B14F-4D97-AF65-F5344CB8AC3E}">
        <p14:creationId xmlns:p14="http://schemas.microsoft.com/office/powerpoint/2010/main" val="1534918141"/>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r" rtl="1"/>
            <a:endParaRPr lang="fa-IR" dirty="0"/>
          </a:p>
        </p:txBody>
      </p:sp>
      <p:sp>
        <p:nvSpPr>
          <p:cNvPr id="4" name="Smiley Face 3"/>
          <p:cNvSpPr/>
          <p:nvPr/>
        </p:nvSpPr>
        <p:spPr>
          <a:xfrm>
            <a:off x="4175956" y="4941168"/>
            <a:ext cx="792088" cy="792088"/>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smtClean="0">
                <a:solidFill>
                  <a:srgbClr val="FF0000"/>
                </a:solidFill>
                <a:cs typeface="B Titr" panose="00000700000000000000" pitchFamily="2" charset="-78"/>
              </a:rPr>
              <a:t>انسان</a:t>
            </a:r>
            <a:endParaRPr lang="fa-IR" sz="1400" dirty="0">
              <a:solidFill>
                <a:srgbClr val="FF0000"/>
              </a:solidFill>
              <a:cs typeface="B Titr" panose="00000700000000000000" pitchFamily="2" charset="-78"/>
            </a:endParaRPr>
          </a:p>
        </p:txBody>
      </p:sp>
      <p:sp>
        <p:nvSpPr>
          <p:cNvPr id="5" name="Sun 4"/>
          <p:cNvSpPr/>
          <p:nvPr/>
        </p:nvSpPr>
        <p:spPr>
          <a:xfrm>
            <a:off x="3635896" y="908720"/>
            <a:ext cx="1872208" cy="1800200"/>
          </a:xfrm>
          <a:prstGeom prst="su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rgbClr val="FF0000"/>
                </a:solidFill>
                <a:cs typeface="B Titr" panose="00000700000000000000" pitchFamily="2" charset="-78"/>
              </a:rPr>
              <a:t>قرب الی الله</a:t>
            </a:r>
            <a:endParaRPr lang="fa-IR" sz="2000" dirty="0">
              <a:solidFill>
                <a:srgbClr val="FF0000"/>
              </a:solidFill>
              <a:cs typeface="B Titr" panose="00000700000000000000" pitchFamily="2" charset="-78"/>
            </a:endParaRPr>
          </a:p>
        </p:txBody>
      </p:sp>
      <p:sp>
        <p:nvSpPr>
          <p:cNvPr id="6" name="Striped Right Arrow 5"/>
          <p:cNvSpPr/>
          <p:nvPr/>
        </p:nvSpPr>
        <p:spPr>
          <a:xfrm rot="16200000">
            <a:off x="3491880" y="3392996"/>
            <a:ext cx="2160240" cy="792088"/>
          </a:xfrm>
          <a:prstGeom prst="striped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TextBox 6"/>
          <p:cNvSpPr txBox="1"/>
          <p:nvPr/>
        </p:nvSpPr>
        <p:spPr>
          <a:xfrm>
            <a:off x="5508104" y="1624154"/>
            <a:ext cx="1715534" cy="369332"/>
          </a:xfrm>
          <a:prstGeom prst="rect">
            <a:avLst/>
          </a:prstGeom>
          <a:noFill/>
        </p:spPr>
        <p:txBody>
          <a:bodyPr wrap="none" rtlCol="1">
            <a:spAutoFit/>
          </a:bodyPr>
          <a:lstStyle/>
          <a:p>
            <a:r>
              <a:rPr lang="fa-IR" dirty="0" smtClean="0">
                <a:solidFill>
                  <a:srgbClr val="FF0000"/>
                </a:solidFill>
                <a:cs typeface="B Titr" panose="00000700000000000000" pitchFamily="2" charset="-78"/>
              </a:rPr>
              <a:t>غایت زندگی انسان</a:t>
            </a:r>
            <a:endParaRPr lang="fa-IR" dirty="0">
              <a:solidFill>
                <a:srgbClr val="FF0000"/>
              </a:solidFill>
              <a:cs typeface="B Titr" panose="00000700000000000000" pitchFamily="2" charset="-78"/>
            </a:endParaRPr>
          </a:p>
        </p:txBody>
      </p:sp>
      <p:sp>
        <p:nvSpPr>
          <p:cNvPr id="8" name="Left Arrow Callout 7"/>
          <p:cNvSpPr/>
          <p:nvPr/>
        </p:nvSpPr>
        <p:spPr>
          <a:xfrm>
            <a:off x="4968044" y="2708920"/>
            <a:ext cx="2255594" cy="648072"/>
          </a:xfrm>
          <a:prstGeom prst="lef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cs typeface="B Titr" panose="00000700000000000000" pitchFamily="2" charset="-78"/>
              </a:rPr>
              <a:t>4- شرط قرب ، تحقق توحید است </a:t>
            </a:r>
            <a:endParaRPr lang="fa-IR" sz="1600" dirty="0">
              <a:cs typeface="B Titr" panose="00000700000000000000" pitchFamily="2" charset="-78"/>
            </a:endParaRPr>
          </a:p>
        </p:txBody>
      </p:sp>
      <p:sp>
        <p:nvSpPr>
          <p:cNvPr id="9" name="Right Arrow Callout 8"/>
          <p:cNvSpPr/>
          <p:nvPr/>
        </p:nvSpPr>
        <p:spPr>
          <a:xfrm>
            <a:off x="1835696" y="3356992"/>
            <a:ext cx="2016224" cy="792088"/>
          </a:xfrm>
          <a:prstGeom prst="righ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smtClean="0">
                <a:cs typeface="B Titr" panose="00000700000000000000" pitchFamily="2" charset="-78"/>
              </a:rPr>
              <a:t>3- لازمه تحقق توحید ، تحقق حیات طیبه است .</a:t>
            </a:r>
            <a:endParaRPr lang="fa-IR" dirty="0">
              <a:cs typeface="B Titr" panose="00000700000000000000" pitchFamily="2" charset="-78"/>
            </a:endParaRPr>
          </a:p>
        </p:txBody>
      </p:sp>
      <p:sp>
        <p:nvSpPr>
          <p:cNvPr id="10" name="Left Arrow Callout 9"/>
          <p:cNvSpPr/>
          <p:nvPr/>
        </p:nvSpPr>
        <p:spPr>
          <a:xfrm>
            <a:off x="4968044" y="3719106"/>
            <a:ext cx="2255594" cy="790013"/>
          </a:xfrm>
          <a:prstGeom prst="lef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100" dirty="0" smtClean="0">
                <a:cs typeface="B Titr" panose="00000700000000000000" pitchFamily="2" charset="-78"/>
              </a:rPr>
              <a:t>2- حیات طیبه بر اساس انتخاب و التزام آگاهانه و اختیاری نظام ربوبی حاصل می شود</a:t>
            </a:r>
            <a:endParaRPr lang="fa-IR" sz="1100" dirty="0">
              <a:cs typeface="B Titr" panose="00000700000000000000" pitchFamily="2" charset="-78"/>
            </a:endParaRPr>
          </a:p>
        </p:txBody>
      </p:sp>
      <p:sp>
        <p:nvSpPr>
          <p:cNvPr id="11" name="Right Arrow Callout 10"/>
          <p:cNvSpPr/>
          <p:nvPr/>
        </p:nvSpPr>
        <p:spPr>
          <a:xfrm>
            <a:off x="1835696" y="4221088"/>
            <a:ext cx="2016224" cy="720080"/>
          </a:xfrm>
          <a:prstGeom prst="right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100" dirty="0" smtClean="0">
                <a:cs typeface="B Titr" panose="00000700000000000000" pitchFamily="2" charset="-78"/>
              </a:rPr>
              <a:t>1- برای تحقق حیات طیبه باید ، آمادگیهای فردی و اجتماعی بوجود بیاید.</a:t>
            </a:r>
            <a:endParaRPr lang="fa-IR" sz="1100" dirty="0">
              <a:cs typeface="B Titr" panose="00000700000000000000" pitchFamily="2" charset="-78"/>
            </a:endParaRPr>
          </a:p>
        </p:txBody>
      </p:sp>
    </p:spTree>
    <p:extLst>
      <p:ext uri="{BB962C8B-B14F-4D97-AF65-F5344CB8AC3E}">
        <p14:creationId xmlns:p14="http://schemas.microsoft.com/office/powerpoint/2010/main" val="238641679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6135" y="620688"/>
            <a:ext cx="6347713" cy="1320800"/>
          </a:xfrm>
          <a:solidFill>
            <a:srgbClr val="FFFF00"/>
          </a:solidFill>
        </p:spPr>
        <p:txBody>
          <a:bodyPr>
            <a:normAutofit/>
          </a:bodyPr>
          <a:lstStyle/>
          <a:p>
            <a:pPr algn="ctr"/>
            <a:r>
              <a:rPr lang="fa-IR" dirty="0" smtClean="0">
                <a:solidFill>
                  <a:schemeClr val="tx1"/>
                </a:solidFill>
                <a:cs typeface="B Titr" pitchFamily="2" charset="-78"/>
              </a:rPr>
              <a:t>تعریف تربیت در سند تحول بنیادین </a:t>
            </a:r>
            <a:endParaRPr lang="fa-IR" dirty="0">
              <a:solidFill>
                <a:schemeClr val="tx1"/>
              </a:solidFill>
              <a:cs typeface="B Titr" pitchFamily="2" charset="-78"/>
            </a:endParaRPr>
          </a:p>
        </p:txBody>
      </p:sp>
      <p:sp>
        <p:nvSpPr>
          <p:cNvPr id="3" name="Content Placeholder 2"/>
          <p:cNvSpPr>
            <a:spLocks noGrp="1"/>
          </p:cNvSpPr>
          <p:nvPr>
            <p:ph idx="1"/>
          </p:nvPr>
        </p:nvSpPr>
        <p:spPr>
          <a:xfrm>
            <a:off x="971600" y="1941488"/>
            <a:ext cx="7056784" cy="4799880"/>
          </a:xfrm>
        </p:spPr>
        <p:txBody>
          <a:bodyPr>
            <a:noAutofit/>
          </a:bodyPr>
          <a:lstStyle/>
          <a:p>
            <a:pPr algn="r" rtl="1"/>
            <a:r>
              <a:rPr lang="fa-IR" sz="2400" dirty="0" smtClean="0">
                <a:solidFill>
                  <a:srgbClr val="FF0000"/>
                </a:solidFill>
                <a:cs typeface="B Titr" pitchFamily="2" charset="-78"/>
              </a:rPr>
              <a:t>تربیت</a:t>
            </a:r>
            <a:r>
              <a:rPr lang="fa-IR" sz="2400" dirty="0" smtClean="0">
                <a:cs typeface="B Titr" pitchFamily="2" charset="-78"/>
              </a:rPr>
              <a:t> عبارت است از یک سری تدابیر و فعالیت های اجتماعی هدفمندی ، که از سوی انسان های نسبتآ رشد یافته ، به منظور رشد و اصلاح پایدار همه ی جنبه های فردی و جمعی وجود دیگر افراد آدمی و طبیعتاً به اشکال مختلف نسبت به مخاطبان گوناگون ، در طول زندگی ایشان انجام می شود </a:t>
            </a:r>
            <a:r>
              <a:rPr lang="fa-IR" sz="1600" dirty="0" smtClean="0">
                <a:cs typeface="B Titr" pitchFamily="2" charset="-78"/>
              </a:rPr>
              <a:t>. </a:t>
            </a:r>
            <a:r>
              <a:rPr lang="fa-IR" dirty="0" smtClean="0">
                <a:cs typeface="B Titr" pitchFamily="2" charset="-78"/>
              </a:rPr>
              <a:t>(مبانی نظری تحول بنیادین در نظام تعلیم و تربیت رسمی عمومی جمهوری اسلامی ایران – صفحه 128 ) </a:t>
            </a:r>
          </a:p>
          <a:p>
            <a:pPr algn="r" rtl="1"/>
            <a:r>
              <a:rPr lang="fa-IR" sz="2000" dirty="0" smtClean="0">
                <a:solidFill>
                  <a:srgbClr val="FF0000"/>
                </a:solidFill>
                <a:cs typeface="B Titr" pitchFamily="2" charset="-78"/>
              </a:rPr>
              <a:t>تربیت </a:t>
            </a:r>
            <a:r>
              <a:rPr lang="fa-IR" sz="2000" dirty="0" smtClean="0">
                <a:cs typeface="B Titr" pitchFamily="2" charset="-78"/>
              </a:rPr>
              <a:t>عبارت است از : فرآیند تعاملی زمینه ساز تکوین و تعالی پیوسته هویت متربیان ، به صورتی یک پارچه و مبتنی بر نظام معیار اسلامی ، به منظور هدایت ایشان در مسیر آماده شدن جهت تحقق آگاهانه و اختیاری مراتب حیات طیبه در همه ابعاد </a:t>
            </a:r>
            <a:r>
              <a:rPr lang="fa-IR" dirty="0" smtClean="0">
                <a:cs typeface="B Titr" pitchFamily="2" charset="-78"/>
              </a:rPr>
              <a:t>(مبانی نظری تحول بنیادین در نظام تعلیم و تربیت رسمی عمومی جمهوری اسلامی ایران – صفحه 139 ) </a:t>
            </a:r>
            <a:endParaRPr lang="fa-IR" dirty="0">
              <a:cs typeface="B Titr" pitchFamily="2" charset="-78"/>
            </a:endParaRPr>
          </a:p>
        </p:txBody>
      </p:sp>
    </p:spTree>
    <p:extLst>
      <p:ext uri="{BB962C8B-B14F-4D97-AF65-F5344CB8AC3E}">
        <p14:creationId xmlns:p14="http://schemas.microsoft.com/office/powerpoint/2010/main" val="310463093"/>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9" y="609600"/>
            <a:ext cx="6912768" cy="1320800"/>
          </a:xfrm>
          <a:solidFill>
            <a:srgbClr val="FFFF00"/>
          </a:solidFill>
        </p:spPr>
        <p:txBody>
          <a:bodyPr/>
          <a:lstStyle/>
          <a:p>
            <a:pPr algn="ctr" rtl="1"/>
            <a:r>
              <a:rPr lang="fa-IR" b="1" dirty="0" smtClean="0">
                <a:solidFill>
                  <a:schemeClr val="tx1"/>
                </a:solidFill>
                <a:cs typeface="B Titr" panose="00000700000000000000" pitchFamily="2" charset="-78"/>
              </a:rPr>
              <a:t>غایت کلی تربیت بر اساس سند تحول  </a:t>
            </a:r>
            <a:endParaRPr lang="en-US" b="1" dirty="0">
              <a:solidFill>
                <a:schemeClr val="tx1"/>
              </a:solidFill>
              <a:cs typeface="B Titr" panose="00000700000000000000" pitchFamily="2" charset="-78"/>
            </a:endParaRPr>
          </a:p>
        </p:txBody>
      </p:sp>
      <p:sp>
        <p:nvSpPr>
          <p:cNvPr id="3" name="Content Placeholder 2"/>
          <p:cNvSpPr>
            <a:spLocks noGrp="1"/>
          </p:cNvSpPr>
          <p:nvPr>
            <p:ph idx="1"/>
          </p:nvPr>
        </p:nvSpPr>
        <p:spPr>
          <a:xfrm>
            <a:off x="0" y="2160590"/>
            <a:ext cx="7596335" cy="4697410"/>
          </a:xfrm>
        </p:spPr>
        <p:txBody>
          <a:bodyPr/>
          <a:lstStyle/>
          <a:p>
            <a:pPr algn="r" rtl="1"/>
            <a:endParaRPr lang="en-US" dirty="0"/>
          </a:p>
        </p:txBody>
      </p:sp>
      <p:sp>
        <p:nvSpPr>
          <p:cNvPr id="4" name="Oval 3"/>
          <p:cNvSpPr/>
          <p:nvPr/>
        </p:nvSpPr>
        <p:spPr>
          <a:xfrm>
            <a:off x="5580112" y="3475876"/>
            <a:ext cx="1224136" cy="129614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cs typeface="B Titr" panose="00000700000000000000" pitchFamily="2" charset="-78"/>
              </a:rPr>
              <a:t>قرب الی الله</a:t>
            </a:r>
            <a:endParaRPr lang="en-US" b="1" dirty="0">
              <a:solidFill>
                <a:schemeClr val="tx1"/>
              </a:solidFill>
              <a:cs typeface="B Titr" panose="00000700000000000000" pitchFamily="2" charset="-78"/>
            </a:endParaRPr>
          </a:p>
        </p:txBody>
      </p:sp>
      <p:sp>
        <p:nvSpPr>
          <p:cNvPr id="5" name="Oval 4"/>
          <p:cNvSpPr/>
          <p:nvPr/>
        </p:nvSpPr>
        <p:spPr>
          <a:xfrm>
            <a:off x="3905926" y="3475876"/>
            <a:ext cx="1224136" cy="129614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cs typeface="B Titr" panose="00000700000000000000" pitchFamily="2" charset="-78"/>
              </a:rPr>
              <a:t>مراتب حیات طیبه</a:t>
            </a:r>
            <a:endParaRPr lang="en-US" b="1" dirty="0">
              <a:solidFill>
                <a:schemeClr val="tx1"/>
              </a:solidFill>
              <a:cs typeface="B Titr" panose="00000700000000000000" pitchFamily="2" charset="-78"/>
            </a:endParaRPr>
          </a:p>
        </p:txBody>
      </p:sp>
      <p:sp>
        <p:nvSpPr>
          <p:cNvPr id="6" name="Oval 5"/>
          <p:cNvSpPr/>
          <p:nvPr/>
        </p:nvSpPr>
        <p:spPr>
          <a:xfrm>
            <a:off x="2231740" y="3475876"/>
            <a:ext cx="1224136" cy="129614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cs typeface="B Titr" panose="00000700000000000000" pitchFamily="2" charset="-78"/>
              </a:rPr>
              <a:t>غایت زندگی</a:t>
            </a:r>
            <a:endParaRPr lang="en-US" b="1" dirty="0">
              <a:solidFill>
                <a:schemeClr val="tx1"/>
              </a:solidFill>
              <a:cs typeface="B Titr" panose="00000700000000000000" pitchFamily="2" charset="-78"/>
            </a:endParaRPr>
          </a:p>
        </p:txBody>
      </p:sp>
      <p:sp>
        <p:nvSpPr>
          <p:cNvPr id="7" name="Oval 6"/>
          <p:cNvSpPr/>
          <p:nvPr/>
        </p:nvSpPr>
        <p:spPr>
          <a:xfrm>
            <a:off x="624282" y="3452904"/>
            <a:ext cx="1224136" cy="129614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cs typeface="B Titr" panose="00000700000000000000" pitchFamily="2" charset="-78"/>
              </a:rPr>
              <a:t>غایت تربیت</a:t>
            </a:r>
            <a:endParaRPr lang="en-US" b="1" dirty="0">
              <a:solidFill>
                <a:schemeClr val="tx1"/>
              </a:solidFill>
              <a:cs typeface="B Titr" panose="00000700000000000000" pitchFamily="2" charset="-78"/>
            </a:endParaRPr>
          </a:p>
        </p:txBody>
      </p:sp>
      <p:sp>
        <p:nvSpPr>
          <p:cNvPr id="9" name="Right Arrow 8"/>
          <p:cNvSpPr/>
          <p:nvPr/>
        </p:nvSpPr>
        <p:spPr>
          <a:xfrm>
            <a:off x="1718635" y="3946801"/>
            <a:ext cx="720080" cy="35425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5025335" y="3967672"/>
            <a:ext cx="720080" cy="35425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3354225" y="3948875"/>
            <a:ext cx="720080" cy="35425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20532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b="1" dirty="0" smtClean="0">
                <a:solidFill>
                  <a:schemeClr val="tx1"/>
                </a:solidFill>
                <a:cs typeface="B Titr" panose="00000700000000000000" pitchFamily="2" charset="-78"/>
              </a:rPr>
              <a:t>مفهوم تربیت در لغت نامه فلسفی لالند</a:t>
            </a:r>
            <a:endParaRPr lang="fa-IR" b="1" dirty="0">
              <a:solidFill>
                <a:schemeClr val="tx1"/>
              </a:solidFill>
              <a:cs typeface="B Titr" panose="00000700000000000000" pitchFamily="2" charset="-78"/>
            </a:endParaRPr>
          </a:p>
        </p:txBody>
      </p:sp>
      <p:sp>
        <p:nvSpPr>
          <p:cNvPr id="3" name="Content Placeholder 2"/>
          <p:cNvSpPr>
            <a:spLocks noGrp="1"/>
          </p:cNvSpPr>
          <p:nvPr>
            <p:ph idx="1"/>
          </p:nvPr>
        </p:nvSpPr>
        <p:spPr>
          <a:xfrm>
            <a:off x="395536" y="2160590"/>
            <a:ext cx="7128791" cy="4697410"/>
          </a:xfrm>
        </p:spPr>
        <p:txBody>
          <a:bodyPr>
            <a:normAutofit/>
          </a:bodyPr>
          <a:lstStyle/>
          <a:p>
            <a:pPr indent="0" algn="r" rtl="1">
              <a:buNone/>
            </a:pPr>
            <a:r>
              <a:rPr lang="fa-IR" sz="2400" dirty="0" smtClean="0">
                <a:cs typeface="B Titr" pitchFamily="2" charset="-78"/>
              </a:rPr>
              <a:t>در این لغت نامه با توجه به تعریف لیتره از تربیت (عمل مربی و نتایج حاصل از آن)، تربیت را این گونه توضیح می دهد: </a:t>
            </a:r>
          </a:p>
          <a:p>
            <a:pPr algn="r" rtl="1"/>
            <a:r>
              <a:rPr lang="fa-IR" sz="2400" dirty="0" smtClean="0">
                <a:cs typeface="B Titr" pitchFamily="2" charset="-78"/>
              </a:rPr>
              <a:t>فرآیند توسعه تدریجی دو یا چند کنش بر اثر تمرین ، که می تواند نتیجه عمل دیگران یا محصول عمل خود فرد باشد . لاپی در این لغت نامه می گوید : تربیت به عنوان تاثیر یک موجود بر موجود دیگر کلی است و تربیت نیست ، بلکه زمانی تربیت است که متضمن نوعی پیشرفت و نمایانگر ارتقاء سطح ارزشها باشد . او بالاخره نتیجه می گیرد که : </a:t>
            </a:r>
            <a:r>
              <a:rPr lang="fa-IR" sz="2400" dirty="0" smtClean="0">
                <a:solidFill>
                  <a:srgbClr val="FF0000"/>
                </a:solidFill>
                <a:cs typeface="B Titr" pitchFamily="2" charset="-78"/>
              </a:rPr>
              <a:t>تربیت آدمی ، مجموعه ای از آمادگی های اکتسابی اوست که چنان جذب طبیعت وی شده است که اندیشه ها و رفتارش را تحت تاثیر قرار می دهد. </a:t>
            </a:r>
            <a:endParaRPr lang="fa-IR" sz="2400" dirty="0">
              <a:solidFill>
                <a:srgbClr val="FF0000"/>
              </a:solidFill>
              <a:cs typeface="B Titr" pitchFamily="2" charset="-78"/>
            </a:endParaRPr>
          </a:p>
        </p:txBody>
      </p:sp>
    </p:spTree>
    <p:extLst>
      <p:ext uri="{BB962C8B-B14F-4D97-AF65-F5344CB8AC3E}">
        <p14:creationId xmlns:p14="http://schemas.microsoft.com/office/powerpoint/2010/main" val="273090691"/>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rtl="1"/>
            <a:r>
              <a:rPr lang="fa-IR" b="1" dirty="0" smtClean="0">
                <a:solidFill>
                  <a:schemeClr val="tx1"/>
                </a:solidFill>
                <a:cs typeface="B Titr" panose="00000700000000000000" pitchFamily="2" charset="-78"/>
              </a:rPr>
              <a:t>نتیجه تربیت</a:t>
            </a:r>
            <a:endParaRPr lang="en-US" b="1" dirty="0">
              <a:solidFill>
                <a:schemeClr val="tx1"/>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r>
              <a:rPr lang="fa-IR" sz="3600" b="1" dirty="0" smtClean="0">
                <a:cs typeface="B Titr" panose="00000700000000000000" pitchFamily="2" charset="-78"/>
              </a:rPr>
              <a:t>آماده شدن افراد جامعه برای تحقق آگاهانه و اختیاری مراتب حیات طیبه</a:t>
            </a:r>
            <a:endParaRPr lang="en-US" sz="3600" b="1" dirty="0">
              <a:cs typeface="B Titr" panose="00000700000000000000" pitchFamily="2" charset="-78"/>
            </a:endParaRPr>
          </a:p>
        </p:txBody>
      </p:sp>
    </p:spTree>
    <p:extLst>
      <p:ext uri="{BB962C8B-B14F-4D97-AF65-F5344CB8AC3E}">
        <p14:creationId xmlns:p14="http://schemas.microsoft.com/office/powerpoint/2010/main" val="685191665"/>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rtl="1"/>
            <a:r>
              <a:rPr lang="fa-IR" b="1" dirty="0" smtClean="0">
                <a:solidFill>
                  <a:schemeClr val="tx1"/>
                </a:solidFill>
                <a:cs typeface="B Titr" panose="00000700000000000000" pitchFamily="2" charset="-78"/>
              </a:rPr>
              <a:t>هدف کلی تربیت</a:t>
            </a:r>
            <a:endParaRPr lang="en-US" b="1" dirty="0">
              <a:solidFill>
                <a:schemeClr val="tx1"/>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just" rtl="1"/>
            <a:r>
              <a:rPr lang="fa-IR" sz="2800" b="1" dirty="0" smtClean="0">
                <a:cs typeface="B Titr" panose="00000700000000000000" pitchFamily="2" charset="-78"/>
              </a:rPr>
              <a:t>تکوین و تعالی پیوسته هویت متربیان ، به گونه ای که بتوانند موقعیت خود و دیگران را</a:t>
            </a:r>
            <a:r>
              <a:rPr lang="en-US" sz="2800" b="1" dirty="0" smtClean="0">
                <a:cs typeface="B Titr" panose="00000700000000000000" pitchFamily="2" charset="-78"/>
              </a:rPr>
              <a:t> </a:t>
            </a:r>
            <a:r>
              <a:rPr lang="fa-IR" sz="2800" b="1" dirty="0" smtClean="0">
                <a:cs typeface="B Titr" panose="00000700000000000000" pitchFamily="2" charset="-78"/>
              </a:rPr>
              <a:t>در هستی به درستی درک کرده و آن را بطور مستمر با عمل فردی و جمعی متناسب با نظام معیار اسلامی اصلاح نمایند .</a:t>
            </a:r>
            <a:endParaRPr lang="en-US" sz="2800" b="1" dirty="0">
              <a:cs typeface="B Titr" panose="00000700000000000000" pitchFamily="2" charset="-78"/>
            </a:endParaRPr>
          </a:p>
        </p:txBody>
      </p:sp>
    </p:spTree>
    <p:extLst>
      <p:ext uri="{BB962C8B-B14F-4D97-AF65-F5344CB8AC3E}">
        <p14:creationId xmlns:p14="http://schemas.microsoft.com/office/powerpoint/2010/main" val="4262299294"/>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rtl="1"/>
            <a:r>
              <a:rPr lang="fa-IR" b="1" dirty="0" smtClean="0">
                <a:solidFill>
                  <a:schemeClr val="tx1"/>
                </a:solidFill>
                <a:cs typeface="B Titr" panose="00000700000000000000" pitchFamily="2" charset="-78"/>
              </a:rPr>
              <a:t>دلایل (ضرورت ) تربیت در سند تحول</a:t>
            </a:r>
            <a:endParaRPr lang="en-US" b="1" dirty="0">
              <a:solidFill>
                <a:schemeClr val="tx1"/>
              </a:solidFill>
              <a:cs typeface="B Titr" panose="00000700000000000000" pitchFamily="2" charset="-78"/>
            </a:endParaRPr>
          </a:p>
        </p:txBody>
      </p:sp>
      <p:sp>
        <p:nvSpPr>
          <p:cNvPr id="3" name="Content Placeholder 2"/>
          <p:cNvSpPr>
            <a:spLocks noGrp="1"/>
          </p:cNvSpPr>
          <p:nvPr>
            <p:ph idx="1"/>
          </p:nvPr>
        </p:nvSpPr>
        <p:spPr>
          <a:xfrm>
            <a:off x="609599" y="2132856"/>
            <a:ext cx="7886700" cy="4625246"/>
          </a:xfrm>
        </p:spPr>
        <p:txBody>
          <a:bodyPr/>
          <a:lstStyle/>
          <a:p>
            <a:pPr algn="r" rtl="1"/>
            <a:r>
              <a:rPr lang="fa-IR" b="1" dirty="0" smtClean="0">
                <a:solidFill>
                  <a:srgbClr val="FF0000"/>
                </a:solidFill>
                <a:cs typeface="B Titr" panose="00000700000000000000" pitchFamily="2" charset="-78"/>
              </a:rPr>
              <a:t>دلیل اول</a:t>
            </a:r>
            <a:r>
              <a:rPr lang="fa-IR" dirty="0" smtClean="0">
                <a:cs typeface="B Titr" panose="00000700000000000000" pitchFamily="2" charset="-78"/>
              </a:rPr>
              <a:t> – هستی انسان در حال تغییر و تکامل است (به سوی کمال مطلوب یا قرب الی الله) جریانی لازم است که به تکامل هستی انسان کمک کند .</a:t>
            </a:r>
          </a:p>
          <a:p>
            <a:pPr algn="r" rtl="1"/>
            <a:endParaRPr lang="fa-IR" dirty="0"/>
          </a:p>
          <a:p>
            <a:pPr marL="0" indent="0" algn="r" rtl="1">
              <a:buNone/>
            </a:pPr>
            <a:r>
              <a:rPr lang="fa-IR" dirty="0" smtClean="0"/>
              <a:t>                                             (</a:t>
            </a:r>
            <a:r>
              <a:rPr lang="fa-IR" b="1" dirty="0" smtClean="0">
                <a:cs typeface="B Titr" panose="00000700000000000000" pitchFamily="2" charset="-78"/>
              </a:rPr>
              <a:t>تربیت</a:t>
            </a:r>
            <a:r>
              <a:rPr lang="fa-IR" dirty="0" smtClean="0"/>
              <a:t>) </a:t>
            </a:r>
          </a:p>
          <a:p>
            <a:pPr marL="0" indent="0" algn="r" rtl="1">
              <a:buNone/>
            </a:pPr>
            <a:endParaRPr lang="en-US" dirty="0"/>
          </a:p>
        </p:txBody>
      </p:sp>
      <p:sp>
        <p:nvSpPr>
          <p:cNvPr id="4" name="Oval 3"/>
          <p:cNvSpPr/>
          <p:nvPr/>
        </p:nvSpPr>
        <p:spPr>
          <a:xfrm>
            <a:off x="1227518" y="3049878"/>
            <a:ext cx="1428750" cy="1390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a:solidFill>
                  <a:schemeClr val="tx1"/>
                </a:solidFill>
                <a:cs typeface="B Titr" panose="00000700000000000000" pitchFamily="2" charset="-78"/>
              </a:rPr>
              <a:t>شناسایی منابع هستی وجود انسان</a:t>
            </a:r>
            <a:endParaRPr lang="en-US" sz="1600" b="1" dirty="0">
              <a:solidFill>
                <a:schemeClr val="tx1"/>
              </a:solidFill>
              <a:cs typeface="B Titr" panose="00000700000000000000" pitchFamily="2" charset="-78"/>
            </a:endParaRPr>
          </a:p>
        </p:txBody>
      </p:sp>
      <p:sp>
        <p:nvSpPr>
          <p:cNvPr id="5" name="Oval 4"/>
          <p:cNvSpPr/>
          <p:nvPr/>
        </p:nvSpPr>
        <p:spPr>
          <a:xfrm>
            <a:off x="1322499" y="4568746"/>
            <a:ext cx="1428750" cy="1390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schemeClr val="tx1"/>
                </a:solidFill>
                <a:cs typeface="B Titr" panose="00000700000000000000" pitchFamily="2" charset="-78"/>
              </a:rPr>
              <a:t>شناسایی منابع هستی زای زندگی انسان (محیط)</a:t>
            </a:r>
            <a:endParaRPr lang="en-US" sz="1400" b="1" dirty="0">
              <a:solidFill>
                <a:schemeClr val="tx1"/>
              </a:solidFill>
              <a:cs typeface="B Titr" panose="00000700000000000000" pitchFamily="2" charset="-78"/>
            </a:endParaRPr>
          </a:p>
        </p:txBody>
      </p:sp>
      <p:sp>
        <p:nvSpPr>
          <p:cNvPr id="6" name="Striped Right Arrow 5"/>
          <p:cNvSpPr/>
          <p:nvPr/>
        </p:nvSpPr>
        <p:spPr>
          <a:xfrm>
            <a:off x="2751249" y="3610109"/>
            <a:ext cx="3710726" cy="1654097"/>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tx1"/>
                </a:solidFill>
                <a:cs typeface="B Titr" panose="00000700000000000000" pitchFamily="2" charset="-78"/>
              </a:rPr>
              <a:t>روش دستیابی وشناخت منابع(جریان تربیت)</a:t>
            </a:r>
            <a:endParaRPr lang="en-US" b="1" dirty="0">
              <a:solidFill>
                <a:schemeClr val="tx1"/>
              </a:solidFill>
              <a:cs typeface="B Titr" panose="00000700000000000000" pitchFamily="2" charset="-78"/>
            </a:endParaRPr>
          </a:p>
        </p:txBody>
      </p:sp>
      <p:sp>
        <p:nvSpPr>
          <p:cNvPr id="7" name="Smiley Face 6"/>
          <p:cNvSpPr/>
          <p:nvPr/>
        </p:nvSpPr>
        <p:spPr>
          <a:xfrm>
            <a:off x="6655157" y="3703062"/>
            <a:ext cx="1462557" cy="1468192"/>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100" b="1" dirty="0">
                <a:solidFill>
                  <a:srgbClr val="FFFF00"/>
                </a:solidFill>
                <a:cs typeface="B Titr" panose="00000700000000000000" pitchFamily="2" charset="-78"/>
              </a:rPr>
              <a:t>تکامل هستی انسان</a:t>
            </a:r>
            <a:endParaRPr lang="en-US" sz="2100" b="1" dirty="0">
              <a:solidFill>
                <a:srgbClr val="FFFF00"/>
              </a:solidFill>
              <a:cs typeface="B Titr" panose="00000700000000000000" pitchFamily="2" charset="-78"/>
            </a:endParaRPr>
          </a:p>
        </p:txBody>
      </p:sp>
      <p:sp>
        <p:nvSpPr>
          <p:cNvPr id="8" name="Right Arrow 7"/>
          <p:cNvSpPr/>
          <p:nvPr/>
        </p:nvSpPr>
        <p:spPr>
          <a:xfrm>
            <a:off x="2540358" y="2933969"/>
            <a:ext cx="4742645" cy="149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10951606"/>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pPr algn="ctr" rtl="1"/>
            <a:r>
              <a:rPr lang="fa-IR" b="1" dirty="0">
                <a:solidFill>
                  <a:srgbClr val="FF0000"/>
                </a:solidFill>
                <a:cs typeface="B Titr" panose="00000700000000000000" pitchFamily="2" charset="-78"/>
              </a:rPr>
              <a:t>دلیل </a:t>
            </a:r>
            <a:r>
              <a:rPr lang="fa-IR" b="1" dirty="0" smtClean="0">
                <a:solidFill>
                  <a:srgbClr val="FF0000"/>
                </a:solidFill>
                <a:cs typeface="B Titr" panose="00000700000000000000" pitchFamily="2" charset="-78"/>
              </a:rPr>
              <a:t>دوم - فطرت</a:t>
            </a:r>
            <a:endParaRPr lang="en-US" dirty="0">
              <a:cs typeface="B Titr" panose="00000700000000000000" pitchFamily="2" charset="-78"/>
            </a:endParaRPr>
          </a:p>
        </p:txBody>
      </p:sp>
      <p:sp>
        <p:nvSpPr>
          <p:cNvPr id="3" name="Content Placeholder 2"/>
          <p:cNvSpPr>
            <a:spLocks noGrp="1"/>
          </p:cNvSpPr>
          <p:nvPr>
            <p:ph idx="1"/>
          </p:nvPr>
        </p:nvSpPr>
        <p:spPr>
          <a:xfrm>
            <a:off x="628650" y="2226469"/>
            <a:ext cx="7886700" cy="3733196"/>
          </a:xfrm>
        </p:spPr>
        <p:txBody>
          <a:bodyPr/>
          <a:lstStyle/>
          <a:p>
            <a:pPr marL="0" indent="0" algn="r" rtl="1">
              <a:buNone/>
            </a:pPr>
            <a:endParaRPr lang="fa-IR" dirty="0"/>
          </a:p>
          <a:p>
            <a:pPr marL="0" indent="0" algn="r" rtl="1">
              <a:buNone/>
            </a:pPr>
            <a:r>
              <a:rPr lang="fa-IR" dirty="0" smtClean="0">
                <a:cs typeface="B Titr" panose="00000700000000000000" pitchFamily="2" charset="-78"/>
              </a:rPr>
              <a:t>                             حرکت ارادی(</a:t>
            </a:r>
            <a:r>
              <a:rPr lang="fa-IR" b="1" dirty="0" smtClean="0">
                <a:cs typeface="B Titr" panose="00000700000000000000" pitchFamily="2" charset="-78"/>
              </a:rPr>
              <a:t>تربیت</a:t>
            </a:r>
            <a:r>
              <a:rPr lang="fa-IR" dirty="0" smtClean="0">
                <a:cs typeface="B Titr" panose="00000700000000000000" pitchFamily="2" charset="-78"/>
              </a:rPr>
              <a:t>) به سوی کمال</a:t>
            </a:r>
            <a:endParaRPr lang="en-US" dirty="0">
              <a:cs typeface="B Titr" panose="00000700000000000000" pitchFamily="2" charset="-78"/>
            </a:endParaRPr>
          </a:p>
        </p:txBody>
      </p:sp>
      <p:sp>
        <p:nvSpPr>
          <p:cNvPr id="4" name="Oval 3"/>
          <p:cNvSpPr/>
          <p:nvPr/>
        </p:nvSpPr>
        <p:spPr>
          <a:xfrm>
            <a:off x="1225908" y="3792736"/>
            <a:ext cx="1428750" cy="1390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a:cs typeface="B Titr" panose="00000700000000000000" pitchFamily="2" charset="-78"/>
              </a:rPr>
              <a:t>منبع هستی:</a:t>
            </a:r>
          </a:p>
          <a:p>
            <a:pPr algn="ctr"/>
            <a:r>
              <a:rPr lang="fa-IR" sz="1600" b="1" dirty="0">
                <a:cs typeface="B Titr" panose="00000700000000000000" pitchFamily="2" charset="-78"/>
              </a:rPr>
              <a:t>فطرت الهی انسان</a:t>
            </a:r>
            <a:endParaRPr lang="en-US" sz="1600" b="1" dirty="0">
              <a:cs typeface="B Titr" panose="00000700000000000000" pitchFamily="2" charset="-78"/>
            </a:endParaRPr>
          </a:p>
        </p:txBody>
      </p:sp>
      <p:sp>
        <p:nvSpPr>
          <p:cNvPr id="6" name="Striped Right Arrow 5"/>
          <p:cNvSpPr/>
          <p:nvPr/>
        </p:nvSpPr>
        <p:spPr>
          <a:xfrm>
            <a:off x="2751249" y="3610109"/>
            <a:ext cx="3710726" cy="1654097"/>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500" b="1" dirty="0">
                <a:solidFill>
                  <a:schemeClr val="tx1"/>
                </a:solidFill>
                <a:cs typeface="B Titr" panose="00000700000000000000" pitchFamily="2" charset="-78"/>
              </a:rPr>
              <a:t>جریان اجتماعی تربیت زمینه ساز بروز و ظهورفطرت</a:t>
            </a:r>
            <a:endParaRPr lang="en-US" sz="1500" b="1" dirty="0">
              <a:solidFill>
                <a:schemeClr val="tx1"/>
              </a:solidFill>
              <a:cs typeface="B Titr" panose="00000700000000000000" pitchFamily="2" charset="-78"/>
            </a:endParaRPr>
          </a:p>
        </p:txBody>
      </p:sp>
      <p:sp>
        <p:nvSpPr>
          <p:cNvPr id="7" name="Smiley Face 6"/>
          <p:cNvSpPr/>
          <p:nvPr/>
        </p:nvSpPr>
        <p:spPr>
          <a:xfrm>
            <a:off x="6655157" y="3703062"/>
            <a:ext cx="1462557" cy="1468192"/>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a:solidFill>
                  <a:srgbClr val="FFFF00"/>
                </a:solidFill>
                <a:cs typeface="B Titr" panose="00000700000000000000" pitchFamily="2" charset="-78"/>
              </a:rPr>
              <a:t>کمال</a:t>
            </a:r>
            <a:endParaRPr lang="en-US" sz="3600" b="1" dirty="0">
              <a:solidFill>
                <a:srgbClr val="FFFF00"/>
              </a:solidFill>
              <a:cs typeface="B Titr" panose="00000700000000000000" pitchFamily="2" charset="-78"/>
            </a:endParaRPr>
          </a:p>
        </p:txBody>
      </p:sp>
      <p:sp>
        <p:nvSpPr>
          <p:cNvPr id="8" name="Right Arrow 7"/>
          <p:cNvSpPr/>
          <p:nvPr/>
        </p:nvSpPr>
        <p:spPr>
          <a:xfrm>
            <a:off x="2540358" y="2933969"/>
            <a:ext cx="4742645" cy="149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0393815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a:bodyPr>
          <a:lstStyle/>
          <a:p>
            <a:pPr algn="ctr" rtl="1"/>
            <a:r>
              <a:rPr lang="fa-IR" sz="4000" dirty="0" smtClean="0">
                <a:solidFill>
                  <a:srgbClr val="FF0000"/>
                </a:solidFill>
                <a:cs typeface="B Titr" panose="00000700000000000000" pitchFamily="2" charset="-78"/>
              </a:rPr>
              <a:t>دلیل سوم – دین </a:t>
            </a:r>
            <a:endParaRPr lang="en-US" sz="4000" dirty="0">
              <a:solidFill>
                <a:srgbClr val="FF0000"/>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2840080"/>
              </p:ext>
            </p:extLst>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79183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40000"/>
              <a:lumOff val="60000"/>
            </a:schemeClr>
          </a:solidFill>
        </p:spPr>
        <p:txBody>
          <a:bodyPr/>
          <a:lstStyle/>
          <a:p>
            <a:pPr algn="ctr" rtl="1"/>
            <a:r>
              <a:rPr lang="fa-IR" dirty="0" smtClean="0">
                <a:solidFill>
                  <a:srgbClr val="C00000"/>
                </a:solidFill>
                <a:cs typeface="B Titr" panose="00000700000000000000" pitchFamily="2" charset="-78"/>
              </a:rPr>
              <a:t>دلیل 4و5 مخاطرات ، آزادی و اختیار</a:t>
            </a:r>
            <a:endParaRPr lang="fa-IR" dirty="0">
              <a:solidFill>
                <a:srgbClr val="C00000"/>
              </a:solidFill>
              <a:cs typeface="B Titr" panose="00000700000000000000" pitchFamily="2" charset="-78"/>
            </a:endParaRPr>
          </a:p>
        </p:txBody>
      </p:sp>
      <p:graphicFrame>
        <p:nvGraphicFramePr>
          <p:cNvPr id="4" name="Content Placeholder 3"/>
          <p:cNvGraphicFramePr>
            <a:graphicFrameLocks noGrp="1"/>
          </p:cNvGraphicFramePr>
          <p:nvPr>
            <p:ph idx="1"/>
            <p:extLst/>
          </p:nvPr>
        </p:nvGraphicFramePr>
        <p:xfrm>
          <a:off x="0" y="2125267"/>
          <a:ext cx="8515350" cy="3875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quot;No&quot; Symbol 8"/>
          <p:cNvSpPr/>
          <p:nvPr/>
        </p:nvSpPr>
        <p:spPr>
          <a:xfrm rot="18631994">
            <a:off x="4723496" y="2594653"/>
            <a:ext cx="432048" cy="455567"/>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solidFill>
                <a:schemeClr val="tx1"/>
              </a:solidFill>
            </a:endParaRPr>
          </a:p>
        </p:txBody>
      </p:sp>
      <p:sp>
        <p:nvSpPr>
          <p:cNvPr id="12" name="Chevron 11"/>
          <p:cNvSpPr/>
          <p:nvPr/>
        </p:nvSpPr>
        <p:spPr>
          <a:xfrm rot="1852221">
            <a:off x="5576242" y="2891253"/>
            <a:ext cx="363474" cy="363474"/>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solidFill>
                <a:schemeClr val="tx1"/>
              </a:solidFill>
            </a:endParaRPr>
          </a:p>
        </p:txBody>
      </p:sp>
      <p:sp>
        <p:nvSpPr>
          <p:cNvPr id="13" name="Chevron 12"/>
          <p:cNvSpPr/>
          <p:nvPr/>
        </p:nvSpPr>
        <p:spPr>
          <a:xfrm rot="2570952">
            <a:off x="5791762" y="3067331"/>
            <a:ext cx="363474" cy="363474"/>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solidFill>
                <a:schemeClr val="tx1"/>
              </a:solidFill>
            </a:endParaRPr>
          </a:p>
        </p:txBody>
      </p:sp>
      <p:sp>
        <p:nvSpPr>
          <p:cNvPr id="14" name="Chevron 13"/>
          <p:cNvSpPr/>
          <p:nvPr/>
        </p:nvSpPr>
        <p:spPr>
          <a:xfrm rot="3201256">
            <a:off x="5938360" y="3297183"/>
            <a:ext cx="363474" cy="363474"/>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solidFill>
                <a:schemeClr val="tx1"/>
              </a:solidFill>
            </a:endParaRPr>
          </a:p>
        </p:txBody>
      </p:sp>
      <p:sp>
        <p:nvSpPr>
          <p:cNvPr id="15" name="Chevron 14"/>
          <p:cNvSpPr/>
          <p:nvPr/>
        </p:nvSpPr>
        <p:spPr>
          <a:xfrm rot="3836968">
            <a:off x="6048596" y="3547280"/>
            <a:ext cx="363474" cy="363474"/>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solidFill>
                <a:schemeClr val="tx1"/>
              </a:solidFill>
            </a:endParaRPr>
          </a:p>
        </p:txBody>
      </p:sp>
      <p:sp>
        <p:nvSpPr>
          <p:cNvPr id="16" name="Chevron 15"/>
          <p:cNvSpPr/>
          <p:nvPr/>
        </p:nvSpPr>
        <p:spPr>
          <a:xfrm rot="4324672">
            <a:off x="6116949" y="3804745"/>
            <a:ext cx="363474" cy="363474"/>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solidFill>
                <a:schemeClr val="tx1"/>
              </a:solidFill>
            </a:endParaRPr>
          </a:p>
        </p:txBody>
      </p:sp>
      <p:sp>
        <p:nvSpPr>
          <p:cNvPr id="17" name="Chevron 16"/>
          <p:cNvSpPr/>
          <p:nvPr/>
        </p:nvSpPr>
        <p:spPr>
          <a:xfrm rot="5188525">
            <a:off x="6129820" y="4087901"/>
            <a:ext cx="363474" cy="363474"/>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solidFill>
                <a:schemeClr val="tx1"/>
              </a:solidFill>
            </a:endParaRPr>
          </a:p>
        </p:txBody>
      </p:sp>
      <p:sp>
        <p:nvSpPr>
          <p:cNvPr id="18" name="Chevron 17"/>
          <p:cNvSpPr/>
          <p:nvPr/>
        </p:nvSpPr>
        <p:spPr>
          <a:xfrm rot="5672244">
            <a:off x="6125858" y="4356905"/>
            <a:ext cx="363474" cy="363474"/>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solidFill>
                <a:schemeClr val="tx1"/>
              </a:solidFill>
            </a:endParaRPr>
          </a:p>
        </p:txBody>
      </p:sp>
      <p:sp>
        <p:nvSpPr>
          <p:cNvPr id="19" name="TextBox 18"/>
          <p:cNvSpPr txBox="1"/>
          <p:nvPr/>
        </p:nvSpPr>
        <p:spPr>
          <a:xfrm>
            <a:off x="5281324" y="3757638"/>
            <a:ext cx="708848" cy="300082"/>
          </a:xfrm>
          <a:prstGeom prst="rect">
            <a:avLst/>
          </a:prstGeom>
          <a:noFill/>
        </p:spPr>
        <p:txBody>
          <a:bodyPr wrap="none" rtlCol="1">
            <a:spAutoFit/>
          </a:bodyPr>
          <a:lstStyle/>
          <a:p>
            <a:r>
              <a:rPr lang="fa-IR" sz="1350" dirty="0">
                <a:cs typeface="B Titr" panose="00000700000000000000" pitchFamily="2" charset="-78"/>
              </a:rPr>
              <a:t>سیرقهقرا</a:t>
            </a:r>
          </a:p>
        </p:txBody>
      </p:sp>
      <p:sp>
        <p:nvSpPr>
          <p:cNvPr id="20" name="TextBox 19"/>
          <p:cNvSpPr txBox="1"/>
          <p:nvPr/>
        </p:nvSpPr>
        <p:spPr>
          <a:xfrm>
            <a:off x="5579384" y="4720744"/>
            <a:ext cx="1350050" cy="300082"/>
          </a:xfrm>
          <a:prstGeom prst="rect">
            <a:avLst/>
          </a:prstGeom>
          <a:noFill/>
        </p:spPr>
        <p:txBody>
          <a:bodyPr wrap="none" rtlCol="1">
            <a:spAutoFit/>
          </a:bodyPr>
          <a:lstStyle/>
          <a:p>
            <a:r>
              <a:rPr lang="fa-IR" sz="1350" dirty="0">
                <a:cs typeface="B Titr" panose="00000700000000000000" pitchFamily="2" charset="-78"/>
              </a:rPr>
              <a:t>کالانعام بل هم اضل</a:t>
            </a:r>
          </a:p>
        </p:txBody>
      </p:sp>
      <p:sp>
        <p:nvSpPr>
          <p:cNvPr id="3" name="Oval 2"/>
          <p:cNvSpPr/>
          <p:nvPr/>
        </p:nvSpPr>
        <p:spPr>
          <a:xfrm>
            <a:off x="1679523" y="2125266"/>
            <a:ext cx="1218224" cy="85751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500" b="1" dirty="0">
                <a:solidFill>
                  <a:schemeClr val="tx1"/>
                </a:solidFill>
              </a:rPr>
              <a:t>عوامل ناشایست محیطی</a:t>
            </a:r>
            <a:endParaRPr lang="en-US" sz="1500" b="1" dirty="0">
              <a:solidFill>
                <a:schemeClr val="tx1"/>
              </a:solidFill>
            </a:endParaRPr>
          </a:p>
        </p:txBody>
      </p:sp>
      <p:sp>
        <p:nvSpPr>
          <p:cNvPr id="21" name="Oval 20"/>
          <p:cNvSpPr/>
          <p:nvPr/>
        </p:nvSpPr>
        <p:spPr>
          <a:xfrm>
            <a:off x="67615" y="2157995"/>
            <a:ext cx="1215443" cy="85751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500" b="1" dirty="0">
                <a:solidFill>
                  <a:schemeClr val="tx1"/>
                </a:solidFill>
              </a:rPr>
              <a:t>وسوسه شیطان و پیروان او</a:t>
            </a:r>
            <a:endParaRPr lang="en-US" sz="1500" b="1" dirty="0">
              <a:solidFill>
                <a:schemeClr val="tx1"/>
              </a:solidFill>
            </a:endParaRPr>
          </a:p>
        </p:txBody>
      </p:sp>
      <p:sp>
        <p:nvSpPr>
          <p:cNvPr id="22" name="Oval 21"/>
          <p:cNvSpPr/>
          <p:nvPr/>
        </p:nvSpPr>
        <p:spPr>
          <a:xfrm>
            <a:off x="208824" y="3149263"/>
            <a:ext cx="850006" cy="119383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tx1"/>
                </a:solidFill>
              </a:rPr>
              <a:t>هوای نفس </a:t>
            </a:r>
            <a:endParaRPr lang="en-US" b="1" dirty="0">
              <a:solidFill>
                <a:schemeClr val="tx1"/>
              </a:solidFill>
            </a:endParaRPr>
          </a:p>
        </p:txBody>
      </p:sp>
      <p:sp>
        <p:nvSpPr>
          <p:cNvPr id="11" name="Smiley Face 10"/>
          <p:cNvSpPr/>
          <p:nvPr/>
        </p:nvSpPr>
        <p:spPr>
          <a:xfrm>
            <a:off x="3752258" y="2223521"/>
            <a:ext cx="1033529" cy="1164153"/>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a:solidFill>
                  <a:schemeClr val="accent4">
                    <a:lumMod val="50000"/>
                  </a:schemeClr>
                </a:solidFill>
              </a:rPr>
              <a:t>کمال</a:t>
            </a:r>
            <a:endParaRPr lang="en-US" sz="1350" b="1" dirty="0">
              <a:solidFill>
                <a:schemeClr val="accent4">
                  <a:lumMod val="50000"/>
                </a:schemeClr>
              </a:solidFill>
            </a:endParaRPr>
          </a:p>
        </p:txBody>
      </p:sp>
      <p:sp>
        <p:nvSpPr>
          <p:cNvPr id="23" name="Right Arrow 22"/>
          <p:cNvSpPr/>
          <p:nvPr/>
        </p:nvSpPr>
        <p:spPr>
          <a:xfrm rot="19758116">
            <a:off x="805480" y="3662384"/>
            <a:ext cx="3887074" cy="1715753"/>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500" b="1" dirty="0">
                <a:solidFill>
                  <a:schemeClr val="tx1"/>
                </a:solidFill>
              </a:rPr>
              <a:t>حرکت اختیاری و آگاهانه به سوی کمال </a:t>
            </a:r>
          </a:p>
          <a:p>
            <a:pPr algn="ctr"/>
            <a:r>
              <a:rPr lang="fa-IR" sz="1500" b="1" dirty="0">
                <a:solidFill>
                  <a:schemeClr val="tx1"/>
                </a:solidFill>
              </a:rPr>
              <a:t>جریانی اجتماعی (تربیت) ازبیرون لازم است تا حرکت اختیاری را مدیریت کند.</a:t>
            </a:r>
            <a:endParaRPr lang="en-US" sz="1500" b="1" dirty="0">
              <a:solidFill>
                <a:schemeClr val="tx1"/>
              </a:solidFill>
            </a:endParaRPr>
          </a:p>
        </p:txBody>
      </p:sp>
    </p:spTree>
    <p:extLst>
      <p:ext uri="{BB962C8B-B14F-4D97-AF65-F5344CB8AC3E}">
        <p14:creationId xmlns:p14="http://schemas.microsoft.com/office/powerpoint/2010/main" val="418310691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pPr algn="ctr" rtl="1"/>
            <a:r>
              <a:rPr lang="fa-IR" dirty="0">
                <a:solidFill>
                  <a:srgbClr val="C00000"/>
                </a:solidFill>
                <a:cs typeface="B Titr" panose="00000700000000000000" pitchFamily="2" charset="-78"/>
              </a:rPr>
              <a:t>دلیل </a:t>
            </a:r>
            <a:r>
              <a:rPr lang="fa-IR" dirty="0" smtClean="0">
                <a:solidFill>
                  <a:srgbClr val="C00000"/>
                </a:solidFill>
                <a:cs typeface="B Titr" panose="00000700000000000000" pitchFamily="2" charset="-78"/>
              </a:rPr>
              <a:t>6و7هویت انسانی</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4020692"/>
              </p:ext>
            </p:extLst>
          </p:nvPr>
        </p:nvGraphicFramePr>
        <p:xfrm>
          <a:off x="0" y="1985471"/>
          <a:ext cx="9144000" cy="4872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6-Point Star 4"/>
          <p:cNvSpPr/>
          <p:nvPr/>
        </p:nvSpPr>
        <p:spPr>
          <a:xfrm>
            <a:off x="3139225" y="4687105"/>
            <a:ext cx="1526147" cy="1313645"/>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tx1"/>
                </a:solidFill>
              </a:rPr>
              <a:t>جریان زندگی</a:t>
            </a:r>
            <a:endParaRPr lang="en-US" b="1" dirty="0">
              <a:solidFill>
                <a:schemeClr val="tx1"/>
              </a:solidFill>
            </a:endParaRPr>
          </a:p>
        </p:txBody>
      </p:sp>
      <p:sp>
        <p:nvSpPr>
          <p:cNvPr id="6" name="Vertical Scroll 5"/>
          <p:cNvSpPr/>
          <p:nvPr/>
        </p:nvSpPr>
        <p:spPr>
          <a:xfrm>
            <a:off x="7244176" y="2276872"/>
            <a:ext cx="1854558" cy="3819019"/>
          </a:xfrm>
          <a:prstGeom prst="verticalScroll">
            <a:avLst/>
          </a:prstGeom>
          <a:blipFill>
            <a:blip r:embed="rId7"/>
            <a:tile tx="0" ty="0" sx="100000" sy="100000" flip="none" algn="tl"/>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a:solidFill>
                  <a:srgbClr val="FFFF00"/>
                </a:solidFill>
              </a:rPr>
              <a:t>شکل گیری هویت انسانی و </a:t>
            </a:r>
            <a:r>
              <a:rPr lang="fa-IR" sz="2000" b="1" dirty="0">
                <a:solidFill>
                  <a:srgbClr val="FFFF00"/>
                </a:solidFill>
              </a:rPr>
              <a:t>شخصیت </a:t>
            </a:r>
            <a:r>
              <a:rPr lang="fa-IR" sz="2400" b="1" dirty="0">
                <a:solidFill>
                  <a:srgbClr val="FFFF00"/>
                </a:solidFill>
              </a:rPr>
              <a:t>مستقل</a:t>
            </a:r>
            <a:endParaRPr lang="en-US" sz="2400" b="1" dirty="0">
              <a:solidFill>
                <a:srgbClr val="FFFF00"/>
              </a:solidFill>
            </a:endParaRPr>
          </a:p>
        </p:txBody>
      </p:sp>
      <p:sp>
        <p:nvSpPr>
          <p:cNvPr id="7" name="Right Brace 6"/>
          <p:cNvSpPr/>
          <p:nvPr/>
        </p:nvSpPr>
        <p:spPr>
          <a:xfrm>
            <a:off x="6969211" y="2663511"/>
            <a:ext cx="482765" cy="3432380"/>
          </a:xfrm>
          <a:prstGeom prst="rightBrace">
            <a:avLst/>
          </a:prstGeom>
          <a:ln w="762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8" name="Cloud 7"/>
          <p:cNvSpPr/>
          <p:nvPr/>
        </p:nvSpPr>
        <p:spPr>
          <a:xfrm>
            <a:off x="5336460" y="1893139"/>
            <a:ext cx="1642056" cy="1796603"/>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100" b="1" dirty="0">
                <a:solidFill>
                  <a:schemeClr val="tx1"/>
                </a:solidFill>
              </a:rPr>
              <a:t>تربیت به عنوان جریان اجتماعی باتقویت اراده و کوشش فردی وبسط آزادی های فردی</a:t>
            </a:r>
            <a:endParaRPr lang="en-US" sz="1100" b="1" dirty="0">
              <a:solidFill>
                <a:schemeClr val="tx1"/>
              </a:solidFill>
            </a:endParaRPr>
          </a:p>
        </p:txBody>
      </p:sp>
      <p:sp>
        <p:nvSpPr>
          <p:cNvPr id="9" name="Cloud 8"/>
          <p:cNvSpPr/>
          <p:nvPr/>
        </p:nvSpPr>
        <p:spPr>
          <a:xfrm>
            <a:off x="154837" y="4450147"/>
            <a:ext cx="2289706" cy="1796603"/>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200" b="1" dirty="0">
                <a:solidFill>
                  <a:schemeClr val="tx1"/>
                </a:solidFill>
              </a:rPr>
              <a:t>تربیت به عنوان جریان اجتماعی با تنظیم زمینه های حرکت تکاملی ،ساماندهی شرایط و محیط اجتماعی</a:t>
            </a:r>
            <a:endParaRPr lang="en-US" sz="1200" b="1" dirty="0">
              <a:solidFill>
                <a:schemeClr val="tx1"/>
              </a:solidFill>
            </a:endParaRPr>
          </a:p>
        </p:txBody>
      </p:sp>
      <p:cxnSp>
        <p:nvCxnSpPr>
          <p:cNvPr id="11" name="Elbow Connector 10"/>
          <p:cNvCxnSpPr/>
          <p:nvPr/>
        </p:nvCxnSpPr>
        <p:spPr>
          <a:xfrm rot="5400000">
            <a:off x="5858570" y="3575868"/>
            <a:ext cx="1264769" cy="540915"/>
          </a:xfrm>
          <a:prstGeom prst="bentConnector3">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0"/>
          </p:cNvCxnSpPr>
          <p:nvPr/>
        </p:nvCxnSpPr>
        <p:spPr>
          <a:xfrm flipV="1">
            <a:off x="2442635" y="5090071"/>
            <a:ext cx="484673" cy="258378"/>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Cloud 13"/>
          <p:cNvSpPr/>
          <p:nvPr/>
        </p:nvSpPr>
        <p:spPr>
          <a:xfrm>
            <a:off x="325180" y="1985471"/>
            <a:ext cx="2309809" cy="135608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a:solidFill>
                  <a:schemeClr val="tx1"/>
                </a:solidFill>
              </a:rPr>
              <a:t>حرکت استکمالی آزادانه و آگاهانه</a:t>
            </a:r>
            <a:endParaRPr lang="en-US" sz="1600" b="1" dirty="0">
              <a:solidFill>
                <a:schemeClr val="tx1"/>
              </a:solidFill>
            </a:endParaRPr>
          </a:p>
        </p:txBody>
      </p:sp>
      <p:cxnSp>
        <p:nvCxnSpPr>
          <p:cNvPr id="15" name="Straight Arrow Connector 14"/>
          <p:cNvCxnSpPr/>
          <p:nvPr/>
        </p:nvCxnSpPr>
        <p:spPr>
          <a:xfrm>
            <a:off x="2660332" y="2710308"/>
            <a:ext cx="821570" cy="22996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Curved Down Arrow 17"/>
          <p:cNvSpPr/>
          <p:nvPr/>
        </p:nvSpPr>
        <p:spPr>
          <a:xfrm rot="12653378">
            <a:off x="3038512" y="6097046"/>
            <a:ext cx="1727572" cy="611716"/>
          </a:xfrm>
          <a:prstGeom prst="curvedDownArrow">
            <a:avLst>
              <a:gd name="adj1" fmla="val 25000"/>
              <a:gd name="adj2" fmla="val 25763"/>
              <a:gd name="adj3" fmla="val 2353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3541396898"/>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51520" y="1930400"/>
            <a:ext cx="7560839" cy="4927600"/>
          </a:xfrm>
        </p:spPr>
        <p:txBody>
          <a:bodyPr>
            <a:normAutofit/>
          </a:bodyPr>
          <a:lstStyle/>
          <a:p>
            <a:pPr eaLnBrk="1" hangingPunct="1">
              <a:buFont typeface="Wingdings" pitchFamily="2" charset="2"/>
              <a:buChar char="Ø"/>
            </a:pPr>
            <a:endParaRPr lang="fa-IR" sz="1500" dirty="0">
              <a:cs typeface="B Titr" pitchFamily="2" charset="-78"/>
            </a:endParaRPr>
          </a:p>
          <a:p>
            <a:pPr algn="just" rtl="1">
              <a:defRPr/>
            </a:pPr>
            <a:r>
              <a:rPr lang="ar-SA" sz="2000" b="1" dirty="0">
                <a:solidFill>
                  <a:srgbClr val="FF0000"/>
                </a:solidFill>
                <a:cs typeface="B Titr" pitchFamily="2" charset="-78"/>
              </a:rPr>
              <a:t>تربيت عمومي</a:t>
            </a:r>
            <a:r>
              <a:rPr lang="fa-IR" sz="2000" b="1" dirty="0">
                <a:solidFill>
                  <a:srgbClr val="FF0000"/>
                </a:solidFill>
                <a:cs typeface="B Titr" pitchFamily="2" charset="-78"/>
              </a:rPr>
              <a:t> :   </a:t>
            </a:r>
            <a:r>
              <a:rPr lang="fa-IR" sz="2000" b="1" dirty="0">
                <a:cs typeface="B Titr" pitchFamily="2" charset="-78"/>
              </a:rPr>
              <a:t>بخشي از جريان تربيت كه در جهت تکوين و تعالي مداوم هويت متربيان با تأكيد بر وجوه مشترک هويت، ضمن ملاحظه</a:t>
            </a:r>
            <a:r>
              <a:rPr lang="en-US" sz="2000" b="1" dirty="0">
                <a:cs typeface="B Titr" pitchFamily="2" charset="-78"/>
              </a:rPr>
              <a:t>‌</a:t>
            </a:r>
            <a:r>
              <a:rPr lang="fa-IR" sz="2000" b="1" dirty="0">
                <a:cs typeface="B Titr" pitchFamily="2" charset="-78"/>
              </a:rPr>
              <a:t>ي ويژگي</a:t>
            </a:r>
            <a:r>
              <a:rPr lang="en-US" sz="2000" b="1" dirty="0">
                <a:cs typeface="B Titr" pitchFamily="2" charset="-78"/>
              </a:rPr>
              <a:t>‌</a:t>
            </a:r>
            <a:r>
              <a:rPr lang="fa-IR" sz="2000" b="1" dirty="0">
                <a:cs typeface="B Titr" pitchFamily="2" charset="-78"/>
              </a:rPr>
              <a:t>هاي فردي و مشترک ايشان ، انجام مي</a:t>
            </a:r>
            <a:r>
              <a:rPr lang="en-US" sz="2000" b="1" dirty="0">
                <a:cs typeface="B Titr" pitchFamily="2" charset="-78"/>
              </a:rPr>
              <a:t>‌</a:t>
            </a:r>
            <a:r>
              <a:rPr lang="fa-IR" sz="2000" b="1" dirty="0">
                <a:cs typeface="B Titr" pitchFamily="2" charset="-78"/>
              </a:rPr>
              <a:t>شود تا متربيان مرتبه</a:t>
            </a:r>
            <a:r>
              <a:rPr lang="en-US" sz="2000" b="1" dirty="0">
                <a:cs typeface="B Titr" pitchFamily="2" charset="-78"/>
              </a:rPr>
              <a:t>‌</a:t>
            </a:r>
            <a:r>
              <a:rPr lang="fa-IR" sz="2000" b="1" dirty="0">
                <a:cs typeface="B Titr" pitchFamily="2" charset="-78"/>
              </a:rPr>
              <a:t>اي از آمادگي براي تحقق حيات طيبه در ابعاد فردی، خانوادگی واجتماعی را به دست آورند كه تحصيل آن مرتبه، براي عموم افراد جامعه لازم يا شايسته باشد</a:t>
            </a:r>
            <a:r>
              <a:rPr lang="en-US" sz="2000" dirty="0">
                <a:cs typeface="B Titr" pitchFamily="2" charset="-78"/>
              </a:rPr>
              <a:t> </a:t>
            </a:r>
            <a:r>
              <a:rPr lang="fa-IR" sz="2000" dirty="0">
                <a:cs typeface="B Titr" pitchFamily="2" charset="-78"/>
              </a:rPr>
              <a:t>. </a:t>
            </a:r>
          </a:p>
          <a:p>
            <a:pPr algn="just" rtl="1">
              <a:defRPr/>
            </a:pPr>
            <a:r>
              <a:rPr lang="fa-IR" sz="2000" b="1" dirty="0">
                <a:solidFill>
                  <a:srgbClr val="FF0000"/>
                </a:solidFill>
                <a:cs typeface="B Titr" pitchFamily="2" charset="-78"/>
              </a:rPr>
              <a:t>تربيت تخصصی:  </a:t>
            </a:r>
            <a:r>
              <a:rPr lang="fa-IR" sz="2000" b="1" dirty="0">
                <a:cs typeface="B Titr" pitchFamily="2" charset="-78"/>
              </a:rPr>
              <a:t>بخشي از جريان تربيت كه در راستاي تکوين و تعالي پيوسته</a:t>
            </a:r>
            <a:r>
              <a:rPr lang="en-US" sz="2000" b="1" dirty="0">
                <a:cs typeface="B Titr" pitchFamily="2" charset="-78"/>
              </a:rPr>
              <a:t>‌</a:t>
            </a:r>
            <a:r>
              <a:rPr lang="fa-IR" sz="2000" b="1" dirty="0">
                <a:cs typeface="B Titr" pitchFamily="2" charset="-78"/>
              </a:rPr>
              <a:t>ي وجوه اختصاصي هويت متربیان بر بنياد تکوين وجوه مشترک هويت ایشان انجام  مي</a:t>
            </a:r>
            <a:r>
              <a:rPr lang="en-US" sz="2000" b="1" dirty="0">
                <a:cs typeface="B Titr" pitchFamily="2" charset="-78"/>
              </a:rPr>
              <a:t>‌</a:t>
            </a:r>
            <a:r>
              <a:rPr lang="fa-IR" sz="2000" b="1" dirty="0">
                <a:cs typeface="B Titr" pitchFamily="2" charset="-78"/>
              </a:rPr>
              <a:t>گردد تا متربيان مرتبه</a:t>
            </a:r>
            <a:r>
              <a:rPr lang="en-US" sz="2000" b="1" dirty="0">
                <a:cs typeface="B Titr" pitchFamily="2" charset="-78"/>
              </a:rPr>
              <a:t>‌</a:t>
            </a:r>
            <a:r>
              <a:rPr lang="fa-IR" sz="2000" b="1" dirty="0">
                <a:cs typeface="B Titr" pitchFamily="2" charset="-78"/>
              </a:rPr>
              <a:t>اي از آمادگي را براي تحقق مراتب حيات طيبه در ابعاد مختلف به دست آورند كه وصول به آن مرتبه از آمادگي در جهت </a:t>
            </a:r>
            <a:r>
              <a:rPr lang="fa-IR" sz="2000" b="1" i="1" dirty="0">
                <a:cs typeface="B Titr" pitchFamily="2" charset="-78"/>
              </a:rPr>
              <a:t>تشکیل </a:t>
            </a:r>
            <a:r>
              <a:rPr lang="fa-IR" sz="2800" b="1" i="1" dirty="0">
                <a:solidFill>
                  <a:srgbClr val="00B050"/>
                </a:solidFill>
                <a:cs typeface="B Titr" pitchFamily="2" charset="-78"/>
              </a:rPr>
              <a:t>جامعه صالح وپیشرفت مداوم آن</a:t>
            </a:r>
            <a:r>
              <a:rPr lang="fa-IR" sz="2800" b="1" dirty="0">
                <a:solidFill>
                  <a:srgbClr val="00B050"/>
                </a:solidFill>
                <a:cs typeface="B Titr" pitchFamily="2" charset="-78"/>
              </a:rPr>
              <a:t>  براساس نظام معیار اسلامی</a:t>
            </a:r>
            <a:r>
              <a:rPr lang="fa-IR" sz="2000" b="1" dirty="0">
                <a:cs typeface="B Titr" pitchFamily="2" charset="-78"/>
              </a:rPr>
              <a:t>،، تنها براي بخشي از افراد جامعه لازم يا شايسته باشد</a:t>
            </a:r>
            <a:r>
              <a:rPr lang="fa-IR" sz="2800" b="1" dirty="0">
                <a:cs typeface="B Titr" pitchFamily="2" charset="-78"/>
              </a:rPr>
              <a:t>. </a:t>
            </a:r>
            <a:endParaRPr lang="fa-IR" sz="2800" dirty="0">
              <a:cs typeface="B Titr" pitchFamily="2" charset="-78"/>
            </a:endParaRPr>
          </a:p>
          <a:p>
            <a:pPr eaLnBrk="1" hangingPunct="1">
              <a:buFont typeface="Wingdings" pitchFamily="2" charset="2"/>
              <a:buNone/>
            </a:pPr>
            <a:endParaRPr lang="en-US" b="1" dirty="0">
              <a:cs typeface="B Titr" pitchFamily="2" charset="-78"/>
            </a:endParaRPr>
          </a:p>
        </p:txBody>
      </p:sp>
      <p:sp>
        <p:nvSpPr>
          <p:cNvPr id="25602" name="Rectangle 2"/>
          <p:cNvSpPr>
            <a:spLocks noGrp="1" noChangeArrowheads="1"/>
          </p:cNvSpPr>
          <p:nvPr>
            <p:ph type="title"/>
          </p:nvPr>
        </p:nvSpPr>
        <p:spPr>
          <a:xfrm>
            <a:off x="609599" y="164627"/>
            <a:ext cx="6347713" cy="1320800"/>
          </a:xfrm>
          <a:solidFill>
            <a:srgbClr val="FFFF00"/>
          </a:solidFill>
        </p:spPr>
        <p:txBody>
          <a:bodyPr>
            <a:noAutofit/>
          </a:bodyPr>
          <a:lstStyle/>
          <a:p>
            <a:pPr algn="ctr" rtl="1"/>
            <a:r>
              <a:rPr lang="fa-IR" sz="2700" dirty="0">
                <a:solidFill>
                  <a:srgbClr val="0000FF"/>
                </a:solidFill>
                <a:cs typeface="B Titr" pitchFamily="2" charset="-78"/>
              </a:rPr>
              <a:t> </a:t>
            </a:r>
            <a:br>
              <a:rPr lang="fa-IR" sz="2700" dirty="0">
                <a:solidFill>
                  <a:srgbClr val="0000FF"/>
                </a:solidFill>
                <a:cs typeface="B Titr" pitchFamily="2" charset="-78"/>
              </a:rPr>
            </a:br>
            <a:r>
              <a:rPr lang="fa-IR" sz="2700" dirty="0">
                <a:solidFill>
                  <a:srgbClr val="0000FF"/>
                </a:solidFill>
                <a:cs typeface="B Titr" pitchFamily="2" charset="-78"/>
              </a:rPr>
              <a:t/>
            </a:r>
            <a:br>
              <a:rPr lang="fa-IR" sz="2700" dirty="0">
                <a:solidFill>
                  <a:srgbClr val="0000FF"/>
                </a:solidFill>
                <a:cs typeface="B Titr" pitchFamily="2" charset="-78"/>
              </a:rPr>
            </a:br>
            <a:r>
              <a:rPr lang="fa-IR" sz="2700" dirty="0">
                <a:solidFill>
                  <a:srgbClr val="0000FF"/>
                </a:solidFill>
                <a:cs typeface="B Titr" pitchFamily="2" charset="-78"/>
              </a:rPr>
              <a:t>انواع تربیت (با توجه به ميزان شمول)</a:t>
            </a:r>
            <a:r>
              <a:rPr lang="en-US" sz="2700" dirty="0">
                <a:solidFill>
                  <a:srgbClr val="0000FF"/>
                </a:solidFill>
                <a:cs typeface="B Titr" pitchFamily="2" charset="-78"/>
              </a:rPr>
              <a:t> :</a:t>
            </a:r>
            <a:r>
              <a:rPr lang="fa-IR" sz="2700" dirty="0">
                <a:solidFill>
                  <a:srgbClr val="0000FF"/>
                </a:solidFill>
                <a:cs typeface="B Titr" pitchFamily="2" charset="-78"/>
              </a:rPr>
              <a:t/>
            </a:r>
            <a:br>
              <a:rPr lang="fa-IR" sz="2700" dirty="0">
                <a:solidFill>
                  <a:srgbClr val="0000FF"/>
                </a:solidFill>
                <a:cs typeface="B Titr" pitchFamily="2" charset="-78"/>
              </a:rPr>
            </a:br>
            <a:r>
              <a:rPr lang="fa-IR" sz="2700" dirty="0">
                <a:solidFill>
                  <a:srgbClr val="FF0000"/>
                </a:solidFill>
                <a:cs typeface="B Titr" pitchFamily="2" charset="-78"/>
              </a:rPr>
              <a:t/>
            </a:r>
            <a:br>
              <a:rPr lang="fa-IR" sz="2700" dirty="0">
                <a:solidFill>
                  <a:srgbClr val="FF0000"/>
                </a:solidFill>
                <a:cs typeface="B Titr" pitchFamily="2" charset="-78"/>
              </a:rPr>
            </a:br>
            <a:r>
              <a:rPr lang="fa-IR" sz="2700" dirty="0">
                <a:solidFill>
                  <a:srgbClr val="FF0000"/>
                </a:solidFill>
                <a:cs typeface="B Titr" pitchFamily="2" charset="-78"/>
              </a:rPr>
              <a:t> </a:t>
            </a:r>
            <a:endParaRPr lang="en-US" sz="2700" dirty="0">
              <a:solidFill>
                <a:srgbClr val="FF0000"/>
              </a:solidFill>
              <a:cs typeface="B Titr" pitchFamily="2" charset="-78"/>
            </a:endParaRPr>
          </a:p>
        </p:txBody>
      </p:sp>
      <p:sp>
        <p:nvSpPr>
          <p:cNvPr id="4" name="Slide Number Placeholder 3"/>
          <p:cNvSpPr>
            <a:spLocks noGrp="1"/>
          </p:cNvSpPr>
          <p:nvPr>
            <p:ph type="sldNum" sz="quarter" idx="11"/>
          </p:nvPr>
        </p:nvSpPr>
        <p:spPr/>
        <p:txBody>
          <a:bodyPr/>
          <a:lstStyle/>
          <a:p>
            <a:fld id="{E00064CF-72D3-44C8-8538-B79538C4E96D}" type="slidenum">
              <a:rPr lang="en-US" smtClean="0"/>
              <a:pPr/>
              <a:t>217</a:t>
            </a:fld>
            <a:endParaRPr lang="en-US" dirty="0"/>
          </a:p>
        </p:txBody>
      </p:sp>
    </p:spTree>
    <p:extLst>
      <p:ext uri="{BB962C8B-B14F-4D97-AF65-F5344CB8AC3E}">
        <p14:creationId xmlns:p14="http://schemas.microsoft.com/office/powerpoint/2010/main" val="912454131"/>
      </p:ext>
    </p:extLst>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598" y="2160590"/>
            <a:ext cx="6842721" cy="4697410"/>
          </a:xfrm>
        </p:spPr>
        <p:txBody>
          <a:bodyPr>
            <a:noAutofit/>
          </a:bodyPr>
          <a:lstStyle/>
          <a:p>
            <a:endParaRPr lang="fa-IR" b="1" dirty="0">
              <a:cs typeface="B Titr" pitchFamily="2" charset="-78"/>
            </a:endParaRPr>
          </a:p>
          <a:p>
            <a:pPr algn="just" rtl="1">
              <a:buNone/>
            </a:pPr>
            <a:r>
              <a:rPr lang="fa-IR" sz="2400" b="1" dirty="0">
                <a:cs typeface="B Titr" pitchFamily="2" charset="-78"/>
              </a:rPr>
              <a:t>بايستي اين دو نوع تربيت را به </a:t>
            </a:r>
            <a:r>
              <a:rPr lang="fa-IR" sz="2400" b="1" dirty="0">
                <a:solidFill>
                  <a:srgbClr val="FF0000"/>
                </a:solidFill>
                <a:cs typeface="B Titr" pitchFamily="2" charset="-78"/>
              </a:rPr>
              <a:t>مثابه دوبخش مكمل از يك جريان </a:t>
            </a:r>
            <a:r>
              <a:rPr lang="fa-IR" sz="2400" b="1" dirty="0">
                <a:cs typeface="B Titr" pitchFamily="2" charset="-78"/>
              </a:rPr>
              <a:t>بدانيم كه هر يك از آن</a:t>
            </a:r>
            <a:r>
              <a:rPr lang="en-US" sz="2400" b="1" dirty="0">
                <a:cs typeface="B Titr" pitchFamily="2" charset="-78"/>
              </a:rPr>
              <a:t>‌</a:t>
            </a:r>
            <a:r>
              <a:rPr lang="fa-IR" sz="2400" b="1" dirty="0">
                <a:cs typeface="B Titr" pitchFamily="2" charset="-78"/>
              </a:rPr>
              <a:t>ها اهميت خاص وكاركرد مستقلي در بهبود كيفيت زندگي فردي و اجتماعي دارند، </a:t>
            </a:r>
            <a:r>
              <a:rPr lang="fa-IR" sz="2400" b="1" dirty="0">
                <a:solidFill>
                  <a:srgbClr val="FF0000"/>
                </a:solidFill>
                <a:cs typeface="B Titr" pitchFamily="2" charset="-78"/>
              </a:rPr>
              <a:t>ولي با اين وجود بايد هماهنگ و در راستاي هم باشند تا همه لايه</a:t>
            </a:r>
            <a:r>
              <a:rPr lang="en-US" sz="2400" b="1" dirty="0">
                <a:solidFill>
                  <a:srgbClr val="FF0000"/>
                </a:solidFill>
                <a:cs typeface="B Titr" pitchFamily="2" charset="-78"/>
              </a:rPr>
              <a:t>‌</a:t>
            </a:r>
            <a:r>
              <a:rPr lang="fa-IR" sz="2400" b="1" dirty="0">
                <a:solidFill>
                  <a:srgbClr val="FF0000"/>
                </a:solidFill>
                <a:cs typeface="B Titr" pitchFamily="2" charset="-78"/>
              </a:rPr>
              <a:t>هاي هويت متربيان به صورتي متوازن رشد وتعالي يابند و هم جامعه صالح براساس نظام معیار اسلامی شکل گیرد</a:t>
            </a:r>
            <a:r>
              <a:rPr lang="fa-IR" sz="2400" b="1" dirty="0">
                <a:cs typeface="B Titr" pitchFamily="2" charset="-78"/>
              </a:rPr>
              <a:t>.  لذا لازم است هم تربيت عمومي و هم تربيت تخصصی متناسب با نقش و جايگاه ويژه</a:t>
            </a:r>
            <a:r>
              <a:rPr lang="en-US" sz="2400" b="1" dirty="0">
                <a:cs typeface="B Titr" pitchFamily="2" charset="-78"/>
              </a:rPr>
              <a:t>‌</a:t>
            </a:r>
            <a:r>
              <a:rPr lang="fa-IR" sz="2400" b="1" dirty="0">
                <a:cs typeface="B Titr" pitchFamily="2" charset="-78"/>
              </a:rPr>
              <a:t>ي خود مورد توجه و پشتيباني قرار گيرند و در عين حال بين آن</a:t>
            </a:r>
            <a:r>
              <a:rPr lang="en-US" sz="2400" b="1" dirty="0">
                <a:cs typeface="B Titr" pitchFamily="2" charset="-78"/>
              </a:rPr>
              <a:t>‌</a:t>
            </a:r>
            <a:r>
              <a:rPr lang="fa-IR" sz="2400" b="1" dirty="0">
                <a:cs typeface="B Titr" pitchFamily="2" charset="-78"/>
              </a:rPr>
              <a:t>ها رابطه معنادار</a:t>
            </a:r>
            <a:r>
              <a:rPr lang="en-US" sz="2400" b="1" dirty="0">
                <a:cs typeface="B Titr" pitchFamily="2" charset="-78"/>
              </a:rPr>
              <a:t>‌</a:t>
            </a:r>
            <a:r>
              <a:rPr lang="fa-IR" sz="2400" b="1" dirty="0">
                <a:cs typeface="B Titr" pitchFamily="2" charset="-78"/>
              </a:rPr>
              <a:t>ي برقرار گردد.</a:t>
            </a:r>
          </a:p>
        </p:txBody>
      </p:sp>
      <p:sp>
        <p:nvSpPr>
          <p:cNvPr id="3" name="Title 2"/>
          <p:cNvSpPr>
            <a:spLocks noGrp="1"/>
          </p:cNvSpPr>
          <p:nvPr>
            <p:ph type="title"/>
          </p:nvPr>
        </p:nvSpPr>
        <p:spPr>
          <a:solidFill>
            <a:srgbClr val="FFFF00"/>
          </a:solidFill>
        </p:spPr>
        <p:txBody>
          <a:bodyPr>
            <a:normAutofit fontScale="90000"/>
          </a:bodyPr>
          <a:lstStyle/>
          <a:p>
            <a:pPr algn="ctr" rtl="1"/>
            <a:r>
              <a:rPr lang="fa-IR" b="1" dirty="0">
                <a:solidFill>
                  <a:schemeClr val="tx1"/>
                </a:solidFill>
                <a:cs typeface="B Titr" pitchFamily="2" charset="-78"/>
              </a:rPr>
              <a:t>نسبت بین تربیت عمومی وتربیت تخصصی:</a:t>
            </a:r>
            <a:br>
              <a:rPr lang="fa-IR" b="1" dirty="0">
                <a:solidFill>
                  <a:schemeClr val="tx1"/>
                </a:solidFill>
                <a:cs typeface="B Titr" pitchFamily="2" charset="-78"/>
              </a:rPr>
            </a:br>
            <a:endParaRPr lang="fa-IR" dirty="0">
              <a:solidFill>
                <a:schemeClr val="tx1"/>
              </a:solidFill>
              <a:cs typeface="B Titr" pitchFamily="2" charset="-78"/>
            </a:endParaRPr>
          </a:p>
        </p:txBody>
      </p:sp>
      <p:sp>
        <p:nvSpPr>
          <p:cNvPr id="4" name="Slide Number Placeholder 3"/>
          <p:cNvSpPr>
            <a:spLocks noGrp="1"/>
          </p:cNvSpPr>
          <p:nvPr>
            <p:ph type="sldNum" sz="quarter" idx="11"/>
          </p:nvPr>
        </p:nvSpPr>
        <p:spPr/>
        <p:txBody>
          <a:bodyPr/>
          <a:lstStyle/>
          <a:p>
            <a:fld id="{E00064CF-72D3-44C8-8538-B79538C4E96D}" type="slidenum">
              <a:rPr lang="en-US" smtClean="0"/>
              <a:pPr/>
              <a:t>218</a:t>
            </a:fld>
            <a:endParaRPr lang="en-US" dirty="0"/>
          </a:p>
        </p:txBody>
      </p:sp>
    </p:spTree>
    <p:extLst>
      <p:ext uri="{BB962C8B-B14F-4D97-AF65-F5344CB8AC3E}">
        <p14:creationId xmlns:p14="http://schemas.microsoft.com/office/powerpoint/2010/main" val="2388068942"/>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2160590"/>
            <a:ext cx="7416823" cy="4697410"/>
          </a:xfrm>
        </p:spPr>
        <p:txBody>
          <a:bodyPr>
            <a:noAutofit/>
          </a:bodyPr>
          <a:lstStyle/>
          <a:p>
            <a:pPr algn="just" rtl="1">
              <a:buNone/>
            </a:pPr>
            <a:r>
              <a:rPr lang="fa-IR" sz="2800" b="1" dirty="0" smtClean="0">
                <a:solidFill>
                  <a:srgbClr val="FF0000"/>
                </a:solidFill>
                <a:cs typeface="B Titr" pitchFamily="2" charset="-78"/>
              </a:rPr>
              <a:t>تربيت </a:t>
            </a:r>
            <a:r>
              <a:rPr lang="fa-IR" sz="2800" b="1" dirty="0">
                <a:solidFill>
                  <a:srgbClr val="FF0000"/>
                </a:solidFill>
                <a:cs typeface="B Titr" pitchFamily="2" charset="-78"/>
              </a:rPr>
              <a:t>رسمي </a:t>
            </a:r>
            <a:r>
              <a:rPr lang="fa-IR" sz="2800" b="1" dirty="0">
                <a:solidFill>
                  <a:schemeClr val="tx2">
                    <a:lumMod val="75000"/>
                  </a:schemeClr>
                </a:solidFill>
                <a:cs typeface="B Titr" pitchFamily="2" charset="-78"/>
              </a:rPr>
              <a:t>:</a:t>
            </a:r>
            <a:r>
              <a:rPr lang="fa-IR" sz="2000" b="1" dirty="0">
                <a:cs typeface="B Titr" pitchFamily="2" charset="-78"/>
              </a:rPr>
              <a:t>بخشي از جريان تربيت كه به شکل قانوني، سازمان</a:t>
            </a:r>
            <a:r>
              <a:rPr lang="en-US" sz="2000" b="1" dirty="0">
                <a:cs typeface="B Titr" pitchFamily="2" charset="-78"/>
              </a:rPr>
              <a:t>‌</a:t>
            </a:r>
            <a:r>
              <a:rPr lang="fa-IR" sz="2000" b="1" dirty="0">
                <a:cs typeface="B Titr" pitchFamily="2" charset="-78"/>
              </a:rPr>
              <a:t>دهي شده (داراي مخاطبان مشخص و اهداف، ساختار و برنامه</a:t>
            </a:r>
            <a:r>
              <a:rPr lang="en-US" sz="2000" b="1" dirty="0">
                <a:cs typeface="B Titr" pitchFamily="2" charset="-78"/>
              </a:rPr>
              <a:t>‌</a:t>
            </a:r>
            <a:r>
              <a:rPr lang="fa-IR" sz="2000" b="1" dirty="0">
                <a:cs typeface="B Titr" pitchFamily="2" charset="-78"/>
              </a:rPr>
              <a:t>ي معين)، ضمن حفظ انعطاف پذيري (برحسب خصوصيات متربيان) در جهت آماده</a:t>
            </a:r>
            <a:r>
              <a:rPr lang="en-US" sz="2000" b="1" dirty="0">
                <a:cs typeface="B Titr" pitchFamily="2" charset="-78"/>
              </a:rPr>
              <a:t>‌</a:t>
            </a:r>
            <a:r>
              <a:rPr lang="fa-IR" sz="2000" b="1" dirty="0">
                <a:cs typeface="B Titr" pitchFamily="2" charset="-78"/>
              </a:rPr>
              <a:t>سازي متربيان براي تحقق مراتب حيات طيبه در ابعاد مختلف، متناسب با نيازهاي متنوع جامعه، طراحي و اجرا شده و پس از کسب  شايستگي</a:t>
            </a:r>
            <a:r>
              <a:rPr lang="en-US" sz="2000" b="1" dirty="0">
                <a:cs typeface="B Titr" pitchFamily="2" charset="-78"/>
              </a:rPr>
              <a:t>‌</a:t>
            </a:r>
            <a:r>
              <a:rPr lang="fa-IR" sz="2000" b="1" dirty="0">
                <a:cs typeface="B Titr" pitchFamily="2" charset="-78"/>
              </a:rPr>
              <a:t>هاي لازم (جهت درك موقعيت خود ودیگران و اصلاح مداوم آن بر اساس نظام معياراسلامی) به اعطاي گواهينامه</a:t>
            </a:r>
            <a:r>
              <a:rPr lang="en-US" sz="2000" b="1" dirty="0">
                <a:cs typeface="B Titr" pitchFamily="2" charset="-78"/>
              </a:rPr>
              <a:t>‌</a:t>
            </a:r>
            <a:r>
              <a:rPr lang="fa-IR" sz="2000" b="1" dirty="0">
                <a:cs typeface="B Titr" pitchFamily="2" charset="-78"/>
              </a:rPr>
              <a:t>ي موفقيت (مدرک معتبر) مي</a:t>
            </a:r>
            <a:r>
              <a:rPr lang="en-US" sz="2000" b="1" dirty="0">
                <a:cs typeface="B Titr" pitchFamily="2" charset="-78"/>
              </a:rPr>
              <a:t>‌</a:t>
            </a:r>
            <a:r>
              <a:rPr lang="fa-IR" sz="2000" b="1" dirty="0">
                <a:cs typeface="B Titr" pitchFamily="2" charset="-78"/>
              </a:rPr>
              <a:t>انجامد</a:t>
            </a:r>
            <a:r>
              <a:rPr lang="fa-IR" sz="2000" dirty="0">
                <a:cs typeface="B Titr" pitchFamily="2" charset="-78"/>
              </a:rPr>
              <a:t>. </a:t>
            </a:r>
            <a:endParaRPr lang="fa-IR" sz="2800" b="1" dirty="0">
              <a:solidFill>
                <a:srgbClr val="003300"/>
              </a:solidFill>
              <a:cs typeface="B Titr" pitchFamily="2" charset="-78"/>
            </a:endParaRPr>
          </a:p>
          <a:p>
            <a:pPr algn="just" rtl="1">
              <a:buFont typeface="Wingdings" pitchFamily="2" charset="2"/>
              <a:buChar char="q"/>
              <a:defRPr/>
            </a:pPr>
            <a:r>
              <a:rPr lang="fa-IR" sz="2800" b="1" dirty="0">
                <a:solidFill>
                  <a:srgbClr val="003300"/>
                </a:solidFill>
                <a:cs typeface="B Titr" pitchFamily="2" charset="-78"/>
              </a:rPr>
              <a:t>      </a:t>
            </a:r>
            <a:r>
              <a:rPr lang="fa-IR" sz="2800" b="1" dirty="0">
                <a:solidFill>
                  <a:srgbClr val="FF0000"/>
                </a:solidFill>
                <a:cs typeface="B Titr" pitchFamily="2" charset="-78"/>
              </a:rPr>
              <a:t>تربيت غيررسمي</a:t>
            </a:r>
            <a:r>
              <a:rPr lang="fa-IR" sz="2000" b="1" dirty="0">
                <a:solidFill>
                  <a:schemeClr val="tx2">
                    <a:lumMod val="75000"/>
                  </a:schemeClr>
                </a:solidFill>
                <a:cs typeface="B Titr" pitchFamily="2" charset="-78"/>
              </a:rPr>
              <a:t>:  </a:t>
            </a:r>
            <a:r>
              <a:rPr lang="fa-IR" sz="2000" b="1" dirty="0">
                <a:cs typeface="B Titr" pitchFamily="2" charset="-78"/>
              </a:rPr>
              <a:t>شكلي از جريان تربيت که در آن انواع شايستگي</a:t>
            </a:r>
            <a:r>
              <a:rPr lang="en-US" sz="2000" b="1" dirty="0">
                <a:cs typeface="B Titr" pitchFamily="2" charset="-78"/>
              </a:rPr>
              <a:t>‌</a:t>
            </a:r>
            <a:r>
              <a:rPr lang="fa-IR" sz="2000" b="1" dirty="0">
                <a:cs typeface="B Titr" pitchFamily="2" charset="-78"/>
              </a:rPr>
              <a:t>هاي لازم جهت درك موقعيت خود ودیگران و اصلاح مداوم آن بر اساس نظام معياراسلامی، در جهت آماده</a:t>
            </a:r>
            <a:r>
              <a:rPr lang="en-US" sz="2000" b="1" dirty="0">
                <a:cs typeface="B Titr" pitchFamily="2" charset="-78"/>
              </a:rPr>
              <a:t>‌</a:t>
            </a:r>
            <a:r>
              <a:rPr lang="fa-IR" sz="2000" b="1" dirty="0">
                <a:cs typeface="B Titr" pitchFamily="2" charset="-78"/>
              </a:rPr>
              <a:t>سازي متربيان براي تحقق مراتب حيات طيبه در ابعاد گوناگون، بدون سازمان</a:t>
            </a:r>
            <a:r>
              <a:rPr lang="en-US" sz="2000" b="1" dirty="0">
                <a:cs typeface="B Titr" pitchFamily="2" charset="-78"/>
              </a:rPr>
              <a:t>‌</a:t>
            </a:r>
            <a:r>
              <a:rPr lang="fa-IR" sz="2000" b="1" dirty="0">
                <a:cs typeface="B Titr" pitchFamily="2" charset="-78"/>
              </a:rPr>
              <a:t>دهي مشخص و از طريق تجارب داوطلبانه متربيان (مانند حضوردر خانواده، مطالعه</a:t>
            </a:r>
            <a:r>
              <a:rPr lang="en-US" sz="2000" b="1" dirty="0">
                <a:cs typeface="B Titr" pitchFamily="2" charset="-78"/>
              </a:rPr>
              <a:t>‌</a:t>
            </a:r>
            <a:r>
              <a:rPr lang="fa-IR" sz="2000" b="1" dirty="0">
                <a:cs typeface="B Titr" pitchFamily="2" charset="-78"/>
              </a:rPr>
              <a:t>ي كتاب و روزنامه، تماشاي فيلم و تلويزيون، مشاركت در فعاليت گروه</a:t>
            </a:r>
            <a:r>
              <a:rPr lang="en-US" sz="2000" b="1" dirty="0">
                <a:cs typeface="B Titr" pitchFamily="2" charset="-78"/>
              </a:rPr>
              <a:t>‌</a:t>
            </a:r>
            <a:r>
              <a:rPr lang="fa-IR" sz="2000" b="1" dirty="0">
                <a:cs typeface="B Titr" pitchFamily="2" charset="-78"/>
              </a:rPr>
              <a:t>ها و انجمن</a:t>
            </a:r>
            <a:r>
              <a:rPr lang="en-US" sz="2000" b="1" dirty="0">
                <a:cs typeface="B Titr" pitchFamily="2" charset="-78"/>
              </a:rPr>
              <a:t>‌</a:t>
            </a:r>
            <a:r>
              <a:rPr lang="fa-IR" sz="2000" b="1" dirty="0">
                <a:cs typeface="B Titr" pitchFamily="2" charset="-78"/>
              </a:rPr>
              <a:t>ها، شركت در مساجد و محافل مذهبي) کسب مي</a:t>
            </a:r>
            <a:r>
              <a:rPr lang="en-US" sz="2000" b="1" dirty="0">
                <a:cs typeface="B Titr" pitchFamily="2" charset="-78"/>
              </a:rPr>
              <a:t>‌</a:t>
            </a:r>
            <a:r>
              <a:rPr lang="fa-IR" sz="2000" b="1" dirty="0">
                <a:cs typeface="B Titr" pitchFamily="2" charset="-78"/>
              </a:rPr>
              <a:t>شود</a:t>
            </a:r>
            <a:r>
              <a:rPr lang="fa-IR" sz="2800" dirty="0">
                <a:cs typeface="B Titr" pitchFamily="2" charset="-78"/>
              </a:rPr>
              <a:t>. </a:t>
            </a:r>
            <a:r>
              <a:rPr lang="fa-IR" b="1" dirty="0">
                <a:solidFill>
                  <a:srgbClr val="003300"/>
                </a:solidFill>
                <a:cs typeface="B Titr" pitchFamily="2" charset="-78"/>
              </a:rPr>
              <a:t> </a:t>
            </a:r>
            <a:endParaRPr lang="fa-IR" sz="2000" b="1" dirty="0">
              <a:solidFill>
                <a:srgbClr val="003300"/>
              </a:solidFill>
              <a:cs typeface="B Titr" pitchFamily="2" charset="-78"/>
            </a:endParaRPr>
          </a:p>
        </p:txBody>
      </p:sp>
      <p:sp>
        <p:nvSpPr>
          <p:cNvPr id="3" name="Title 2"/>
          <p:cNvSpPr>
            <a:spLocks noGrp="1"/>
          </p:cNvSpPr>
          <p:nvPr>
            <p:ph type="title"/>
          </p:nvPr>
        </p:nvSpPr>
        <p:spPr>
          <a:solidFill>
            <a:srgbClr val="FFFF00"/>
          </a:solidFill>
        </p:spPr>
        <p:txBody>
          <a:bodyPr>
            <a:normAutofit/>
          </a:bodyPr>
          <a:lstStyle/>
          <a:p>
            <a:pPr algn="ctr" rtl="1"/>
            <a:r>
              <a:rPr lang="fa-IR" sz="2800" b="1" dirty="0">
                <a:solidFill>
                  <a:schemeClr val="tx1"/>
                </a:solidFill>
                <a:cs typeface="B Titr" pitchFamily="2" charset="-78"/>
              </a:rPr>
              <a:t> انواع تربیت (با توجه به نوع سازماندهي):</a:t>
            </a:r>
            <a:br>
              <a:rPr lang="fa-IR" sz="2800" b="1" dirty="0">
                <a:solidFill>
                  <a:schemeClr val="tx1"/>
                </a:solidFill>
                <a:cs typeface="B Titr" pitchFamily="2" charset="-78"/>
              </a:rPr>
            </a:br>
            <a:endParaRPr lang="fa-IR" sz="2800" dirty="0">
              <a:solidFill>
                <a:schemeClr val="tx1"/>
              </a:solidFill>
              <a:cs typeface="B Titr" pitchFamily="2" charset="-78"/>
            </a:endParaRPr>
          </a:p>
        </p:txBody>
      </p:sp>
      <p:sp>
        <p:nvSpPr>
          <p:cNvPr id="4" name="Slide Number Placeholder 3"/>
          <p:cNvSpPr>
            <a:spLocks noGrp="1"/>
          </p:cNvSpPr>
          <p:nvPr>
            <p:ph type="sldNum" sz="quarter" idx="11"/>
          </p:nvPr>
        </p:nvSpPr>
        <p:spPr/>
        <p:txBody>
          <a:bodyPr/>
          <a:lstStyle/>
          <a:p>
            <a:fld id="{E00064CF-72D3-44C8-8538-B79538C4E96D}" type="slidenum">
              <a:rPr lang="en-US" smtClean="0"/>
              <a:pPr/>
              <a:t>219</a:t>
            </a:fld>
            <a:endParaRPr lang="en-US" dirty="0"/>
          </a:p>
        </p:txBody>
      </p:sp>
    </p:spTree>
    <p:extLst>
      <p:ext uri="{BB962C8B-B14F-4D97-AF65-F5344CB8AC3E}">
        <p14:creationId xmlns:p14="http://schemas.microsoft.com/office/powerpoint/2010/main" val="270201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b="1" dirty="0" smtClean="0">
                <a:solidFill>
                  <a:schemeClr val="tx1"/>
                </a:solidFill>
                <a:cs typeface="B Titr" panose="00000700000000000000" pitchFamily="2" charset="-78"/>
              </a:rPr>
              <a:t>خصوصیات مشترک نظرات</a:t>
            </a:r>
            <a:endParaRPr lang="fa-IR" b="1" dirty="0">
              <a:solidFill>
                <a:schemeClr val="tx1"/>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0079706"/>
              </p:ext>
            </p:extLst>
          </p:nvPr>
        </p:nvGraphicFramePr>
        <p:xfrm>
          <a:off x="609600" y="2160588"/>
          <a:ext cx="6348413"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735469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fa-IR" b="1" dirty="0" smtClean="0">
              <a:cs typeface="B Titr" pitchFamily="2" charset="-78"/>
            </a:endParaRPr>
          </a:p>
          <a:p>
            <a:pPr algn="r" rtl="1">
              <a:buNone/>
            </a:pPr>
            <a:r>
              <a:rPr lang="fa-IR" sz="3200" b="1" dirty="0" smtClean="0">
                <a:cs typeface="B Titr" pitchFamily="2" charset="-78"/>
              </a:rPr>
              <a:t>با </a:t>
            </a:r>
            <a:r>
              <a:rPr lang="fa-IR" sz="3200" b="1" dirty="0">
                <a:cs typeface="B Titr" pitchFamily="2" charset="-78"/>
              </a:rPr>
              <a:t>توجه به </a:t>
            </a:r>
            <a:r>
              <a:rPr lang="fa-IR" sz="3200" b="1" dirty="0">
                <a:solidFill>
                  <a:srgbClr val="FF0000"/>
                </a:solidFill>
                <a:cs typeface="B Titr" pitchFamily="2" charset="-78"/>
              </a:rPr>
              <a:t>وحدت تربيت رسمي و  تربيت غيررسمي در غايت و هدف كلي </a:t>
            </a:r>
            <a:r>
              <a:rPr lang="fa-IR" sz="3200" b="1" dirty="0">
                <a:cs typeface="B Titr" pitchFamily="2" charset="-78"/>
              </a:rPr>
              <a:t>و </a:t>
            </a:r>
            <a:r>
              <a:rPr lang="fa-IR" sz="3200" b="1" dirty="0">
                <a:solidFill>
                  <a:srgbClr val="FF0000"/>
                </a:solidFill>
                <a:cs typeface="B Titr" pitchFamily="2" charset="-78"/>
              </a:rPr>
              <a:t>هماهنگي آن</a:t>
            </a:r>
            <a:r>
              <a:rPr lang="en-US" sz="3200" b="1" dirty="0">
                <a:solidFill>
                  <a:srgbClr val="FF0000"/>
                </a:solidFill>
                <a:cs typeface="B Titr" pitchFamily="2" charset="-78"/>
              </a:rPr>
              <a:t>‌</a:t>
            </a:r>
            <a:r>
              <a:rPr lang="fa-IR" sz="3200" b="1" dirty="0">
                <a:solidFill>
                  <a:srgbClr val="FF0000"/>
                </a:solidFill>
                <a:cs typeface="B Titr" pitchFamily="2" charset="-78"/>
              </a:rPr>
              <a:t>ها در اهداف </a:t>
            </a:r>
            <a:r>
              <a:rPr lang="fa-IR" sz="3200" b="1" dirty="0">
                <a:cs typeface="B Titr" pitchFamily="2" charset="-78"/>
              </a:rPr>
              <a:t>، بايد اين دو نوع تربيت به </a:t>
            </a:r>
            <a:r>
              <a:rPr lang="fa-IR" sz="3200" b="1" dirty="0">
                <a:solidFill>
                  <a:srgbClr val="FF0000"/>
                </a:solidFill>
                <a:cs typeface="B Titr" pitchFamily="2" charset="-78"/>
              </a:rPr>
              <a:t>منزله</a:t>
            </a:r>
            <a:r>
              <a:rPr lang="en-US" sz="3200" b="1" dirty="0">
                <a:solidFill>
                  <a:srgbClr val="FF0000"/>
                </a:solidFill>
                <a:cs typeface="B Titr" pitchFamily="2" charset="-78"/>
              </a:rPr>
              <a:t>‌</a:t>
            </a:r>
            <a:r>
              <a:rPr lang="fa-IR" sz="3200" b="1" dirty="0">
                <a:solidFill>
                  <a:srgbClr val="FF0000"/>
                </a:solidFill>
                <a:cs typeface="B Titr" pitchFamily="2" charset="-78"/>
              </a:rPr>
              <a:t>ي دو بخش مكمل و هم</a:t>
            </a:r>
            <a:r>
              <a:rPr lang="en-US" sz="3200" b="1" dirty="0">
                <a:solidFill>
                  <a:srgbClr val="FF0000"/>
                </a:solidFill>
                <a:cs typeface="B Titr" pitchFamily="2" charset="-78"/>
              </a:rPr>
              <a:t>‌</a:t>
            </a:r>
            <a:r>
              <a:rPr lang="fa-IR" sz="3200" b="1" dirty="0">
                <a:solidFill>
                  <a:srgbClr val="FF0000"/>
                </a:solidFill>
                <a:cs typeface="B Titr" pitchFamily="2" charset="-78"/>
              </a:rPr>
              <a:t>سو تلقي شوند كه ضمن تعامل سازنده با هم، يكديگر را در تحقق غايت و اهداف مشترك ياري مي</a:t>
            </a:r>
            <a:r>
              <a:rPr lang="en-US" sz="3200" b="1" dirty="0">
                <a:solidFill>
                  <a:srgbClr val="FF0000"/>
                </a:solidFill>
                <a:cs typeface="B Titr" pitchFamily="2" charset="-78"/>
              </a:rPr>
              <a:t>‌</a:t>
            </a:r>
            <a:r>
              <a:rPr lang="fa-IR" sz="3200" b="1" dirty="0">
                <a:solidFill>
                  <a:srgbClr val="FF0000"/>
                </a:solidFill>
                <a:cs typeface="B Titr" pitchFamily="2" charset="-78"/>
              </a:rPr>
              <a:t>كنند.</a:t>
            </a:r>
            <a:endParaRPr lang="fa-IR" sz="3200" b="1" dirty="0" smtClean="0">
              <a:solidFill>
                <a:srgbClr val="FF0000"/>
              </a:solidFill>
              <a:cs typeface="B Titr" pitchFamily="2" charset="-78"/>
            </a:endParaRPr>
          </a:p>
        </p:txBody>
      </p:sp>
      <p:sp>
        <p:nvSpPr>
          <p:cNvPr id="3" name="Title 2"/>
          <p:cNvSpPr>
            <a:spLocks noGrp="1"/>
          </p:cNvSpPr>
          <p:nvPr>
            <p:ph type="title"/>
          </p:nvPr>
        </p:nvSpPr>
        <p:spPr>
          <a:solidFill>
            <a:srgbClr val="FFFF00"/>
          </a:solidFill>
        </p:spPr>
        <p:txBody>
          <a:bodyPr>
            <a:normAutofit/>
          </a:bodyPr>
          <a:lstStyle/>
          <a:p>
            <a:pPr algn="ctr" rtl="1"/>
            <a:r>
              <a:rPr lang="fa-IR" b="1" dirty="0">
                <a:solidFill>
                  <a:schemeClr val="tx1"/>
                </a:solidFill>
                <a:cs typeface="B Titr" pitchFamily="2" charset="-78"/>
              </a:rPr>
              <a:t> نسبت بین تربیت رسمی و تربیت غیر رسمی:</a:t>
            </a:r>
            <a:endParaRPr lang="fa-IR" dirty="0">
              <a:solidFill>
                <a:schemeClr val="tx1"/>
              </a:solidFill>
              <a:cs typeface="B Titr" pitchFamily="2" charset="-78"/>
            </a:endParaRPr>
          </a:p>
        </p:txBody>
      </p:sp>
      <p:sp>
        <p:nvSpPr>
          <p:cNvPr id="4" name="Slide Number Placeholder 3"/>
          <p:cNvSpPr>
            <a:spLocks noGrp="1"/>
          </p:cNvSpPr>
          <p:nvPr>
            <p:ph type="sldNum" sz="quarter" idx="11"/>
          </p:nvPr>
        </p:nvSpPr>
        <p:spPr/>
        <p:txBody>
          <a:bodyPr/>
          <a:lstStyle/>
          <a:p>
            <a:fld id="{E00064CF-72D3-44C8-8538-B79538C4E96D}" type="slidenum">
              <a:rPr lang="en-US" smtClean="0"/>
              <a:pPr/>
              <a:t>220</a:t>
            </a:fld>
            <a:endParaRPr lang="en-US" dirty="0"/>
          </a:p>
        </p:txBody>
      </p:sp>
    </p:spTree>
    <p:extLst>
      <p:ext uri="{BB962C8B-B14F-4D97-AF65-F5344CB8AC3E}">
        <p14:creationId xmlns:p14="http://schemas.microsoft.com/office/powerpoint/2010/main" val="3223911344"/>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lgn="r" rtl="1">
              <a:buNone/>
            </a:pPr>
            <a:r>
              <a:rPr lang="fa-IR" sz="2400" b="1" dirty="0">
                <a:solidFill>
                  <a:srgbClr val="FF0000"/>
                </a:solidFill>
                <a:cs typeface="B Titr" panose="00000700000000000000" pitchFamily="2" charset="-78"/>
              </a:rPr>
              <a:t>تربيت الزامي</a:t>
            </a:r>
            <a:r>
              <a:rPr lang="fa-IR" sz="2400" b="1" dirty="0">
                <a:cs typeface="B Titr" panose="00000700000000000000" pitchFamily="2" charset="-78"/>
              </a:rPr>
              <a:t>:بخشي از جريان تربيت که متربيان بايد، بر حسب ضوابط قانوني،در آن حضور یابند </a:t>
            </a:r>
          </a:p>
          <a:p>
            <a:pPr marL="0" indent="0" algn="r" rtl="1">
              <a:lnSpc>
                <a:spcPct val="170000"/>
              </a:lnSpc>
              <a:buNone/>
            </a:pPr>
            <a:r>
              <a:rPr lang="fa-IR" sz="2400" b="1" dirty="0">
                <a:solidFill>
                  <a:srgbClr val="FF0000"/>
                </a:solidFill>
                <a:cs typeface="B Titr" panose="00000700000000000000" pitchFamily="2" charset="-78"/>
              </a:rPr>
              <a:t>تربيت اختياري</a:t>
            </a:r>
            <a:r>
              <a:rPr lang="fa-IR" sz="2400" b="1" dirty="0">
                <a:cs typeface="B Titr" panose="00000700000000000000" pitchFamily="2" charset="-78"/>
              </a:rPr>
              <a:t>: بخشي از جريان تربيت که شرکت متربيان در آن داوطلبانه است.</a:t>
            </a:r>
          </a:p>
          <a:p>
            <a:pPr>
              <a:buNone/>
            </a:pPr>
            <a:endParaRPr lang="en-US" dirty="0">
              <a:cs typeface="2  Titr" pitchFamily="2" charset="-78"/>
            </a:endParaRPr>
          </a:p>
          <a:p>
            <a:pPr>
              <a:buNone/>
            </a:pPr>
            <a:endParaRPr lang="en-US" dirty="0">
              <a:cs typeface="2  Titr" pitchFamily="2" charset="-78"/>
            </a:endParaRPr>
          </a:p>
          <a:p>
            <a:pPr>
              <a:buFont typeface="Wingdings" pitchFamily="2" charset="2"/>
              <a:buChar char="q"/>
            </a:pPr>
            <a:endParaRPr lang="fa-IR" b="1" dirty="0">
              <a:cs typeface="B Titr" pitchFamily="2" charset="-78"/>
            </a:endParaRPr>
          </a:p>
        </p:txBody>
      </p:sp>
      <p:sp>
        <p:nvSpPr>
          <p:cNvPr id="3" name="Title 2"/>
          <p:cNvSpPr>
            <a:spLocks noGrp="1"/>
          </p:cNvSpPr>
          <p:nvPr>
            <p:ph type="title"/>
          </p:nvPr>
        </p:nvSpPr>
        <p:spPr>
          <a:solidFill>
            <a:srgbClr val="FFFF00"/>
          </a:solidFill>
        </p:spPr>
        <p:txBody>
          <a:bodyPr>
            <a:noAutofit/>
          </a:bodyPr>
          <a:lstStyle/>
          <a:p>
            <a:pPr algn="ctr" rtl="1"/>
            <a:r>
              <a:rPr lang="fa-IR" sz="3200" b="1" dirty="0">
                <a:solidFill>
                  <a:schemeClr val="tx1"/>
                </a:solidFill>
                <a:cs typeface="B Titr" pitchFamily="2" charset="-78"/>
              </a:rPr>
              <a:t/>
            </a:r>
            <a:br>
              <a:rPr lang="fa-IR" sz="3200" b="1" dirty="0">
                <a:solidFill>
                  <a:schemeClr val="tx1"/>
                </a:solidFill>
                <a:cs typeface="B Titr" pitchFamily="2" charset="-78"/>
              </a:rPr>
            </a:br>
            <a:r>
              <a:rPr lang="fa-IR" sz="3200" b="1" dirty="0">
                <a:solidFill>
                  <a:schemeClr val="tx1"/>
                </a:solidFill>
                <a:cs typeface="B Titr" pitchFamily="2" charset="-78"/>
              </a:rPr>
              <a:t> انواع تربیت (با توجه به نحوه شمول)</a:t>
            </a:r>
            <a:r>
              <a:rPr lang="en-US" sz="3200" b="1" dirty="0">
                <a:solidFill>
                  <a:schemeClr val="tx1"/>
                </a:solidFill>
                <a:cs typeface="B Titr" pitchFamily="2" charset="-78"/>
              </a:rPr>
              <a:t> :</a:t>
            </a:r>
            <a:r>
              <a:rPr lang="fa-IR" sz="3200" b="1" dirty="0">
                <a:solidFill>
                  <a:schemeClr val="tx1"/>
                </a:solidFill>
                <a:cs typeface="B Titr" pitchFamily="2" charset="-78"/>
              </a:rPr>
              <a:t/>
            </a:r>
            <a:br>
              <a:rPr lang="fa-IR" sz="3200" b="1" dirty="0">
                <a:solidFill>
                  <a:schemeClr val="tx1"/>
                </a:solidFill>
                <a:cs typeface="B Titr" pitchFamily="2" charset="-78"/>
              </a:rPr>
            </a:br>
            <a:r>
              <a:rPr lang="fa-IR" sz="3200" dirty="0">
                <a:solidFill>
                  <a:schemeClr val="tx1"/>
                </a:solidFill>
                <a:cs typeface="B Titr" pitchFamily="2" charset="-78"/>
              </a:rPr>
              <a:t/>
            </a:r>
            <a:br>
              <a:rPr lang="fa-IR" sz="3200" dirty="0">
                <a:solidFill>
                  <a:schemeClr val="tx1"/>
                </a:solidFill>
                <a:cs typeface="B Titr" pitchFamily="2" charset="-78"/>
              </a:rPr>
            </a:br>
            <a:r>
              <a:rPr lang="fa-IR" sz="3200" dirty="0">
                <a:solidFill>
                  <a:schemeClr val="tx1"/>
                </a:solidFill>
                <a:cs typeface="B Titr" pitchFamily="2" charset="-78"/>
              </a:rPr>
              <a:t> </a:t>
            </a:r>
          </a:p>
        </p:txBody>
      </p:sp>
      <p:sp>
        <p:nvSpPr>
          <p:cNvPr id="4" name="Slide Number Placeholder 3"/>
          <p:cNvSpPr>
            <a:spLocks noGrp="1"/>
          </p:cNvSpPr>
          <p:nvPr>
            <p:ph type="sldNum" sz="quarter" idx="11"/>
          </p:nvPr>
        </p:nvSpPr>
        <p:spPr/>
        <p:txBody>
          <a:bodyPr/>
          <a:lstStyle/>
          <a:p>
            <a:fld id="{E00064CF-72D3-44C8-8538-B79538C4E96D}" type="slidenum">
              <a:rPr lang="en-US" smtClean="0"/>
              <a:pPr/>
              <a:t>221</a:t>
            </a:fld>
            <a:endParaRPr lang="en-US" dirty="0"/>
          </a:p>
        </p:txBody>
      </p:sp>
    </p:spTree>
    <p:extLst>
      <p:ext uri="{BB962C8B-B14F-4D97-AF65-F5344CB8AC3E}">
        <p14:creationId xmlns:p14="http://schemas.microsoft.com/office/powerpoint/2010/main" val="819549456"/>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599" y="2160590"/>
            <a:ext cx="6347714" cy="4580778"/>
          </a:xfrm>
        </p:spPr>
        <p:txBody>
          <a:bodyPr>
            <a:noAutofit/>
          </a:bodyPr>
          <a:lstStyle/>
          <a:p>
            <a:pPr algn="just" rtl="1">
              <a:lnSpc>
                <a:spcPct val="150000"/>
              </a:lnSpc>
            </a:pPr>
            <a:r>
              <a:rPr lang="en-US" b="1" dirty="0">
                <a:cs typeface="2  Titr"/>
              </a:rPr>
              <a:t> </a:t>
            </a:r>
            <a:r>
              <a:rPr lang="fa-IR" b="1" dirty="0">
                <a:cs typeface="2  Titr"/>
              </a:rPr>
              <a:t> </a:t>
            </a:r>
            <a:r>
              <a:rPr lang="fa-IR" sz="2000" b="1" dirty="0">
                <a:solidFill>
                  <a:schemeClr val="tx1"/>
                </a:solidFill>
                <a:cs typeface="B Titr" panose="00000700000000000000" pitchFamily="2" charset="-78"/>
              </a:rPr>
              <a:t>نه تنها بايد دو نوع تربيت الزامي و اختياري را حتي</a:t>
            </a:r>
            <a:r>
              <a:rPr lang="en-US" sz="2000" b="1" dirty="0">
                <a:solidFill>
                  <a:schemeClr val="tx1"/>
                </a:solidFill>
                <a:cs typeface="B Titr" panose="00000700000000000000" pitchFamily="2" charset="-78"/>
              </a:rPr>
              <a:t>‌</a:t>
            </a:r>
            <a:r>
              <a:rPr lang="fa-IR" sz="2000" b="1" dirty="0">
                <a:solidFill>
                  <a:schemeClr val="tx1"/>
                </a:solidFill>
                <a:cs typeface="B Titr" panose="00000700000000000000" pitchFamily="2" charset="-78"/>
              </a:rPr>
              <a:t>الامكان به</a:t>
            </a:r>
            <a:r>
              <a:rPr lang="en-US" sz="2000" b="1" dirty="0">
                <a:solidFill>
                  <a:schemeClr val="tx1"/>
                </a:solidFill>
                <a:cs typeface="B Titr" panose="00000700000000000000" pitchFamily="2" charset="-78"/>
              </a:rPr>
              <a:t>‌</a:t>
            </a:r>
            <a:r>
              <a:rPr lang="fa-IR" sz="2000" b="1" dirty="0">
                <a:solidFill>
                  <a:schemeClr val="tx1"/>
                </a:solidFill>
                <a:cs typeface="B Titr" panose="00000700000000000000" pitchFamily="2" charset="-78"/>
              </a:rPr>
              <a:t>طور      هم جهت </a:t>
            </a:r>
            <a:r>
              <a:rPr lang="en-US" sz="2000" b="1" dirty="0">
                <a:solidFill>
                  <a:schemeClr val="tx1"/>
                </a:solidFill>
                <a:cs typeface="B Titr" panose="00000700000000000000" pitchFamily="2" charset="-78"/>
              </a:rPr>
              <a:t>‌</a:t>
            </a:r>
            <a:r>
              <a:rPr lang="fa-IR" sz="2000" b="1" dirty="0">
                <a:solidFill>
                  <a:schemeClr val="tx1"/>
                </a:solidFill>
                <a:cs typeface="B Titr" panose="00000700000000000000" pitchFamily="2" charset="-78"/>
              </a:rPr>
              <a:t>و مكمل يكديگر سامان</a:t>
            </a:r>
            <a:r>
              <a:rPr lang="en-US" sz="2000" b="1" dirty="0">
                <a:solidFill>
                  <a:schemeClr val="tx1"/>
                </a:solidFill>
                <a:cs typeface="B Titr" panose="00000700000000000000" pitchFamily="2" charset="-78"/>
              </a:rPr>
              <a:t>‌</a:t>
            </a:r>
            <a:r>
              <a:rPr lang="fa-IR" sz="2000" b="1" dirty="0">
                <a:solidFill>
                  <a:schemeClr val="tx1"/>
                </a:solidFill>
                <a:cs typeface="B Titr" panose="00000700000000000000" pitchFamily="2" charset="-78"/>
              </a:rPr>
              <a:t>دهي كرد، بلكه مي</a:t>
            </a:r>
            <a:r>
              <a:rPr lang="en-US" sz="2000" b="1" dirty="0">
                <a:solidFill>
                  <a:schemeClr val="tx1"/>
                </a:solidFill>
                <a:cs typeface="B Titr" panose="00000700000000000000" pitchFamily="2" charset="-78"/>
              </a:rPr>
              <a:t>‌</a:t>
            </a:r>
            <a:r>
              <a:rPr lang="fa-IR" sz="2000" b="1" dirty="0">
                <a:solidFill>
                  <a:schemeClr val="tx1"/>
                </a:solidFill>
                <a:cs typeface="B Titr" panose="00000700000000000000" pitchFamily="2" charset="-78"/>
              </a:rPr>
              <a:t>توان با تمهيدات مناسب در تربيت الزامي، فضا و فعاليت</a:t>
            </a:r>
            <a:r>
              <a:rPr lang="en-US" sz="2000" b="1" dirty="0">
                <a:solidFill>
                  <a:schemeClr val="tx1"/>
                </a:solidFill>
                <a:cs typeface="B Titr" panose="00000700000000000000" pitchFamily="2" charset="-78"/>
              </a:rPr>
              <a:t>‌</a:t>
            </a:r>
            <a:r>
              <a:rPr lang="fa-IR" sz="2000" b="1" dirty="0">
                <a:solidFill>
                  <a:schemeClr val="tx1"/>
                </a:solidFill>
                <a:cs typeface="B Titr" panose="00000700000000000000" pitchFamily="2" charset="-78"/>
              </a:rPr>
              <a:t>هاي تربيتي را چنان جذاب  نمود كه متربيان نه با انگيزه</a:t>
            </a:r>
            <a:r>
              <a:rPr lang="en-US" sz="2000" b="1" dirty="0">
                <a:solidFill>
                  <a:schemeClr val="tx1"/>
                </a:solidFill>
                <a:cs typeface="B Titr" panose="00000700000000000000" pitchFamily="2" charset="-78"/>
              </a:rPr>
              <a:t>‌</a:t>
            </a:r>
            <a:r>
              <a:rPr lang="fa-IR" sz="2000" b="1" dirty="0">
                <a:solidFill>
                  <a:schemeClr val="tx1"/>
                </a:solidFill>
                <a:cs typeface="B Titr" panose="00000700000000000000" pitchFamily="2" charset="-78"/>
              </a:rPr>
              <a:t>ي پيروي از الزام بيروني (قانوني) ، بلكه به منظور نيل به مصالح و فوائد شخصي  با شوق و نشاط و بدون احساس تكليف در اين نوع تربيت حضور يابند؛ علاوه بر اين</a:t>
            </a:r>
            <a:r>
              <a:rPr lang="en-US" sz="2000" b="1" dirty="0">
                <a:solidFill>
                  <a:schemeClr val="tx1"/>
                </a:solidFill>
                <a:cs typeface="B Titr" panose="00000700000000000000" pitchFamily="2" charset="-78"/>
              </a:rPr>
              <a:t>‌</a:t>
            </a:r>
            <a:r>
              <a:rPr lang="fa-IR" sz="2000" b="1" dirty="0">
                <a:solidFill>
                  <a:schemeClr val="tx1"/>
                </a:solidFill>
                <a:cs typeface="B Titr" panose="00000700000000000000" pitchFamily="2" charset="-78"/>
              </a:rPr>
              <a:t>كه با تعبيه</a:t>
            </a:r>
            <a:r>
              <a:rPr lang="en-US" sz="2000" b="1" dirty="0">
                <a:solidFill>
                  <a:schemeClr val="tx1"/>
                </a:solidFill>
                <a:cs typeface="B Titr" panose="00000700000000000000" pitchFamily="2" charset="-78"/>
              </a:rPr>
              <a:t>‌</a:t>
            </a:r>
            <a:r>
              <a:rPr lang="fa-IR" sz="2000" b="1" dirty="0">
                <a:solidFill>
                  <a:schemeClr val="tx1"/>
                </a:solidFill>
                <a:cs typeface="B Titr" panose="00000700000000000000" pitchFamily="2" charset="-78"/>
              </a:rPr>
              <a:t>ي برخي فعاليت</a:t>
            </a:r>
            <a:r>
              <a:rPr lang="en-US" sz="2000" b="1" dirty="0">
                <a:solidFill>
                  <a:schemeClr val="tx1"/>
                </a:solidFill>
                <a:cs typeface="B Titr" panose="00000700000000000000" pitchFamily="2" charset="-78"/>
              </a:rPr>
              <a:t>‌</a:t>
            </a:r>
            <a:r>
              <a:rPr lang="fa-IR" sz="2000" b="1" dirty="0">
                <a:solidFill>
                  <a:schemeClr val="tx1"/>
                </a:solidFill>
                <a:cs typeface="B Titr" panose="00000700000000000000" pitchFamily="2" charset="-78"/>
              </a:rPr>
              <a:t>هاي تربيتي اختياري  در برنامه</a:t>
            </a:r>
            <a:r>
              <a:rPr lang="en-US" sz="2000" b="1" dirty="0">
                <a:solidFill>
                  <a:schemeClr val="tx1"/>
                </a:solidFill>
                <a:cs typeface="B Titr" panose="00000700000000000000" pitchFamily="2" charset="-78"/>
              </a:rPr>
              <a:t>‌</a:t>
            </a:r>
            <a:r>
              <a:rPr lang="fa-IR" sz="2000" b="1" dirty="0">
                <a:solidFill>
                  <a:schemeClr val="tx1"/>
                </a:solidFill>
                <a:cs typeface="B Titr" panose="00000700000000000000" pitchFamily="2" charset="-78"/>
              </a:rPr>
              <a:t>ي نظام</a:t>
            </a:r>
            <a:r>
              <a:rPr lang="en-US" sz="2000" b="1" dirty="0">
                <a:solidFill>
                  <a:schemeClr val="tx1"/>
                </a:solidFill>
                <a:cs typeface="B Titr" panose="00000700000000000000" pitchFamily="2" charset="-78"/>
              </a:rPr>
              <a:t>‌</a:t>
            </a:r>
            <a:r>
              <a:rPr lang="fa-IR" sz="2000" b="1" dirty="0">
                <a:solidFill>
                  <a:schemeClr val="tx1"/>
                </a:solidFill>
                <a:cs typeface="B Titr" panose="00000700000000000000" pitchFamily="2" charset="-78"/>
              </a:rPr>
              <a:t>مند مؤسسات تربيتي، در هم تنيدن تربيت الزامي و تربيت اختياري نيز امري امكان پذیر است</a:t>
            </a:r>
            <a:endParaRPr lang="en-US" sz="2000" b="1" dirty="0">
              <a:solidFill>
                <a:schemeClr val="tx1"/>
              </a:solidFill>
              <a:cs typeface="B Titr" panose="00000700000000000000" pitchFamily="2" charset="-78"/>
            </a:endParaRPr>
          </a:p>
          <a:p>
            <a:pPr>
              <a:buNone/>
            </a:pPr>
            <a:endParaRPr lang="en-US" sz="1500" dirty="0"/>
          </a:p>
        </p:txBody>
      </p:sp>
      <p:sp>
        <p:nvSpPr>
          <p:cNvPr id="3" name="Title 2"/>
          <p:cNvSpPr>
            <a:spLocks noGrp="1"/>
          </p:cNvSpPr>
          <p:nvPr>
            <p:ph type="title"/>
          </p:nvPr>
        </p:nvSpPr>
        <p:spPr>
          <a:solidFill>
            <a:srgbClr val="FFFF00"/>
          </a:solidFill>
        </p:spPr>
        <p:txBody>
          <a:bodyPr>
            <a:noAutofit/>
          </a:bodyPr>
          <a:lstStyle/>
          <a:p>
            <a:pPr algn="ctr" rtl="1"/>
            <a:r>
              <a:rPr lang="fa-IR" sz="3200" b="1" dirty="0">
                <a:solidFill>
                  <a:schemeClr val="tx1"/>
                </a:solidFill>
                <a:cs typeface="B Titr" pitchFamily="2" charset="-78"/>
              </a:rPr>
              <a:t/>
            </a:r>
            <a:br>
              <a:rPr lang="fa-IR" sz="3200" b="1" dirty="0">
                <a:solidFill>
                  <a:schemeClr val="tx1"/>
                </a:solidFill>
                <a:cs typeface="B Titr" pitchFamily="2" charset="-78"/>
              </a:rPr>
            </a:br>
            <a:r>
              <a:rPr lang="fa-IR" sz="3200" b="1" dirty="0">
                <a:solidFill>
                  <a:schemeClr val="tx1"/>
                </a:solidFill>
                <a:cs typeface="B Titr" pitchFamily="2" charset="-78"/>
              </a:rPr>
              <a:t> ادامه</a:t>
            </a:r>
          </a:p>
        </p:txBody>
      </p:sp>
      <p:sp>
        <p:nvSpPr>
          <p:cNvPr id="4" name="Slide Number Placeholder 3"/>
          <p:cNvSpPr>
            <a:spLocks noGrp="1"/>
          </p:cNvSpPr>
          <p:nvPr>
            <p:ph type="sldNum" sz="quarter" idx="11"/>
          </p:nvPr>
        </p:nvSpPr>
        <p:spPr/>
        <p:txBody>
          <a:bodyPr/>
          <a:lstStyle/>
          <a:p>
            <a:fld id="{E00064CF-72D3-44C8-8538-B79538C4E96D}" type="slidenum">
              <a:rPr lang="en-US" smtClean="0"/>
              <a:pPr/>
              <a:t>222</a:t>
            </a:fld>
            <a:endParaRPr lang="en-US" dirty="0"/>
          </a:p>
        </p:txBody>
      </p:sp>
    </p:spTree>
    <p:extLst>
      <p:ext uri="{BB962C8B-B14F-4D97-AF65-F5344CB8AC3E}">
        <p14:creationId xmlns:p14="http://schemas.microsoft.com/office/powerpoint/2010/main" val="1843044799"/>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31640" y="260648"/>
            <a:ext cx="6347713" cy="1320800"/>
          </a:xfrm>
          <a:solidFill>
            <a:srgbClr val="FFC000"/>
          </a:solidFill>
        </p:spPr>
        <p:txBody>
          <a:bodyPr/>
          <a:lstStyle/>
          <a:p>
            <a:pPr algn="ctr" rtl="1"/>
            <a:r>
              <a:rPr lang="fa-IR" b="1" dirty="0" smtClean="0">
                <a:solidFill>
                  <a:schemeClr val="tx1"/>
                </a:solidFill>
                <a:cs typeface="B Titr" panose="00000700000000000000" pitchFamily="2" charset="-78"/>
              </a:rPr>
              <a:t>ارکان تعلیم و تربیت در سند تحول</a:t>
            </a:r>
            <a:endParaRPr lang="fa-IR" b="1" dirty="0">
              <a:solidFill>
                <a:schemeClr val="tx1"/>
              </a:solidFill>
              <a:cs typeface="B Titr" panose="00000700000000000000" pitchFamily="2" charset="-78"/>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479431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700619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29571213"/>
              </p:ext>
            </p:extLst>
          </p:nvPr>
        </p:nvGraphicFramePr>
        <p:xfrm>
          <a:off x="0" y="0"/>
          <a:ext cx="896448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298909"/>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92082145"/>
              </p:ext>
            </p:extLst>
          </p:nvPr>
        </p:nvGraphicFramePr>
        <p:xfrm>
          <a:off x="0" y="27384"/>
          <a:ext cx="896448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7213565"/>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552" y="164847"/>
            <a:ext cx="6347713" cy="1320800"/>
          </a:xfrm>
          <a:solidFill>
            <a:srgbClr val="FFFF00"/>
          </a:solidFill>
        </p:spPr>
        <p:txBody>
          <a:bodyPr/>
          <a:lstStyle/>
          <a:p>
            <a:pPr algn="ctr"/>
            <a:r>
              <a:rPr lang="fa-IR" b="1" dirty="0" smtClean="0">
                <a:solidFill>
                  <a:schemeClr val="tx1"/>
                </a:solidFill>
                <a:cs typeface="B Titr" panose="00000700000000000000" pitchFamily="2" charset="-78"/>
              </a:rPr>
              <a:t>شاکله سند تحول</a:t>
            </a:r>
            <a:endParaRPr lang="fa-IR" b="1" dirty="0">
              <a:solidFill>
                <a:schemeClr val="tx1"/>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9271809"/>
              </p:ext>
            </p:extLst>
          </p:nvPr>
        </p:nvGraphicFramePr>
        <p:xfrm>
          <a:off x="0" y="1600200"/>
          <a:ext cx="8686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own Arrow 4"/>
          <p:cNvSpPr/>
          <p:nvPr/>
        </p:nvSpPr>
        <p:spPr>
          <a:xfrm>
            <a:off x="7740352" y="1916832"/>
            <a:ext cx="360040" cy="252028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Down Arrow 5"/>
          <p:cNvSpPr/>
          <p:nvPr/>
        </p:nvSpPr>
        <p:spPr>
          <a:xfrm>
            <a:off x="1043608" y="1988840"/>
            <a:ext cx="360040" cy="252028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TextBox 6"/>
          <p:cNvSpPr txBox="1"/>
          <p:nvPr/>
        </p:nvSpPr>
        <p:spPr>
          <a:xfrm>
            <a:off x="6372200" y="1844824"/>
            <a:ext cx="1224136" cy="461665"/>
          </a:xfrm>
          <a:prstGeom prst="rect">
            <a:avLst/>
          </a:prstGeom>
          <a:noFill/>
        </p:spPr>
        <p:txBody>
          <a:bodyPr wrap="square" rtlCol="1">
            <a:spAutoFit/>
          </a:bodyPr>
          <a:lstStyle/>
          <a:p>
            <a:r>
              <a:rPr lang="fa-IR" sz="2400" b="1" dirty="0" smtClean="0">
                <a:cs typeface="B Titr" panose="00000700000000000000" pitchFamily="2" charset="-78"/>
              </a:rPr>
              <a:t>کلی</a:t>
            </a:r>
            <a:endParaRPr lang="fa-IR" sz="2400" b="1" dirty="0">
              <a:cs typeface="B Titr" panose="00000700000000000000" pitchFamily="2" charset="-78"/>
            </a:endParaRPr>
          </a:p>
        </p:txBody>
      </p:sp>
      <p:sp>
        <p:nvSpPr>
          <p:cNvPr id="8" name="TextBox 7"/>
          <p:cNvSpPr txBox="1"/>
          <p:nvPr/>
        </p:nvSpPr>
        <p:spPr>
          <a:xfrm>
            <a:off x="7452320" y="4671323"/>
            <a:ext cx="1691680" cy="400110"/>
          </a:xfrm>
          <a:prstGeom prst="rect">
            <a:avLst/>
          </a:prstGeom>
          <a:noFill/>
        </p:spPr>
        <p:txBody>
          <a:bodyPr wrap="square" rtlCol="1">
            <a:spAutoFit/>
          </a:bodyPr>
          <a:lstStyle/>
          <a:p>
            <a:r>
              <a:rPr lang="fa-IR" sz="2000" b="1" dirty="0" smtClean="0">
                <a:cs typeface="B Titr" panose="00000700000000000000" pitchFamily="2" charset="-78"/>
              </a:rPr>
              <a:t>عینی و اجرایی</a:t>
            </a:r>
            <a:endParaRPr lang="fa-IR" sz="2000" b="1" dirty="0">
              <a:cs typeface="B Titr" panose="00000700000000000000" pitchFamily="2" charset="-78"/>
            </a:endParaRPr>
          </a:p>
        </p:txBody>
      </p:sp>
      <p:sp>
        <p:nvSpPr>
          <p:cNvPr id="9" name="TextBox 8"/>
          <p:cNvSpPr txBox="1"/>
          <p:nvPr/>
        </p:nvSpPr>
        <p:spPr>
          <a:xfrm>
            <a:off x="1403648" y="1988840"/>
            <a:ext cx="864096" cy="738664"/>
          </a:xfrm>
          <a:prstGeom prst="rect">
            <a:avLst/>
          </a:prstGeom>
          <a:noFill/>
        </p:spPr>
        <p:txBody>
          <a:bodyPr wrap="square" rtlCol="1">
            <a:spAutoFit/>
          </a:bodyPr>
          <a:lstStyle/>
          <a:p>
            <a:r>
              <a:rPr lang="fa-IR" sz="2400" b="1" dirty="0" smtClean="0">
                <a:cs typeface="B Titr" panose="00000700000000000000" pitchFamily="2" charset="-78"/>
              </a:rPr>
              <a:t>کلی</a:t>
            </a:r>
            <a:endParaRPr lang="fa-IR" sz="2000" b="1" dirty="0" smtClean="0">
              <a:cs typeface="B Titr" panose="00000700000000000000" pitchFamily="2" charset="-78"/>
            </a:endParaRPr>
          </a:p>
          <a:p>
            <a:endParaRPr lang="fa-IR" dirty="0"/>
          </a:p>
        </p:txBody>
      </p:sp>
      <p:sp>
        <p:nvSpPr>
          <p:cNvPr id="10" name="TextBox 9"/>
          <p:cNvSpPr txBox="1"/>
          <p:nvPr/>
        </p:nvSpPr>
        <p:spPr>
          <a:xfrm>
            <a:off x="0" y="4725144"/>
            <a:ext cx="1475656" cy="984885"/>
          </a:xfrm>
          <a:prstGeom prst="rect">
            <a:avLst/>
          </a:prstGeom>
          <a:noFill/>
        </p:spPr>
        <p:txBody>
          <a:bodyPr wrap="square" rtlCol="1">
            <a:spAutoFit/>
          </a:bodyPr>
          <a:lstStyle/>
          <a:p>
            <a:r>
              <a:rPr lang="fa-IR" sz="2000" b="1" dirty="0" smtClean="0">
                <a:cs typeface="B Titr" panose="00000700000000000000" pitchFamily="2" charset="-78"/>
              </a:rPr>
              <a:t>عینی و اجرایی</a:t>
            </a:r>
          </a:p>
          <a:p>
            <a:endParaRPr lang="fa-IR" dirty="0"/>
          </a:p>
        </p:txBody>
      </p:sp>
    </p:spTree>
    <p:extLst>
      <p:ext uri="{BB962C8B-B14F-4D97-AF65-F5344CB8AC3E}">
        <p14:creationId xmlns:p14="http://schemas.microsoft.com/office/powerpoint/2010/main" val="213019837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308" y="188640"/>
            <a:ext cx="7236296" cy="1656184"/>
          </a:xfrm>
          <a:solidFill>
            <a:srgbClr val="FFC000"/>
          </a:solidFill>
        </p:spPr>
        <p:txBody>
          <a:bodyPr>
            <a:noAutofit/>
          </a:bodyPr>
          <a:lstStyle/>
          <a:p>
            <a:pPr algn="just" rtl="1"/>
            <a:r>
              <a:rPr lang="fa-IR" sz="2100" b="1" dirty="0">
                <a:solidFill>
                  <a:schemeClr val="tx1"/>
                </a:solidFill>
                <a:cs typeface="B Titr" panose="00000700000000000000" pitchFamily="2" charset="-78"/>
              </a:rPr>
              <a:t>سند تحول شامل</a:t>
            </a:r>
            <a:r>
              <a:rPr lang="fa-IR" sz="2100" b="1" u="sng" dirty="0">
                <a:solidFill>
                  <a:schemeClr val="tx1"/>
                </a:solidFill>
                <a:cs typeface="B Titr" panose="00000700000000000000" pitchFamily="2" charset="-78"/>
              </a:rPr>
              <a:t> ۶</a:t>
            </a:r>
            <a:r>
              <a:rPr lang="fa-IR" sz="2100" b="1" dirty="0">
                <a:solidFill>
                  <a:schemeClr val="tx1"/>
                </a:solidFill>
                <a:cs typeface="B Titr" panose="00000700000000000000" pitchFamily="2" charset="-78"/>
              </a:rPr>
              <a:t> زیر نظام است. زیرنظام های اصلی نظام تربیت رسمی و عمومی، بخش های اساسی این نظام در جهت پشتیبانی از جریان تربیت، انجام </a:t>
            </a:r>
            <a:r>
              <a:rPr lang="fa-IR" sz="2100" b="1" dirty="0" smtClean="0">
                <a:solidFill>
                  <a:schemeClr val="tx1"/>
                </a:solidFill>
                <a:cs typeface="B Titr" panose="00000700000000000000" pitchFamily="2" charset="-78"/>
              </a:rPr>
              <a:t>رسالت نظام </a:t>
            </a:r>
            <a:r>
              <a:rPr lang="fa-IR" sz="2100" b="1" dirty="0">
                <a:solidFill>
                  <a:schemeClr val="tx1"/>
                </a:solidFill>
                <a:cs typeface="B Titr" panose="00000700000000000000" pitchFamily="2" charset="-78"/>
              </a:rPr>
              <a:t>و کمک به تحقق اهداف و کارکردهای آن هستند. عملکرد این زیر نظام ها تمامی مولفه های نظام تربیت رسمی و عمومی را تحت تاثیر خود قرار می دهند و </a:t>
            </a:r>
            <a:r>
              <a:rPr lang="fa-IR" sz="2100" b="1" dirty="0" smtClean="0">
                <a:solidFill>
                  <a:schemeClr val="tx1"/>
                </a:solidFill>
                <a:cs typeface="B Titr" panose="00000700000000000000" pitchFamily="2" charset="-78"/>
              </a:rPr>
              <a:t>عبارتنداز:</a:t>
            </a:r>
            <a:endParaRPr lang="en-US" sz="2100" b="1" dirty="0">
              <a:solidFill>
                <a:schemeClr val="tx1"/>
              </a:solidFill>
              <a:cs typeface="B Titr" panose="00000700000000000000" pitchFamily="2" charset="-78"/>
            </a:endParaRPr>
          </a:p>
        </p:txBody>
      </p:sp>
      <p:sp>
        <p:nvSpPr>
          <p:cNvPr id="3" name="Content Placeholder 2"/>
          <p:cNvSpPr>
            <a:spLocks noGrp="1"/>
          </p:cNvSpPr>
          <p:nvPr>
            <p:ph idx="1"/>
          </p:nvPr>
        </p:nvSpPr>
        <p:spPr>
          <a:xfrm>
            <a:off x="395536" y="2060848"/>
            <a:ext cx="7006067" cy="4797152"/>
          </a:xfrm>
          <a:solidFill>
            <a:srgbClr val="FFFF00"/>
          </a:solidFill>
        </p:spPr>
        <p:txBody>
          <a:bodyPr>
            <a:normAutofit/>
          </a:bodyPr>
          <a:lstStyle/>
          <a:p>
            <a:pPr algn="r" rtl="1"/>
            <a:endParaRPr lang="fa-IR" dirty="0"/>
          </a:p>
          <a:p>
            <a:pPr algn="r" rtl="1"/>
            <a:r>
              <a:rPr lang="fa-IR" sz="3200" b="1" dirty="0">
                <a:cs typeface="B Titr" panose="00000700000000000000" pitchFamily="2" charset="-78"/>
              </a:rPr>
              <a:t>راهبری و مدیریت</a:t>
            </a:r>
          </a:p>
          <a:p>
            <a:pPr algn="r" rtl="1"/>
            <a:r>
              <a:rPr lang="fa-IR" sz="3200" b="1" dirty="0">
                <a:cs typeface="B Titr" panose="00000700000000000000" pitchFamily="2" charset="-78"/>
              </a:rPr>
              <a:t>برنامه درسی</a:t>
            </a:r>
          </a:p>
          <a:p>
            <a:pPr algn="r" rtl="1"/>
            <a:r>
              <a:rPr lang="fa-IR" sz="3200" b="1" dirty="0">
                <a:cs typeface="B Titr" panose="00000700000000000000" pitchFamily="2" charset="-78"/>
              </a:rPr>
              <a:t>تربیت معلم و تامین منابع انسانی</a:t>
            </a:r>
          </a:p>
          <a:p>
            <a:pPr algn="r" rtl="1"/>
            <a:r>
              <a:rPr lang="fa-IR" sz="3200" b="1" dirty="0">
                <a:cs typeface="B Titr" panose="00000700000000000000" pitchFamily="2" charset="-78"/>
              </a:rPr>
              <a:t>تامین و تخصیص منابع مالی</a:t>
            </a:r>
          </a:p>
          <a:p>
            <a:pPr algn="r" rtl="1"/>
            <a:r>
              <a:rPr lang="fa-IR" sz="3200" b="1" dirty="0">
                <a:cs typeface="B Titr" panose="00000700000000000000" pitchFamily="2" charset="-78"/>
              </a:rPr>
              <a:t>تامین فضا، تجهیزات و فن آوری</a:t>
            </a:r>
          </a:p>
          <a:p>
            <a:pPr algn="r" rtl="1"/>
            <a:r>
              <a:rPr lang="fa-IR" sz="3200" b="1" dirty="0">
                <a:cs typeface="B Titr" panose="00000700000000000000" pitchFamily="2" charset="-78"/>
              </a:rPr>
              <a:t>پژوهش و ارزشیابی</a:t>
            </a:r>
          </a:p>
          <a:p>
            <a:pPr marL="0" indent="0" algn="r" rtl="1">
              <a:buNone/>
            </a:pPr>
            <a:r>
              <a:rPr lang="fa-IR" dirty="0"/>
              <a:t/>
            </a:r>
            <a:br>
              <a:rPr lang="fa-IR" dirty="0"/>
            </a:br>
            <a:endParaRPr lang="en-US" dirty="0"/>
          </a:p>
        </p:txBody>
      </p:sp>
    </p:spTree>
    <p:extLst>
      <p:ext uri="{BB962C8B-B14F-4D97-AF65-F5344CB8AC3E}">
        <p14:creationId xmlns:p14="http://schemas.microsoft.com/office/powerpoint/2010/main" val="190169627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6347713" cy="1320800"/>
          </a:xfrm>
          <a:solidFill>
            <a:srgbClr val="FFC000"/>
          </a:solidFill>
        </p:spPr>
        <p:txBody>
          <a:bodyPr>
            <a:normAutofit/>
          </a:bodyPr>
          <a:lstStyle/>
          <a:p>
            <a:pPr algn="ctr" rtl="1"/>
            <a:r>
              <a:rPr lang="fa-IR" b="1" dirty="0" smtClean="0">
                <a:solidFill>
                  <a:schemeClr val="tx1"/>
                </a:solidFill>
                <a:cs typeface="B Titr" panose="00000700000000000000" pitchFamily="2" charset="-78"/>
              </a:rPr>
              <a:t>ساحت های تربیت در سند تحول بنیادین آموزش و پرورش</a:t>
            </a:r>
            <a:endParaRPr lang="en-US" b="1" dirty="0">
              <a:solidFill>
                <a:schemeClr val="tx1"/>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7523275"/>
              </p:ext>
            </p:extLst>
          </p:nvPr>
        </p:nvGraphicFramePr>
        <p:xfrm>
          <a:off x="0" y="1800200"/>
          <a:ext cx="9144000" cy="5301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339050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842721" cy="1451248"/>
          </a:xfrm>
          <a:solidFill>
            <a:srgbClr val="FFFF00"/>
          </a:solidFill>
        </p:spPr>
        <p:txBody>
          <a:bodyPr/>
          <a:lstStyle/>
          <a:p>
            <a:pPr algn="ctr" rtl="1"/>
            <a:r>
              <a:rPr lang="en-US" sz="2400" dirty="0" smtClean="0">
                <a:solidFill>
                  <a:prstClr val="black"/>
                </a:solidFill>
                <a:latin typeface="Constantia"/>
                <a:cs typeface="B Titr" panose="00000700000000000000" pitchFamily="2" charset="-78"/>
              </a:rPr>
              <a:t/>
            </a:r>
            <a:br>
              <a:rPr lang="en-US" sz="2400" dirty="0" smtClean="0">
                <a:solidFill>
                  <a:prstClr val="black"/>
                </a:solidFill>
                <a:latin typeface="Constantia"/>
                <a:cs typeface="B Titr" panose="00000700000000000000" pitchFamily="2" charset="-78"/>
              </a:rPr>
            </a:br>
            <a:r>
              <a:rPr lang="fa-IR" sz="2400" dirty="0" smtClean="0">
                <a:solidFill>
                  <a:prstClr val="black"/>
                </a:solidFill>
                <a:latin typeface="Constantia"/>
                <a:cs typeface="B Titr" panose="00000700000000000000" pitchFamily="2" charset="-78"/>
              </a:rPr>
              <a:t>الگوی </a:t>
            </a:r>
            <a:r>
              <a:rPr lang="fa-IR" sz="2400" dirty="0">
                <a:solidFill>
                  <a:prstClr val="black"/>
                </a:solidFill>
                <a:latin typeface="Constantia"/>
                <a:cs typeface="B Titr" panose="00000700000000000000" pitchFamily="2" charset="-78"/>
              </a:rPr>
              <a:t>هدف گذاری برنامه درسی ملّی</a:t>
            </a:r>
            <a:r>
              <a:rPr lang="fa-IR" sz="1500" dirty="0">
                <a:solidFill>
                  <a:prstClr val="black"/>
                </a:solidFill>
                <a:latin typeface="Constantia"/>
                <a:cs typeface="B Titr" panose="00000700000000000000" pitchFamily="2" charset="-78"/>
              </a:rPr>
              <a:t> ( فطرت گرایی توحیدی)</a:t>
            </a:r>
            <a:endParaRPr lang="en-US" dirty="0">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9356225"/>
              </p:ext>
            </p:extLst>
          </p:nvPr>
        </p:nvGraphicFramePr>
        <p:xfrm>
          <a:off x="0" y="2226469"/>
          <a:ext cx="8515350" cy="4631530"/>
        </p:xfrm>
        <a:graphic>
          <a:graphicData uri="http://schemas.openxmlformats.org/drawingml/2006/table">
            <a:tbl>
              <a:tblPr firstRow="1" bandRow="1">
                <a:tableStyleId>{00A15C55-8517-42AA-B614-E9B94910E393}</a:tableStyleId>
              </a:tblPr>
              <a:tblGrid>
                <a:gridCol w="1703070"/>
                <a:gridCol w="1703070"/>
                <a:gridCol w="1703070"/>
                <a:gridCol w="1703070"/>
                <a:gridCol w="1703070"/>
              </a:tblGrid>
              <a:tr h="1022895">
                <a:tc>
                  <a:txBody>
                    <a:bodyPr/>
                    <a:lstStyle/>
                    <a:p>
                      <a:pPr algn="ctr" rtl="1"/>
                      <a:endParaRPr lang="fa-IR" sz="1500" dirty="0" smtClean="0">
                        <a:solidFill>
                          <a:schemeClr val="tx1"/>
                        </a:solidFill>
                        <a:cs typeface="B Titr" panose="00000700000000000000" pitchFamily="2" charset="-78"/>
                      </a:endParaRPr>
                    </a:p>
                    <a:p>
                      <a:pPr algn="ctr" rtl="1"/>
                      <a:r>
                        <a:rPr lang="fa-IR" sz="1500" dirty="0" smtClean="0">
                          <a:solidFill>
                            <a:schemeClr val="tx1"/>
                          </a:solidFill>
                          <a:cs typeface="B Titr" panose="00000700000000000000" pitchFamily="2" charset="-78"/>
                        </a:rPr>
                        <a:t>رابطه با</a:t>
                      </a:r>
                      <a:r>
                        <a:rPr lang="fa-IR" sz="1500" baseline="0" dirty="0" smtClean="0">
                          <a:solidFill>
                            <a:schemeClr val="tx1"/>
                          </a:solidFill>
                          <a:cs typeface="B Titr" panose="00000700000000000000" pitchFamily="2" charset="-78"/>
                        </a:rPr>
                        <a:t> خدا</a:t>
                      </a:r>
                      <a:endParaRPr lang="fa-IR" sz="1500" dirty="0">
                        <a:solidFill>
                          <a:schemeClr val="tx1"/>
                        </a:solidFill>
                        <a:cs typeface="B Titr" panose="00000700000000000000" pitchFamily="2" charset="-78"/>
                      </a:endParaRPr>
                    </a:p>
                  </a:txBody>
                  <a:tcPr marL="68580" marR="68580" marT="34290" marB="34290"/>
                </a:tc>
                <a:tc>
                  <a:txBody>
                    <a:bodyPr/>
                    <a:lstStyle/>
                    <a:p>
                      <a:pPr algn="ctr" rtl="1"/>
                      <a:endParaRPr lang="fa-IR" sz="1500" dirty="0" smtClean="0">
                        <a:solidFill>
                          <a:schemeClr val="tx1"/>
                        </a:solidFill>
                        <a:cs typeface="B Titr" panose="00000700000000000000" pitchFamily="2" charset="-78"/>
                      </a:endParaRPr>
                    </a:p>
                    <a:p>
                      <a:pPr algn="ctr" rtl="1"/>
                      <a:r>
                        <a:rPr lang="fa-IR" sz="1500" dirty="0" smtClean="0">
                          <a:solidFill>
                            <a:schemeClr val="tx1"/>
                          </a:solidFill>
                          <a:cs typeface="B Titr" panose="00000700000000000000" pitchFamily="2" charset="-78"/>
                        </a:rPr>
                        <a:t>خلق</a:t>
                      </a:r>
                      <a:endParaRPr lang="fa-IR" sz="1500" dirty="0">
                        <a:solidFill>
                          <a:schemeClr val="tx1"/>
                        </a:solidFill>
                        <a:cs typeface="B Titr" panose="00000700000000000000" pitchFamily="2" charset="-78"/>
                      </a:endParaRPr>
                    </a:p>
                  </a:txBody>
                  <a:tcPr marL="68580" marR="68580" marT="34290" marB="34290"/>
                </a:tc>
                <a:tc>
                  <a:txBody>
                    <a:bodyPr/>
                    <a:lstStyle/>
                    <a:p>
                      <a:pPr algn="ctr" rtl="1"/>
                      <a:endParaRPr lang="fa-IR" sz="1500" dirty="0" smtClean="0">
                        <a:solidFill>
                          <a:schemeClr val="tx1"/>
                        </a:solidFill>
                        <a:cs typeface="B Titr" panose="00000700000000000000" pitchFamily="2" charset="-78"/>
                      </a:endParaRPr>
                    </a:p>
                    <a:p>
                      <a:pPr algn="ctr" rtl="1"/>
                      <a:r>
                        <a:rPr lang="fa-IR" sz="1500" dirty="0" smtClean="0">
                          <a:solidFill>
                            <a:schemeClr val="tx1"/>
                          </a:solidFill>
                          <a:cs typeface="B Titr" panose="00000700000000000000" pitchFamily="2" charset="-78"/>
                        </a:rPr>
                        <a:t>خلقت</a:t>
                      </a:r>
                      <a:endParaRPr lang="fa-IR" sz="1500" dirty="0">
                        <a:solidFill>
                          <a:schemeClr val="tx1"/>
                        </a:solidFill>
                        <a:cs typeface="B Titr" panose="00000700000000000000" pitchFamily="2" charset="-78"/>
                      </a:endParaRPr>
                    </a:p>
                  </a:txBody>
                  <a:tcPr marL="68580" marR="68580" marT="34290" marB="34290"/>
                </a:tc>
                <a:tc>
                  <a:txBody>
                    <a:bodyPr/>
                    <a:lstStyle/>
                    <a:p>
                      <a:pPr algn="ctr" rtl="1"/>
                      <a:endParaRPr lang="fa-IR" sz="1500" dirty="0" smtClean="0">
                        <a:solidFill>
                          <a:schemeClr val="tx1"/>
                        </a:solidFill>
                        <a:cs typeface="B Titr" panose="00000700000000000000" pitchFamily="2" charset="-78"/>
                      </a:endParaRPr>
                    </a:p>
                    <a:p>
                      <a:pPr algn="ctr" rtl="1"/>
                      <a:r>
                        <a:rPr lang="fa-IR" sz="1500" dirty="0" smtClean="0">
                          <a:solidFill>
                            <a:schemeClr val="tx1"/>
                          </a:solidFill>
                          <a:cs typeface="B Titr" panose="00000700000000000000" pitchFamily="2" charset="-78"/>
                        </a:rPr>
                        <a:t>خویش</a:t>
                      </a:r>
                      <a:endParaRPr lang="fa-IR" sz="1500" dirty="0">
                        <a:solidFill>
                          <a:schemeClr val="tx1"/>
                        </a:solidFill>
                        <a:cs typeface="B Titr" panose="00000700000000000000" pitchFamily="2" charset="-78"/>
                      </a:endParaRPr>
                    </a:p>
                  </a:txBody>
                  <a:tcPr marL="68580" marR="68580" marT="34290" marB="34290"/>
                </a:tc>
                <a:tc>
                  <a:txBody>
                    <a:bodyPr/>
                    <a:lstStyle/>
                    <a:p>
                      <a:pPr algn="r" rtl="1"/>
                      <a:r>
                        <a:rPr lang="fa-IR" sz="1400" dirty="0" smtClean="0">
                          <a:cs typeface="B Titr" panose="00000700000000000000" pitchFamily="2" charset="-78"/>
                        </a:rPr>
                        <a:t>         </a:t>
                      </a:r>
                      <a:r>
                        <a:rPr lang="en-US" sz="1400" dirty="0" smtClean="0">
                          <a:cs typeface="B Titr" panose="00000700000000000000" pitchFamily="2" charset="-78"/>
                        </a:rPr>
                        <a:t>    </a:t>
                      </a:r>
                      <a:r>
                        <a:rPr lang="fa-IR" sz="1800" dirty="0" smtClean="0">
                          <a:solidFill>
                            <a:schemeClr val="tx1"/>
                          </a:solidFill>
                          <a:cs typeface="B Titr" panose="00000700000000000000" pitchFamily="2" charset="-78"/>
                        </a:rPr>
                        <a:t>عرصه ها</a:t>
                      </a:r>
                      <a:r>
                        <a:rPr lang="fa-IR" sz="1400" dirty="0" smtClean="0">
                          <a:cs typeface="B Titr" panose="00000700000000000000" pitchFamily="2" charset="-78"/>
                        </a:rPr>
                        <a:t> </a:t>
                      </a:r>
                    </a:p>
                    <a:p>
                      <a:pPr algn="r" rtl="1"/>
                      <a:r>
                        <a:rPr lang="fa-IR" sz="1800" b="1" dirty="0" smtClean="0">
                          <a:solidFill>
                            <a:schemeClr val="tx1"/>
                          </a:solidFill>
                        </a:rPr>
                        <a:t>   </a:t>
                      </a:r>
                      <a:endParaRPr lang="en-US" sz="1800" b="1" dirty="0" smtClean="0">
                        <a:solidFill>
                          <a:schemeClr val="tx1"/>
                        </a:solidFill>
                      </a:endParaRPr>
                    </a:p>
                    <a:p>
                      <a:pPr algn="r" rtl="1"/>
                      <a:r>
                        <a:rPr lang="fa-IR" sz="1800" b="1" dirty="0" smtClean="0">
                          <a:solidFill>
                            <a:schemeClr val="tx1"/>
                          </a:solidFill>
                          <a:cs typeface="B Titr" panose="00000700000000000000" pitchFamily="2" charset="-78"/>
                        </a:rPr>
                        <a:t>عناصر</a:t>
                      </a:r>
                      <a:endParaRPr lang="en-US" sz="1400" b="1" dirty="0">
                        <a:solidFill>
                          <a:schemeClr val="tx1"/>
                        </a:solidFill>
                        <a:cs typeface="B Titr" panose="00000700000000000000" pitchFamily="2" charset="-78"/>
                      </a:endParaRPr>
                    </a:p>
                  </a:txBody>
                  <a:tcPr marL="68580" marR="68580" marT="34290" marB="34290"/>
                </a:tc>
              </a:tr>
              <a:tr h="721727">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dirty="0"/>
                    </a:p>
                  </a:txBody>
                  <a:tcPr marL="68580" marR="68580" marT="34290" marB="34290"/>
                </a:tc>
                <a:tc>
                  <a:txBody>
                    <a:bodyPr/>
                    <a:lstStyle/>
                    <a:p>
                      <a:pPr algn="ctr" rtl="1"/>
                      <a:endParaRPr lang="fa-IR" sz="1500" b="1" dirty="0" smtClean="0">
                        <a:cs typeface="B Titr" panose="00000700000000000000" pitchFamily="2" charset="-78"/>
                      </a:endParaRPr>
                    </a:p>
                    <a:p>
                      <a:pPr algn="ctr" rtl="1"/>
                      <a:r>
                        <a:rPr lang="fa-IR" sz="1500" b="1" dirty="0" smtClean="0">
                          <a:cs typeface="B Titr" panose="00000700000000000000" pitchFamily="2" charset="-78"/>
                        </a:rPr>
                        <a:t>تعقل </a:t>
                      </a:r>
                      <a:endParaRPr lang="fa-IR" sz="1500" b="1" dirty="0">
                        <a:cs typeface="B Titr" panose="00000700000000000000" pitchFamily="2" charset="-78"/>
                      </a:endParaRPr>
                    </a:p>
                  </a:txBody>
                  <a:tcPr marL="68580" marR="68580" marT="34290" marB="34290"/>
                </a:tc>
              </a:tr>
              <a:tr h="721727">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dirty="0"/>
                    </a:p>
                  </a:txBody>
                  <a:tcPr marL="68580" marR="68580" marT="34290" marB="34290"/>
                </a:tc>
                <a:tc>
                  <a:txBody>
                    <a:bodyPr/>
                    <a:lstStyle/>
                    <a:p>
                      <a:pPr algn="ctr" rtl="1"/>
                      <a:endParaRPr lang="fa-IR" sz="1500" b="1" dirty="0" smtClean="0">
                        <a:cs typeface="B Titr" panose="00000700000000000000" pitchFamily="2" charset="-78"/>
                      </a:endParaRPr>
                    </a:p>
                    <a:p>
                      <a:pPr algn="ctr" rtl="1"/>
                      <a:r>
                        <a:rPr lang="fa-IR" sz="1500" b="1" dirty="0" smtClean="0">
                          <a:cs typeface="B Titr" panose="00000700000000000000" pitchFamily="2" charset="-78"/>
                        </a:rPr>
                        <a:t>ایمان</a:t>
                      </a:r>
                      <a:endParaRPr lang="fa-IR" sz="1500" b="1" dirty="0">
                        <a:cs typeface="B Titr" panose="00000700000000000000" pitchFamily="2" charset="-78"/>
                      </a:endParaRPr>
                    </a:p>
                  </a:txBody>
                  <a:tcPr marL="68580" marR="68580" marT="34290" marB="34290"/>
                </a:tc>
              </a:tr>
              <a:tr h="721727">
                <a:tc>
                  <a:txBody>
                    <a:bodyPr/>
                    <a:lstStyle/>
                    <a:p>
                      <a:endParaRPr lang="en-US" sz="1400" dirty="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pPr algn="ctr" rtl="1"/>
                      <a:endParaRPr lang="fa-IR" sz="1500" b="1" dirty="0" smtClean="0">
                        <a:cs typeface="B Titr" panose="00000700000000000000" pitchFamily="2" charset="-78"/>
                      </a:endParaRPr>
                    </a:p>
                    <a:p>
                      <a:pPr algn="ctr" rtl="1"/>
                      <a:r>
                        <a:rPr lang="fa-IR" sz="1500" b="1" dirty="0" smtClean="0">
                          <a:cs typeface="B Titr" panose="00000700000000000000" pitchFamily="2" charset="-78"/>
                        </a:rPr>
                        <a:t>علم</a:t>
                      </a:r>
                      <a:endParaRPr lang="fa-IR" sz="1500" b="1" dirty="0">
                        <a:cs typeface="B Titr" panose="00000700000000000000" pitchFamily="2" charset="-78"/>
                      </a:endParaRPr>
                    </a:p>
                  </a:txBody>
                  <a:tcPr marL="68580" marR="68580" marT="34290" marB="34290"/>
                </a:tc>
              </a:tr>
              <a:tr h="721727">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tc>
                  <a:txBody>
                    <a:bodyPr/>
                    <a:lstStyle/>
                    <a:p>
                      <a:pPr algn="ctr" rtl="1"/>
                      <a:endParaRPr lang="fa-IR" sz="1500" b="1" dirty="0" smtClean="0">
                        <a:cs typeface="B Titr" panose="00000700000000000000" pitchFamily="2" charset="-78"/>
                      </a:endParaRPr>
                    </a:p>
                    <a:p>
                      <a:pPr algn="ctr" rtl="1"/>
                      <a:r>
                        <a:rPr lang="fa-IR" sz="1500" b="1" dirty="0" smtClean="0">
                          <a:cs typeface="B Titr" panose="00000700000000000000" pitchFamily="2" charset="-78"/>
                        </a:rPr>
                        <a:t>عمل</a:t>
                      </a:r>
                      <a:endParaRPr lang="fa-IR" sz="1500" b="1" dirty="0">
                        <a:cs typeface="B Titr" panose="00000700000000000000" pitchFamily="2" charset="-78"/>
                      </a:endParaRPr>
                    </a:p>
                  </a:txBody>
                  <a:tcPr marL="68580" marR="68580" marT="34290" marB="34290"/>
                </a:tc>
              </a:tr>
              <a:tr h="721727">
                <a:tc>
                  <a:txBody>
                    <a:bodyPr/>
                    <a:lstStyle/>
                    <a:p>
                      <a:endParaRPr lang="en-US" sz="1400"/>
                    </a:p>
                  </a:txBody>
                  <a:tcPr marL="68580" marR="68580" marT="34290" marB="34290"/>
                </a:tc>
                <a:tc>
                  <a:txBody>
                    <a:bodyPr/>
                    <a:lstStyle/>
                    <a:p>
                      <a:endParaRPr lang="en-US" sz="1400"/>
                    </a:p>
                  </a:txBody>
                  <a:tcPr marL="68580" marR="68580" marT="34290" marB="34290"/>
                </a:tc>
                <a:tc>
                  <a:txBody>
                    <a:bodyPr/>
                    <a:lstStyle/>
                    <a:p>
                      <a:endParaRPr lang="en-US" sz="1400" dirty="0"/>
                    </a:p>
                  </a:txBody>
                  <a:tcPr marL="68580" marR="68580" marT="34290" marB="34290"/>
                </a:tc>
                <a:tc>
                  <a:txBody>
                    <a:bodyPr/>
                    <a:lstStyle/>
                    <a:p>
                      <a:endParaRPr lang="en-US" sz="1400"/>
                    </a:p>
                  </a:txBody>
                  <a:tcPr marL="68580" marR="68580" marT="34290" marB="34290"/>
                </a:tc>
                <a:tc>
                  <a:txBody>
                    <a:bodyPr/>
                    <a:lstStyle/>
                    <a:p>
                      <a:pPr algn="ctr" rtl="1"/>
                      <a:endParaRPr lang="fa-IR" sz="1500" b="1" dirty="0" smtClean="0">
                        <a:cs typeface="B Titr" panose="00000700000000000000" pitchFamily="2" charset="-78"/>
                      </a:endParaRPr>
                    </a:p>
                    <a:p>
                      <a:pPr algn="ctr" rtl="1"/>
                      <a:r>
                        <a:rPr lang="fa-IR" sz="1500" b="1" dirty="0" smtClean="0">
                          <a:cs typeface="B Titr" panose="00000700000000000000" pitchFamily="2" charset="-78"/>
                        </a:rPr>
                        <a:t>اخلاق</a:t>
                      </a:r>
                      <a:endParaRPr lang="fa-IR" sz="1500" b="1" dirty="0">
                        <a:cs typeface="B Titr" panose="00000700000000000000" pitchFamily="2" charset="-78"/>
                      </a:endParaRPr>
                    </a:p>
                  </a:txBody>
                  <a:tcPr marL="68580" marR="68580" marT="34290" marB="34290"/>
                </a:tc>
              </a:tr>
            </a:tbl>
          </a:graphicData>
        </a:graphic>
      </p:graphicFrame>
      <p:cxnSp>
        <p:nvCxnSpPr>
          <p:cNvPr id="6" name="Straight Connector 5"/>
          <p:cNvCxnSpPr/>
          <p:nvPr/>
        </p:nvCxnSpPr>
        <p:spPr>
          <a:xfrm flipV="1">
            <a:off x="6804248" y="2228852"/>
            <a:ext cx="1711103" cy="9841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414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15907998"/>
              </p:ext>
            </p:extLst>
          </p:nvPr>
        </p:nvGraphicFramePr>
        <p:xfrm>
          <a:off x="395536" y="404664"/>
          <a:ext cx="7129463"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244915"/>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7886700" cy="721049"/>
          </a:xfrm>
          <a:solidFill>
            <a:srgbClr val="FFFF00"/>
          </a:solidFill>
        </p:spPr>
        <p:txBody>
          <a:bodyPr>
            <a:normAutofit fontScale="90000"/>
          </a:bodyPr>
          <a:lstStyle/>
          <a:p>
            <a:pPr algn="ctr" rtl="1"/>
            <a:r>
              <a:rPr lang="fa-IR" sz="2400" b="1" dirty="0">
                <a:solidFill>
                  <a:schemeClr val="tx1"/>
                </a:solidFill>
              </a:rPr>
              <a:t>رویکرد وجهت گیری کلی برنامه درس ملی در مورد عناصر برنامه درسی</a:t>
            </a:r>
            <a:endParaRPr lang="en-US" sz="2400" b="1"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9589341"/>
              </p:ext>
            </p:extLst>
          </p:nvPr>
        </p:nvGraphicFramePr>
        <p:xfrm>
          <a:off x="0" y="836712"/>
          <a:ext cx="9069947" cy="6021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3415993"/>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a:ln>
            <a:solidFill>
              <a:schemeClr val="tx1"/>
            </a:solidFill>
          </a:ln>
          <a:effectLst>
            <a:glow rad="228600">
              <a:schemeClr val="accent4">
                <a:satMod val="175000"/>
                <a:alpha val="40000"/>
              </a:schemeClr>
            </a:glow>
            <a:outerShdw blurRad="63500" sx="102000" sy="102000" algn="ctr" rotWithShape="0">
              <a:prstClr val="black">
                <a:alpha val="40000"/>
              </a:prstClr>
            </a:outerShdw>
          </a:effectLst>
        </p:spPr>
      </p:pic>
    </p:spTree>
    <p:extLst>
      <p:ext uri="{BB962C8B-B14F-4D97-AF65-F5344CB8AC3E}">
        <p14:creationId xmlns:p14="http://schemas.microsoft.com/office/powerpoint/2010/main" val="2970319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340768"/>
            <a:ext cx="7056784" cy="4536504"/>
          </a:xfrm>
        </p:spPr>
        <p:txBody>
          <a:bodyPr>
            <a:normAutofit/>
          </a:bodyPr>
          <a:lstStyle/>
          <a:p>
            <a:pPr indent="0" algn="r" rtl="1">
              <a:buNone/>
            </a:pPr>
            <a:r>
              <a:rPr lang="fa-IR" dirty="0" smtClean="0"/>
              <a:t>   </a:t>
            </a:r>
            <a:r>
              <a:rPr lang="fa-IR" dirty="0" smtClean="0">
                <a:cs typeface="B Titr" pitchFamily="2" charset="-78"/>
              </a:rPr>
              <a:t>الف – </a:t>
            </a:r>
            <a:r>
              <a:rPr lang="fa-IR" dirty="0" smtClean="0">
                <a:solidFill>
                  <a:srgbClr val="FF0000"/>
                </a:solidFill>
                <a:cs typeface="B Titr" pitchFamily="2" charset="-78"/>
              </a:rPr>
              <a:t>مؤسسه یا نهاد </a:t>
            </a:r>
            <a:r>
              <a:rPr lang="fa-IR" dirty="0" smtClean="0">
                <a:cs typeface="B Titr" pitchFamily="2" charset="-78"/>
              </a:rPr>
              <a:t>– مجموعه ساختمانهایی اطلاق می شود که در زمان معینی ، در یک کشور ، هدفشان تربیت افراد است ، طبق مقررات کم و بیش دقیق کار می کنند.    </a:t>
            </a:r>
            <a:r>
              <a:rPr lang="fa-IR" sz="1400" b="1" dirty="0" smtClean="0">
                <a:cs typeface="B Titr" pitchFamily="2" charset="-78"/>
              </a:rPr>
              <a:t>(</a:t>
            </a:r>
            <a:r>
              <a:rPr lang="fa-IR" dirty="0" smtClean="0">
                <a:cs typeface="B Titr" pitchFamily="2" charset="-78"/>
              </a:rPr>
              <a:t> </a:t>
            </a:r>
            <a:r>
              <a:rPr lang="fa-IR" sz="1400" b="1" dirty="0" smtClean="0">
                <a:solidFill>
                  <a:srgbClr val="FF0000"/>
                </a:solidFill>
                <a:cs typeface="B Titr" pitchFamily="2" charset="-78"/>
              </a:rPr>
              <a:t>نظام تعلیم وتربیت </a:t>
            </a:r>
            <a:r>
              <a:rPr lang="fa-IR" sz="1400" b="1" dirty="0" smtClean="0">
                <a:cs typeface="B Titr" pitchFamily="2" charset="-78"/>
              </a:rPr>
              <a:t>) </a:t>
            </a:r>
          </a:p>
          <a:p>
            <a:pPr indent="0" algn="r" rtl="1">
              <a:buNone/>
            </a:pPr>
            <a:r>
              <a:rPr lang="fa-IR" sz="1400" b="1" dirty="0" smtClean="0">
                <a:cs typeface="B Titr" pitchFamily="2" charset="-78"/>
              </a:rPr>
              <a:t>   </a:t>
            </a:r>
            <a:r>
              <a:rPr lang="fa-IR" dirty="0" smtClean="0">
                <a:cs typeface="B Titr" pitchFamily="2" charset="-78"/>
              </a:rPr>
              <a:t>ب -  </a:t>
            </a:r>
            <a:r>
              <a:rPr lang="fa-IR" dirty="0" smtClean="0">
                <a:solidFill>
                  <a:srgbClr val="FF0000"/>
                </a:solidFill>
                <a:cs typeface="B Titr" pitchFamily="2" charset="-78"/>
              </a:rPr>
              <a:t>به عنوان عمل یا نفوذ – </a:t>
            </a:r>
            <a:r>
              <a:rPr lang="fa-IR" dirty="0" smtClean="0">
                <a:cs typeface="B Titr" pitchFamily="2" charset="-78"/>
              </a:rPr>
              <a:t>(تا سال 1950) تعلیم و تربیت تأثیری است که نسل های بزرگسال بر نسل هایی که هنوز برای زندگی اجتماعی رسیده و پخته نیست ، می گذارد و موضوع آن ایجاد توانایی های جسمی ، ذهنی ، و اخلاقی در کودک است که از یک طرف مورد نظر جامعه سیاسی و از سوی دیگر مطلوب محیط اجتماعی اش می باشد . (دورکیم ) </a:t>
            </a:r>
          </a:p>
          <a:p>
            <a:pPr indent="0" algn="r" rtl="1">
              <a:buNone/>
            </a:pPr>
            <a:r>
              <a:rPr lang="fa-IR" dirty="0" smtClean="0">
                <a:solidFill>
                  <a:srgbClr val="FF0000"/>
                </a:solidFill>
                <a:cs typeface="B Titr" pitchFamily="2" charset="-78"/>
              </a:rPr>
              <a:t>  </a:t>
            </a:r>
            <a:r>
              <a:rPr lang="fa-IR" dirty="0" smtClean="0">
                <a:cs typeface="B Titr" pitchFamily="2" charset="-78"/>
              </a:rPr>
              <a:t>ج</a:t>
            </a:r>
            <a:r>
              <a:rPr lang="fa-IR" dirty="0" smtClean="0">
                <a:solidFill>
                  <a:srgbClr val="FF0000"/>
                </a:solidFill>
                <a:cs typeface="B Titr" pitchFamily="2" charset="-78"/>
              </a:rPr>
              <a:t> – تعلیم و تربیت در معنای محتوا </a:t>
            </a:r>
            <a:r>
              <a:rPr lang="fa-IR" dirty="0" smtClean="0">
                <a:cs typeface="B Titr" pitchFamily="2" charset="-78"/>
              </a:rPr>
              <a:t>– در این معنی به مفهوم «برنامه » نزدیک است . اما معمولا مراد از برنامه یک سری اطلاعات و دانش است که در مقام مقایسه ، تعلیم و تربیت مفهومی بالاتر دارد.چون در این مقوله از تعلیم وتربیت علمی ، هنری و انسان گرایی کلاسیک و جدید صحبت به میان می آید . </a:t>
            </a:r>
            <a:endParaRPr lang="fa-IR" dirty="0">
              <a:cs typeface="B Titr" pitchFamily="2" charset="-78"/>
            </a:endParaRPr>
          </a:p>
        </p:txBody>
      </p:sp>
      <p:sp>
        <p:nvSpPr>
          <p:cNvPr id="4" name="Right Brace 3"/>
          <p:cNvSpPr/>
          <p:nvPr/>
        </p:nvSpPr>
        <p:spPr>
          <a:xfrm>
            <a:off x="7167788" y="980728"/>
            <a:ext cx="216024" cy="4536504"/>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Tree>
    <p:extLst>
      <p:ext uri="{BB962C8B-B14F-4D97-AF65-F5344CB8AC3E}">
        <p14:creationId xmlns:p14="http://schemas.microsoft.com/office/powerpoint/2010/main" val="3995241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124744"/>
            <a:ext cx="6984776" cy="5733256"/>
          </a:xfrm>
        </p:spPr>
        <p:txBody>
          <a:bodyPr>
            <a:noAutofit/>
          </a:bodyPr>
          <a:lstStyle/>
          <a:p>
            <a:pPr algn="r" rtl="1"/>
            <a:r>
              <a:rPr lang="fa-IR" sz="2400" dirty="0" smtClean="0">
                <a:cs typeface="B Titr" pitchFamily="2" charset="-78"/>
              </a:rPr>
              <a:t>د – </a:t>
            </a:r>
            <a:r>
              <a:rPr lang="fa-IR" sz="2400" dirty="0" smtClean="0">
                <a:solidFill>
                  <a:srgbClr val="C00000"/>
                </a:solidFill>
                <a:cs typeface="B Titr" pitchFamily="2" charset="-78"/>
              </a:rPr>
              <a:t>تعلیم و تربیت به عنوان «محصول» </a:t>
            </a:r>
            <a:r>
              <a:rPr lang="fa-IR" sz="2400" dirty="0" smtClean="0">
                <a:cs typeface="B Titr" pitchFamily="2" charset="-78"/>
              </a:rPr>
              <a:t>- دارندگان این موضع ، در واقع پذیرفته اند که ، تعلیم وتربیتی به عنوان </a:t>
            </a:r>
            <a:r>
              <a:rPr lang="fa-IR" sz="2400" dirty="0" smtClean="0">
                <a:solidFill>
                  <a:srgbClr val="C00000"/>
                </a:solidFill>
                <a:cs typeface="B Titr" pitchFamily="2" charset="-78"/>
              </a:rPr>
              <a:t>«</a:t>
            </a:r>
            <a:r>
              <a:rPr lang="fa-IR" sz="2400" u="sng" dirty="0" smtClean="0">
                <a:solidFill>
                  <a:srgbClr val="C00000"/>
                </a:solidFill>
                <a:cs typeface="B Titr" pitchFamily="2" charset="-78"/>
              </a:rPr>
              <a:t>نهاد</a:t>
            </a:r>
            <a:r>
              <a:rPr lang="fa-IR" sz="2400" dirty="0" smtClean="0">
                <a:solidFill>
                  <a:srgbClr val="C00000"/>
                </a:solidFill>
                <a:cs typeface="B Titr" pitchFamily="2" charset="-78"/>
              </a:rPr>
              <a:t> »</a:t>
            </a:r>
            <a:r>
              <a:rPr lang="fa-IR" sz="2400" dirty="0" smtClean="0">
                <a:cs typeface="B Titr" pitchFamily="2" charset="-78"/>
              </a:rPr>
              <a:t>، </a:t>
            </a:r>
            <a:r>
              <a:rPr lang="fa-IR" sz="2400" dirty="0" smtClean="0">
                <a:solidFill>
                  <a:srgbClr val="C00000"/>
                </a:solidFill>
                <a:cs typeface="B Titr" pitchFamily="2" charset="-78"/>
              </a:rPr>
              <a:t>«</a:t>
            </a:r>
            <a:r>
              <a:rPr lang="fa-IR" sz="2400" dirty="0" smtClean="0">
                <a:cs typeface="B Titr" pitchFamily="2" charset="-78"/>
              </a:rPr>
              <a:t> </a:t>
            </a:r>
            <a:r>
              <a:rPr lang="fa-IR" sz="2400" u="sng" dirty="0" smtClean="0">
                <a:solidFill>
                  <a:srgbClr val="C00000"/>
                </a:solidFill>
                <a:cs typeface="B Titr" pitchFamily="2" charset="-78"/>
              </a:rPr>
              <a:t>محتوایی »</a:t>
            </a:r>
            <a:r>
              <a:rPr lang="fa-IR" sz="2400" dirty="0" smtClean="0">
                <a:cs typeface="B Titr" pitchFamily="2" charset="-78"/>
              </a:rPr>
              <a:t>را انتخاب کرده و با استفاده از تعلیم وتربیتی به معنای </a:t>
            </a:r>
            <a:r>
              <a:rPr lang="fa-IR" sz="2400" dirty="0" smtClean="0">
                <a:solidFill>
                  <a:srgbClr val="C00000"/>
                </a:solidFill>
                <a:cs typeface="B Titr" pitchFamily="2" charset="-78"/>
              </a:rPr>
              <a:t>«عمل و تاثیر» </a:t>
            </a:r>
            <a:r>
              <a:rPr lang="fa-IR" sz="2400" dirty="0" smtClean="0">
                <a:cs typeface="B Titr" pitchFamily="2" charset="-78"/>
              </a:rPr>
              <a:t>(روش) شایستگی هایی در مخاطبینش ایجاد کرده است . </a:t>
            </a:r>
            <a:r>
              <a:rPr lang="fa-IR" sz="2000" dirty="0" smtClean="0">
                <a:cs typeface="B Titr" pitchFamily="2" charset="-78"/>
              </a:rPr>
              <a:t>(مطلوب قرن 17 – تربیت انسان روشن بین ) </a:t>
            </a:r>
          </a:p>
          <a:p>
            <a:pPr algn="r" rtl="1"/>
            <a:r>
              <a:rPr lang="fa-IR" sz="2400" dirty="0" smtClean="0">
                <a:cs typeface="B Titr" pitchFamily="2" charset="-78"/>
              </a:rPr>
              <a:t>تلّقی از تعلیم و تربیت به عنوان محصول از قرن هفده تا قرن فعلی ادامه دارد. با این تفاوت که منظور از « محصول » ، در تربیت قرن 17 ، </a:t>
            </a:r>
            <a:r>
              <a:rPr lang="fa-IR" sz="2400" dirty="0" smtClean="0">
                <a:solidFill>
                  <a:srgbClr val="C00000"/>
                </a:solidFill>
                <a:cs typeface="B Titr" pitchFamily="2" charset="-78"/>
              </a:rPr>
              <a:t>تربیت انسان شریف </a:t>
            </a:r>
            <a:r>
              <a:rPr lang="fa-IR" sz="2400" dirty="0" smtClean="0">
                <a:cs typeface="B Titr" pitchFamily="2" charset="-78"/>
              </a:rPr>
              <a:t>بوده ، و امروزمنظور از «محصول تربیت »، </a:t>
            </a:r>
            <a:r>
              <a:rPr lang="fa-IR" sz="2400" dirty="0" smtClean="0">
                <a:solidFill>
                  <a:srgbClr val="C00000"/>
                </a:solidFill>
                <a:cs typeface="B Titr" pitchFamily="2" charset="-78"/>
              </a:rPr>
              <a:t>انسان هایی است ، که یاد داشته باشند،  به سرعت خود را با موقعیّت های جدید وفق دهند و بتوانند مسائل متعدّد و متنوّعی که هر روز با آنها مواجه هستند،  حلّ و فصل کنند .</a:t>
            </a:r>
            <a:endParaRPr lang="fa-IR" sz="2400" dirty="0">
              <a:solidFill>
                <a:srgbClr val="C00000"/>
              </a:solidFill>
              <a:cs typeface="B Titr" pitchFamily="2" charset="-78"/>
            </a:endParaRPr>
          </a:p>
        </p:txBody>
      </p:sp>
    </p:spTree>
    <p:extLst>
      <p:ext uri="{BB962C8B-B14F-4D97-AF65-F5344CB8AC3E}">
        <p14:creationId xmlns:p14="http://schemas.microsoft.com/office/powerpoint/2010/main" val="2563364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sz="2800" dirty="0" smtClean="0">
                <a:solidFill>
                  <a:schemeClr val="tx1"/>
                </a:solidFill>
                <a:cs typeface="B Titr" panose="00000700000000000000" pitchFamily="2" charset="-78"/>
              </a:rPr>
              <a:t>معنا و مفهوم تربیت در ادبیات فارسی</a:t>
            </a:r>
            <a:endParaRPr lang="fa-IR" sz="2800" dirty="0">
              <a:solidFill>
                <a:schemeClr val="tx1"/>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77622834"/>
              </p:ext>
            </p:extLst>
          </p:nvPr>
        </p:nvGraphicFramePr>
        <p:xfrm>
          <a:off x="609600" y="2160588"/>
          <a:ext cx="6348413"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0142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pPr algn="ctr"/>
            <a:r>
              <a:rPr lang="fa-IR" sz="2400" dirty="0" smtClean="0">
                <a:solidFill>
                  <a:schemeClr val="tx1"/>
                </a:solidFill>
                <a:cs typeface="B Titr" panose="00000700000000000000" pitchFamily="2" charset="-78"/>
              </a:rPr>
              <a:t>از معانی فوق چند نکته استنباط می شود:</a:t>
            </a:r>
            <a:endParaRPr lang="fa-IR" sz="2400" dirty="0">
              <a:solidFill>
                <a:schemeClr val="tx1"/>
              </a:solidFill>
              <a:cs typeface="B Titr" panose="00000700000000000000" pitchFamily="2" charset="-78"/>
            </a:endParaRPr>
          </a:p>
        </p:txBody>
      </p:sp>
      <p:sp>
        <p:nvSpPr>
          <p:cNvPr id="3" name="Content Placeholder 2"/>
          <p:cNvSpPr>
            <a:spLocks noGrp="1"/>
          </p:cNvSpPr>
          <p:nvPr>
            <p:ph idx="1"/>
          </p:nvPr>
        </p:nvSpPr>
        <p:spPr/>
        <p:txBody>
          <a:bodyPr>
            <a:noAutofit/>
          </a:bodyPr>
          <a:lstStyle/>
          <a:p>
            <a:pPr algn="r" rtl="1"/>
            <a:r>
              <a:rPr lang="fa-IR" sz="2400" dirty="0" smtClean="0">
                <a:solidFill>
                  <a:srgbClr val="FF0000"/>
                </a:solidFill>
                <a:cs typeface="B Titr" panose="00000700000000000000" pitchFamily="2" charset="-78"/>
              </a:rPr>
              <a:t>چیزی</a:t>
            </a:r>
            <a:r>
              <a:rPr lang="fa-IR" sz="2400" dirty="0" smtClean="0">
                <a:cs typeface="B Titr" panose="00000700000000000000" pitchFamily="2" charset="-78"/>
              </a:rPr>
              <a:t> (موضوع تربیت )که نشو و نما یابد </a:t>
            </a:r>
          </a:p>
          <a:p>
            <a:pPr algn="r" rtl="1"/>
            <a:r>
              <a:rPr lang="fa-IR" sz="2400" dirty="0" smtClean="0">
                <a:solidFill>
                  <a:srgbClr val="FF0000"/>
                </a:solidFill>
                <a:cs typeface="B Titr" panose="00000700000000000000" pitchFamily="2" charset="-78"/>
              </a:rPr>
              <a:t>قابلیت و استعدادی </a:t>
            </a:r>
            <a:r>
              <a:rPr lang="fa-IR" sz="2400" dirty="0" smtClean="0">
                <a:cs typeface="B Titr" panose="00000700000000000000" pitchFamily="2" charset="-78"/>
              </a:rPr>
              <a:t>که در آن چیز مترصد فرصت ظهور و بروز باشد .</a:t>
            </a:r>
          </a:p>
          <a:p>
            <a:pPr algn="r" rtl="1"/>
            <a:r>
              <a:rPr lang="fa-IR" sz="2400" dirty="0" smtClean="0">
                <a:solidFill>
                  <a:srgbClr val="FF0000"/>
                </a:solidFill>
                <a:cs typeface="B Titr" panose="00000700000000000000" pitchFamily="2" charset="-78"/>
              </a:rPr>
              <a:t>شرایطی</a:t>
            </a:r>
            <a:r>
              <a:rPr lang="fa-IR" sz="2400" dirty="0" smtClean="0">
                <a:cs typeface="B Titr" panose="00000700000000000000" pitchFamily="2" charset="-78"/>
              </a:rPr>
              <a:t> که برای تحول وبه عبارتی بروز و ظهور استعداد لازم است . </a:t>
            </a:r>
          </a:p>
          <a:p>
            <a:pPr algn="r" rtl="1"/>
            <a:r>
              <a:rPr lang="fa-IR" sz="2400" dirty="0" smtClean="0">
                <a:solidFill>
                  <a:srgbClr val="FF0000"/>
                </a:solidFill>
                <a:cs typeface="B Titr" panose="00000700000000000000" pitchFamily="2" charset="-78"/>
              </a:rPr>
              <a:t>ادامه شرایط مساعد </a:t>
            </a:r>
            <a:r>
              <a:rPr lang="fa-IR" sz="2400" dirty="0" smtClean="0">
                <a:cs typeface="B Titr" panose="00000700000000000000" pitchFamily="2" charset="-78"/>
              </a:rPr>
              <a:t>به نحوی که تحول آغاز شده را در مسیر مطلوب تا نتیجه تضمین کند .</a:t>
            </a:r>
          </a:p>
          <a:p>
            <a:pPr algn="r" rtl="1"/>
            <a:r>
              <a:rPr lang="fa-IR" sz="2400" dirty="0" smtClean="0">
                <a:solidFill>
                  <a:srgbClr val="FF0000"/>
                </a:solidFill>
                <a:cs typeface="B Titr" panose="00000700000000000000" pitchFamily="2" charset="-78"/>
              </a:rPr>
              <a:t>اصول </a:t>
            </a:r>
            <a:r>
              <a:rPr lang="fa-IR" sz="2400" dirty="0" smtClean="0">
                <a:cs typeface="B Titr" panose="00000700000000000000" pitchFamily="2" charset="-78"/>
              </a:rPr>
              <a:t>شناخته شده ای که به اتکای آنها بتوان شرایط مساعدی را برای رشد فراهم آورد. </a:t>
            </a:r>
            <a:endParaRPr lang="fa-IR" sz="2400" dirty="0">
              <a:cs typeface="B Titr" panose="00000700000000000000" pitchFamily="2" charset="-78"/>
            </a:endParaRPr>
          </a:p>
        </p:txBody>
      </p:sp>
    </p:spTree>
    <p:extLst>
      <p:ext uri="{BB962C8B-B14F-4D97-AF65-F5344CB8AC3E}">
        <p14:creationId xmlns:p14="http://schemas.microsoft.com/office/powerpoint/2010/main" val="37268413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dirty="0" smtClean="0">
                <a:solidFill>
                  <a:schemeClr val="tx1"/>
                </a:solidFill>
                <a:cs typeface="B Titr" panose="00000700000000000000" pitchFamily="2" charset="-78"/>
              </a:rPr>
              <a:t>توضیح مفاهیم فوق الذّکر</a:t>
            </a:r>
            <a:endParaRPr lang="fa-IR" dirty="0">
              <a:solidFill>
                <a:schemeClr val="tx1"/>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Titr" panose="00000700000000000000" pitchFamily="2" charset="-78"/>
              </a:rPr>
              <a:t>الف – موضوع تربیت </a:t>
            </a:r>
            <a:r>
              <a:rPr lang="fa-IR" dirty="0" smtClean="0">
                <a:solidFill>
                  <a:srgbClr val="FF0000"/>
                </a:solidFill>
                <a:cs typeface="B Titr" panose="00000700000000000000" pitchFamily="2" charset="-78"/>
              </a:rPr>
              <a:t>نفس ناطقه ی انسان </a:t>
            </a:r>
            <a:r>
              <a:rPr lang="fa-IR" dirty="0" smtClean="0">
                <a:cs typeface="B Titr" panose="00000700000000000000" pitchFamily="2" charset="-78"/>
              </a:rPr>
              <a:t>است . که از آن ، به قول </a:t>
            </a:r>
            <a:r>
              <a:rPr lang="fa-IR" dirty="0" smtClean="0">
                <a:solidFill>
                  <a:srgbClr val="FF0000"/>
                </a:solidFill>
                <a:cs typeface="B Titr" panose="00000700000000000000" pitchFamily="2" charset="-78"/>
              </a:rPr>
              <a:t>خواجه نصیرالدین طوسی</a:t>
            </a:r>
            <a:r>
              <a:rPr lang="fa-IR" dirty="0" smtClean="0">
                <a:cs typeface="B Titr" panose="00000700000000000000" pitchFamily="2" charset="-78"/>
              </a:rPr>
              <a:t>، « بطور ارادی افعال جمیل و محمود یا قبیح و مذموم صادر تواند شد ». </a:t>
            </a:r>
          </a:p>
          <a:p>
            <a:pPr algn="r" rtl="1"/>
            <a:r>
              <a:rPr lang="fa-IR" dirty="0" smtClean="0">
                <a:cs typeface="B Titr" panose="00000700000000000000" pitchFamily="2" charset="-78"/>
              </a:rPr>
              <a:t>نفس ناطقه  از امور مادی نیست ، پس تربیت آدمی ، به جز پرورش تن (نشو ونما) به معنی برکشیدن ، قیمتی ساختن و به حد اعتدال سوق دادن است </a:t>
            </a:r>
          </a:p>
          <a:p>
            <a:pPr algn="r" rtl="1"/>
            <a:r>
              <a:rPr lang="fa-IR" dirty="0" smtClean="0">
                <a:solidFill>
                  <a:srgbClr val="FF0000"/>
                </a:solidFill>
                <a:cs typeface="B Titr" panose="00000700000000000000" pitchFamily="2" charset="-78"/>
              </a:rPr>
              <a:t>غزالی</a:t>
            </a:r>
            <a:r>
              <a:rPr lang="fa-IR" dirty="0" smtClean="0">
                <a:cs typeface="B Titr" panose="00000700000000000000" pitchFamily="2" charset="-78"/>
              </a:rPr>
              <a:t> در باره خوی نیکو می گوید : « صورت باطن نیکو نبود تا آنگه که چهار قوّت اندر وی نیکو نبود : قوّت علم وقوّت خشم و قوّت شهوت و قوّت عدل .... و بدان که این هر یکی چون زشت شود از وی خلق های زشت و کارهای زشت تولّد کند . وزشتی هریکی دو وجه بود ، یکی از افزونی خیزد که از حد بشده باشد ، و یکی از کمی ، که ناقص بود . »</a:t>
            </a:r>
          </a:p>
          <a:p>
            <a:pPr algn="r" rtl="1"/>
            <a:r>
              <a:rPr lang="fa-IR" dirty="0" smtClean="0">
                <a:solidFill>
                  <a:srgbClr val="FF0000"/>
                </a:solidFill>
                <a:cs typeface="B Titr" panose="00000700000000000000" pitchFamily="2" charset="-78"/>
              </a:rPr>
              <a:t>پس خوی نیکو محصول اعتدال قوای نفس ناطقه است .</a:t>
            </a:r>
            <a:endParaRPr lang="fa-IR" dirty="0">
              <a:solidFill>
                <a:srgbClr val="FF0000"/>
              </a:solidFill>
              <a:cs typeface="B Titr" panose="00000700000000000000" pitchFamily="2" charset="-78"/>
            </a:endParaRPr>
          </a:p>
        </p:txBody>
      </p:sp>
    </p:spTree>
    <p:extLst>
      <p:ext uri="{BB962C8B-B14F-4D97-AF65-F5344CB8AC3E}">
        <p14:creationId xmlns:p14="http://schemas.microsoft.com/office/powerpoint/2010/main" val="1814540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2800" dirty="0" smtClean="0">
                <a:solidFill>
                  <a:srgbClr val="FF0000"/>
                </a:solidFill>
                <a:cs typeface="B Titr" pitchFamily="2" charset="-78"/>
              </a:rPr>
              <a:t>نیروهای نفس ناطقه </a:t>
            </a:r>
            <a:r>
              <a:rPr lang="fa-IR" sz="1600" dirty="0" smtClean="0">
                <a:solidFill>
                  <a:srgbClr val="0070C0"/>
                </a:solidFill>
                <a:cs typeface="B Titr" pitchFamily="2" charset="-78"/>
              </a:rPr>
              <a:t>(از نظر امام محمد غزّالی)</a:t>
            </a:r>
            <a:endParaRPr lang="fa-IR" sz="1600" dirty="0">
              <a:solidFill>
                <a:srgbClr val="0070C0"/>
              </a:solidFill>
              <a:cs typeface="B Titr" pitchFamily="2" charset="-78"/>
            </a:endParaRPr>
          </a:p>
        </p:txBody>
      </p:sp>
      <p:sp>
        <p:nvSpPr>
          <p:cNvPr id="3" name="Content Placeholder 2"/>
          <p:cNvSpPr>
            <a:spLocks noGrp="1"/>
          </p:cNvSpPr>
          <p:nvPr>
            <p:ph idx="1"/>
          </p:nvPr>
        </p:nvSpPr>
        <p:spPr>
          <a:xfrm>
            <a:off x="323528" y="1412776"/>
            <a:ext cx="7992888" cy="5328592"/>
          </a:xfrm>
          <a:solidFill>
            <a:srgbClr val="FFFF00"/>
          </a:solidFill>
        </p:spPr>
        <p:txBody>
          <a:bodyPr/>
          <a:lstStyle/>
          <a:p>
            <a:endParaRPr lang="fa-IR" dirty="0"/>
          </a:p>
        </p:txBody>
      </p:sp>
      <p:sp>
        <p:nvSpPr>
          <p:cNvPr id="4" name="Oval 3"/>
          <p:cNvSpPr/>
          <p:nvPr/>
        </p:nvSpPr>
        <p:spPr>
          <a:xfrm>
            <a:off x="2915816" y="2924944"/>
            <a:ext cx="864096" cy="86409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B Titr" pitchFamily="2" charset="-78"/>
              </a:rPr>
              <a:t>قوت خشم</a:t>
            </a:r>
            <a:endParaRPr lang="fa-IR" dirty="0">
              <a:cs typeface="B Titr" pitchFamily="2" charset="-78"/>
            </a:endParaRPr>
          </a:p>
        </p:txBody>
      </p:sp>
      <p:sp>
        <p:nvSpPr>
          <p:cNvPr id="5" name="Oval 4"/>
          <p:cNvSpPr/>
          <p:nvPr/>
        </p:nvSpPr>
        <p:spPr>
          <a:xfrm>
            <a:off x="1331640" y="2852936"/>
            <a:ext cx="864096" cy="86409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cs typeface="B Titr" pitchFamily="2" charset="-78"/>
              </a:rPr>
              <a:t>قوت علم</a:t>
            </a:r>
            <a:endParaRPr lang="fa-IR" sz="2000" dirty="0">
              <a:cs typeface="B Titr" pitchFamily="2" charset="-78"/>
            </a:endParaRPr>
          </a:p>
        </p:txBody>
      </p:sp>
      <p:sp>
        <p:nvSpPr>
          <p:cNvPr id="6" name="Oval 5"/>
          <p:cNvSpPr/>
          <p:nvPr/>
        </p:nvSpPr>
        <p:spPr>
          <a:xfrm>
            <a:off x="1259632" y="4365104"/>
            <a:ext cx="864096" cy="8640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rgbClr val="00B0F0"/>
                </a:solidFill>
                <a:cs typeface="B Titr" pitchFamily="2" charset="-78"/>
              </a:rPr>
              <a:t>قوت عدل</a:t>
            </a:r>
            <a:endParaRPr lang="fa-IR" sz="2000" dirty="0">
              <a:solidFill>
                <a:srgbClr val="00B0F0"/>
              </a:solidFill>
              <a:cs typeface="B Titr" pitchFamily="2" charset="-78"/>
            </a:endParaRPr>
          </a:p>
        </p:txBody>
      </p:sp>
      <p:sp>
        <p:nvSpPr>
          <p:cNvPr id="7" name="Oval 6"/>
          <p:cNvSpPr/>
          <p:nvPr/>
        </p:nvSpPr>
        <p:spPr>
          <a:xfrm>
            <a:off x="2843808" y="4365104"/>
            <a:ext cx="864096" cy="86409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cs typeface="B Titr" pitchFamily="2" charset="-78"/>
              </a:rPr>
              <a:t>قوت شهوت</a:t>
            </a:r>
            <a:endParaRPr lang="fa-IR" sz="1600" dirty="0">
              <a:cs typeface="B Titr" pitchFamily="2" charset="-78"/>
            </a:endParaRPr>
          </a:p>
        </p:txBody>
      </p:sp>
      <p:sp>
        <p:nvSpPr>
          <p:cNvPr id="8" name="Oval 7"/>
          <p:cNvSpPr/>
          <p:nvPr/>
        </p:nvSpPr>
        <p:spPr>
          <a:xfrm>
            <a:off x="4860032" y="3501008"/>
            <a:ext cx="864096" cy="864096"/>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200" dirty="0" smtClean="0">
                <a:solidFill>
                  <a:srgbClr val="FFFF00"/>
                </a:solidFill>
                <a:cs typeface="B Titr" pitchFamily="2" charset="-78"/>
              </a:rPr>
              <a:t>اعتدال قوا</a:t>
            </a:r>
            <a:endParaRPr lang="fa-IR" sz="1200" dirty="0">
              <a:solidFill>
                <a:srgbClr val="FFFF00"/>
              </a:solidFill>
              <a:cs typeface="B Titr" pitchFamily="2" charset="-78"/>
            </a:endParaRPr>
          </a:p>
        </p:txBody>
      </p:sp>
      <p:sp>
        <p:nvSpPr>
          <p:cNvPr id="9" name="Oval 8"/>
          <p:cNvSpPr/>
          <p:nvPr/>
        </p:nvSpPr>
        <p:spPr>
          <a:xfrm>
            <a:off x="6732240" y="3501008"/>
            <a:ext cx="864096" cy="86409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0070C0"/>
                </a:solidFill>
                <a:cs typeface="B Titr" pitchFamily="2" charset="-78"/>
              </a:rPr>
              <a:t>خوی نیکو</a:t>
            </a:r>
            <a:endParaRPr lang="fa-IR" dirty="0">
              <a:solidFill>
                <a:srgbClr val="0070C0"/>
              </a:solidFill>
              <a:cs typeface="B Titr" pitchFamily="2" charset="-78"/>
            </a:endParaRPr>
          </a:p>
        </p:txBody>
      </p:sp>
      <p:sp>
        <p:nvSpPr>
          <p:cNvPr id="10" name="Equal 9"/>
          <p:cNvSpPr/>
          <p:nvPr/>
        </p:nvSpPr>
        <p:spPr>
          <a:xfrm>
            <a:off x="5796136" y="3789040"/>
            <a:ext cx="1008112" cy="360040"/>
          </a:xfrm>
          <a:prstGeom prst="mathEqual">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1" name="Right Arrow 10"/>
          <p:cNvSpPr/>
          <p:nvPr/>
        </p:nvSpPr>
        <p:spPr>
          <a:xfrm>
            <a:off x="3851920" y="3789040"/>
            <a:ext cx="936104" cy="288032"/>
          </a:xfrm>
          <a:prstGeom prst="rightArrow">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Plus 11"/>
          <p:cNvSpPr/>
          <p:nvPr/>
        </p:nvSpPr>
        <p:spPr>
          <a:xfrm>
            <a:off x="2051720" y="3645024"/>
            <a:ext cx="864096" cy="720080"/>
          </a:xfrm>
          <a:prstGeom prst="mathPlus">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Left-Right Arrow 12"/>
          <p:cNvSpPr/>
          <p:nvPr/>
        </p:nvSpPr>
        <p:spPr>
          <a:xfrm>
            <a:off x="2195736" y="3068960"/>
            <a:ext cx="720080" cy="288032"/>
          </a:xfrm>
          <a:prstGeom prst="leftRightArrow">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Left-Right Arrow 13"/>
          <p:cNvSpPr/>
          <p:nvPr/>
        </p:nvSpPr>
        <p:spPr>
          <a:xfrm>
            <a:off x="2123728" y="4653136"/>
            <a:ext cx="720080" cy="288032"/>
          </a:xfrm>
          <a:prstGeom prst="leftRightArrow">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Up-Down Arrow 14"/>
          <p:cNvSpPr/>
          <p:nvPr/>
        </p:nvSpPr>
        <p:spPr>
          <a:xfrm>
            <a:off x="1619672" y="3717032"/>
            <a:ext cx="288032" cy="648072"/>
          </a:xfrm>
          <a:prstGeom prst="upDownArrow">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Up-Down Arrow 15"/>
          <p:cNvSpPr/>
          <p:nvPr/>
        </p:nvSpPr>
        <p:spPr>
          <a:xfrm>
            <a:off x="3131840" y="3789040"/>
            <a:ext cx="288032" cy="576064"/>
          </a:xfrm>
          <a:prstGeom prst="upDownArrow">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Flowchart: Punched Tape 16"/>
          <p:cNvSpPr/>
          <p:nvPr/>
        </p:nvSpPr>
        <p:spPr>
          <a:xfrm>
            <a:off x="4283968" y="2204864"/>
            <a:ext cx="3672408" cy="1080120"/>
          </a:xfrm>
          <a:prstGeom prst="flowChartPunchedTape">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Titr" pitchFamily="2" charset="-78"/>
              </a:rPr>
              <a:t>اخلاخ نیکو نتیجه اعتدال بین نیروهای نفس ناطقه است </a:t>
            </a:r>
            <a:endParaRPr lang="fa-IR" dirty="0">
              <a:solidFill>
                <a:srgbClr val="FF0000"/>
              </a:solidFill>
              <a:cs typeface="B Titr"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r" rtl="1"/>
            <a:r>
              <a:rPr lang="fa-IR" dirty="0" smtClean="0">
                <a:solidFill>
                  <a:schemeClr val="tx1"/>
                </a:solidFill>
                <a:cs typeface="B Titr" panose="00000700000000000000" pitchFamily="2" charset="-78"/>
              </a:rPr>
              <a:t>وجوب تربیت از منظر قرآن کریم </a:t>
            </a:r>
            <a:br>
              <a:rPr lang="fa-IR" dirty="0" smtClean="0">
                <a:solidFill>
                  <a:schemeClr val="tx1"/>
                </a:solidFill>
                <a:cs typeface="B Titr" panose="00000700000000000000" pitchFamily="2" charset="-78"/>
              </a:rPr>
            </a:br>
            <a:r>
              <a:rPr lang="fa-IR" dirty="0" smtClean="0">
                <a:solidFill>
                  <a:schemeClr val="tx1"/>
                </a:solidFill>
                <a:cs typeface="B Titr" panose="00000700000000000000" pitchFamily="2" charset="-78"/>
              </a:rPr>
              <a:t>(</a:t>
            </a:r>
            <a:r>
              <a:rPr lang="fa-IR" sz="2000" dirty="0" smtClean="0">
                <a:solidFill>
                  <a:schemeClr val="tx1"/>
                </a:solidFill>
                <a:cs typeface="B Titr" panose="00000700000000000000" pitchFamily="2" charset="-78"/>
              </a:rPr>
              <a:t>آیه 6 سوره تحریم</a:t>
            </a:r>
            <a:r>
              <a:rPr lang="fa-IR" dirty="0" smtClean="0">
                <a:solidFill>
                  <a:schemeClr val="tx1"/>
                </a:solidFill>
                <a:cs typeface="B Titr" panose="00000700000000000000" pitchFamily="2" charset="-78"/>
              </a:rPr>
              <a:t>)</a:t>
            </a:r>
            <a:endParaRPr lang="en-US" dirty="0">
              <a:solidFill>
                <a:schemeClr val="tx1"/>
              </a:solidFill>
              <a:cs typeface="B Titr" panose="00000700000000000000" pitchFamily="2" charset="-78"/>
            </a:endParaRPr>
          </a:p>
        </p:txBody>
      </p:sp>
      <p:sp>
        <p:nvSpPr>
          <p:cNvPr id="3" name="Content Placeholder 2"/>
          <p:cNvSpPr>
            <a:spLocks noGrp="1"/>
          </p:cNvSpPr>
          <p:nvPr>
            <p:ph idx="1"/>
          </p:nvPr>
        </p:nvSpPr>
        <p:spPr>
          <a:solidFill>
            <a:schemeClr val="accent1">
              <a:lumMod val="60000"/>
              <a:lumOff val="40000"/>
            </a:schemeClr>
          </a:solidFill>
        </p:spPr>
        <p:txBody>
          <a:bodyPr/>
          <a:lstStyle/>
          <a:p>
            <a:pPr algn="r" rtl="1"/>
            <a:r>
              <a:rPr lang="fa-IR" sz="3600" dirty="0" smtClean="0">
                <a:cs typeface="B Titr" panose="00000700000000000000" pitchFamily="2" charset="-78"/>
              </a:rPr>
              <a:t>یا ایها الذین آمنوا قوا  انفسکم   و اهلیکم ناراً و قودها الناس, والحجاره </a:t>
            </a:r>
          </a:p>
          <a:p>
            <a:pPr marL="0" indent="0" algn="r" rtl="1">
              <a:buNone/>
            </a:pPr>
            <a:r>
              <a:rPr lang="fa-IR" sz="2800" dirty="0" smtClean="0">
                <a:cs typeface="B Titr" panose="00000700000000000000" pitchFamily="2" charset="-78"/>
              </a:rPr>
              <a:t>« ای کسانی که ایمان آورده اید خود و خانواده خود را حفظ کنید از آتشی که هیزم آن انسان ها و سنگ هاست . </a:t>
            </a:r>
            <a:endParaRPr lang="en-US" sz="2800" dirty="0">
              <a:cs typeface="B Titr" panose="00000700000000000000" pitchFamily="2" charset="-78"/>
            </a:endParaRPr>
          </a:p>
        </p:txBody>
      </p:sp>
    </p:spTree>
    <p:extLst>
      <p:ext uri="{BB962C8B-B14F-4D97-AF65-F5344CB8AC3E}">
        <p14:creationId xmlns:p14="http://schemas.microsoft.com/office/powerpoint/2010/main" val="2997946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dirty="0" smtClean="0">
                <a:solidFill>
                  <a:schemeClr val="tx1"/>
                </a:solidFill>
                <a:cs typeface="B Titr" pitchFamily="2" charset="-78"/>
              </a:rPr>
              <a:t>(ب) قابلیت یا استعداد</a:t>
            </a:r>
            <a:endParaRPr lang="fa-IR" dirty="0">
              <a:solidFill>
                <a:schemeClr val="tx1"/>
              </a:solidFill>
              <a:cs typeface="B Titr" pitchFamily="2" charset="-78"/>
            </a:endParaRPr>
          </a:p>
        </p:txBody>
      </p:sp>
      <p:sp>
        <p:nvSpPr>
          <p:cNvPr id="3" name="Content Placeholder 2"/>
          <p:cNvSpPr>
            <a:spLocks noGrp="1"/>
          </p:cNvSpPr>
          <p:nvPr>
            <p:ph idx="1"/>
          </p:nvPr>
        </p:nvSpPr>
        <p:spPr>
          <a:xfrm>
            <a:off x="609599" y="2160590"/>
            <a:ext cx="6347714" cy="4508770"/>
          </a:xfrm>
        </p:spPr>
        <p:txBody>
          <a:bodyPr>
            <a:normAutofit/>
          </a:bodyPr>
          <a:lstStyle/>
          <a:p>
            <a:pPr algn="r" rtl="1"/>
            <a:r>
              <a:rPr lang="fa-IR" sz="2800" dirty="0" smtClean="0">
                <a:cs typeface="B Titr" pitchFamily="2" charset="-78"/>
              </a:rPr>
              <a:t>منظور امکاناتی است که بالقوه در خلقت مخلوق وجود دارد . فعلیت یافتن تمام یا قسمتی از آن منوط به حصول فرصت مناسب است . </a:t>
            </a:r>
          </a:p>
          <a:p>
            <a:pPr algn="r" rtl="1"/>
            <a:r>
              <a:rPr lang="fa-IR" sz="2800" dirty="0" smtClean="0">
                <a:cs typeface="B Titr" pitchFamily="2" charset="-78"/>
              </a:rPr>
              <a:t>استعدادها باید در </a:t>
            </a:r>
            <a:r>
              <a:rPr lang="fa-IR" sz="2800" dirty="0" smtClean="0">
                <a:solidFill>
                  <a:srgbClr val="FF0000"/>
                </a:solidFill>
                <a:cs typeface="B Titr" pitchFamily="2" charset="-78"/>
              </a:rPr>
              <a:t>شرایط خاص </a:t>
            </a:r>
            <a:r>
              <a:rPr lang="fa-IR" sz="2800" dirty="0" smtClean="0">
                <a:cs typeface="B Titr" pitchFamily="2" charset="-78"/>
              </a:rPr>
              <a:t>از قوه به فعل در آیند . </a:t>
            </a:r>
          </a:p>
          <a:p>
            <a:pPr algn="r" rtl="1"/>
            <a:r>
              <a:rPr lang="fa-IR" sz="2800" dirty="0" smtClean="0">
                <a:cs typeface="B Titr" pitchFamily="2" charset="-78"/>
              </a:rPr>
              <a:t>کیفیّت تحقّقش بسته به شرایط، در موارد مختلف ، متفاوت است . </a:t>
            </a:r>
            <a:endParaRPr lang="fa-IR" sz="2800" dirty="0">
              <a:cs typeface="B Titr" pitchFamily="2" charset="-78"/>
            </a:endParaRPr>
          </a:p>
        </p:txBody>
      </p:sp>
    </p:spTree>
    <p:extLst>
      <p:ext uri="{BB962C8B-B14F-4D97-AF65-F5344CB8AC3E}">
        <p14:creationId xmlns:p14="http://schemas.microsoft.com/office/powerpoint/2010/main" val="3824911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tx1"/>
                </a:solidFill>
                <a:cs typeface="B Titr" pitchFamily="2" charset="-78"/>
              </a:rPr>
              <a:t>(ج) شرایط</a:t>
            </a:r>
            <a:endParaRPr lang="fa-IR" dirty="0">
              <a:solidFill>
                <a:schemeClr val="tx1"/>
              </a:solidFill>
              <a:cs typeface="B Titr" pitchFamily="2" charset="-78"/>
            </a:endParaRPr>
          </a:p>
        </p:txBody>
      </p:sp>
      <p:sp>
        <p:nvSpPr>
          <p:cNvPr id="3" name="Content Placeholder 2"/>
          <p:cNvSpPr>
            <a:spLocks noGrp="1"/>
          </p:cNvSpPr>
          <p:nvPr>
            <p:ph idx="1"/>
          </p:nvPr>
        </p:nvSpPr>
        <p:spPr>
          <a:xfrm>
            <a:off x="609599" y="2160590"/>
            <a:ext cx="6347714" cy="4508770"/>
          </a:xfrm>
        </p:spPr>
        <p:txBody>
          <a:bodyPr>
            <a:noAutofit/>
          </a:bodyPr>
          <a:lstStyle/>
          <a:p>
            <a:pPr algn="r" rtl="1"/>
            <a:r>
              <a:rPr lang="fa-IR" sz="2000" dirty="0" smtClean="0">
                <a:cs typeface="B Titr" pitchFamily="2" charset="-78"/>
              </a:rPr>
              <a:t>امر بالقوه (استعداد) برای فعلیت یافتن محتاج شرایطی است که وقتی فراهم شود ، دگرگونی و تحول خود به خود آغاز می شود . فعلیت یافتن  امور بالقوه به دو صورت اتفاق می افتد : </a:t>
            </a:r>
          </a:p>
          <a:p>
            <a:pPr algn="r" rtl="1"/>
            <a:r>
              <a:rPr lang="fa-IR" sz="2000" dirty="0" smtClean="0">
                <a:cs typeface="B Titr" pitchFamily="2" charset="-78"/>
              </a:rPr>
              <a:t>الف – </a:t>
            </a:r>
            <a:r>
              <a:rPr lang="fa-IR" sz="2000" dirty="0" smtClean="0">
                <a:solidFill>
                  <a:srgbClr val="FF0000"/>
                </a:solidFill>
                <a:cs typeface="B Titr" pitchFamily="2" charset="-78"/>
              </a:rPr>
              <a:t>ناگهانی (دفعی ) </a:t>
            </a:r>
            <a:r>
              <a:rPr lang="fa-IR" sz="2000" dirty="0" smtClean="0">
                <a:cs typeface="B Titr" pitchFamily="2" charset="-78"/>
              </a:rPr>
              <a:t>– وقتی که در خلقت ، کمال موجود ، با وجودش مقارن باشد (کمال موجود ، با وجودش همزمان خلق شوند .) </a:t>
            </a:r>
          </a:p>
          <a:p>
            <a:pPr algn="r" rtl="1"/>
            <a:r>
              <a:rPr lang="fa-IR" sz="2000" dirty="0" smtClean="0">
                <a:cs typeface="B Titr" pitchFamily="2" charset="-78"/>
              </a:rPr>
              <a:t>ب – </a:t>
            </a:r>
            <a:r>
              <a:rPr lang="fa-IR" sz="2000" dirty="0" smtClean="0">
                <a:solidFill>
                  <a:srgbClr val="FF0000"/>
                </a:solidFill>
                <a:cs typeface="B Titr" pitchFamily="2" charset="-78"/>
              </a:rPr>
              <a:t>تدریجی </a:t>
            </a:r>
            <a:r>
              <a:rPr lang="fa-IR" sz="2000" dirty="0" smtClean="0">
                <a:cs typeface="B Titr" pitchFamily="2" charset="-78"/>
              </a:rPr>
              <a:t> - وقتی که کمال موجود ، از وجودش متأخّر است </a:t>
            </a:r>
          </a:p>
          <a:p>
            <a:pPr marL="0" indent="0" algn="r" rtl="1">
              <a:buNone/>
            </a:pPr>
            <a:r>
              <a:rPr lang="fa-IR" sz="2000" dirty="0" smtClean="0">
                <a:cs typeface="B Titr" pitchFamily="2" charset="-78"/>
              </a:rPr>
              <a:t>( اول موجود بوجود می آید بعد می تواند تحت شرایطی ، به کمال برسد. ) </a:t>
            </a:r>
          </a:p>
          <a:p>
            <a:pPr algn="r" rtl="1"/>
            <a:r>
              <a:rPr lang="fa-IR" sz="2000" dirty="0" smtClean="0">
                <a:cs typeface="B Titr" pitchFamily="2" charset="-78"/>
              </a:rPr>
              <a:t>در حالت دوم  که ویژه انسان است ، فراهم شدن شرایط برای آغاز رشد و رسیدن به کمال لازم است ولی کافی نیست .  </a:t>
            </a:r>
            <a:endParaRPr lang="fa-IR" sz="2000" dirty="0">
              <a:cs typeface="B Titr" pitchFamily="2" charset="-78"/>
            </a:endParaRPr>
          </a:p>
        </p:txBody>
      </p:sp>
    </p:spTree>
    <p:extLst>
      <p:ext uri="{BB962C8B-B14F-4D97-AF65-F5344CB8AC3E}">
        <p14:creationId xmlns:p14="http://schemas.microsoft.com/office/powerpoint/2010/main" val="2826588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dirty="0" smtClean="0">
                <a:solidFill>
                  <a:schemeClr val="tx1"/>
                </a:solidFill>
                <a:cs typeface="B Titr" panose="00000700000000000000" pitchFamily="2" charset="-78"/>
              </a:rPr>
              <a:t>حالت های فعلیّت یافتن امر بالقوه</a:t>
            </a:r>
            <a:endParaRPr lang="fa-IR" dirty="0">
              <a:solidFill>
                <a:schemeClr val="tx1"/>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6011834"/>
              </p:ext>
            </p:extLst>
          </p:nvPr>
        </p:nvGraphicFramePr>
        <p:xfrm>
          <a:off x="609600" y="2160588"/>
          <a:ext cx="6348413"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9757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dirty="0" smtClean="0">
                <a:solidFill>
                  <a:schemeClr val="tx1"/>
                </a:solidFill>
                <a:cs typeface="B Titr" pitchFamily="2" charset="-78"/>
              </a:rPr>
              <a:t>(د) استمرار شرایط مطلوب</a:t>
            </a:r>
            <a:endParaRPr lang="fa-IR" dirty="0">
              <a:solidFill>
                <a:schemeClr val="tx1"/>
              </a:solidFill>
              <a:cs typeface="B Titr"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Titr" pitchFamily="2" charset="-78"/>
              </a:rPr>
              <a:t>رشد و سیر تکاملی فرد به </a:t>
            </a:r>
            <a:r>
              <a:rPr lang="fa-IR" dirty="0" smtClean="0">
                <a:solidFill>
                  <a:srgbClr val="FF0000"/>
                </a:solidFill>
                <a:cs typeface="B Titr" pitchFamily="2" charset="-78"/>
              </a:rPr>
              <a:t>کیفیت شرایطی </a:t>
            </a:r>
            <a:r>
              <a:rPr lang="fa-IR" dirty="0" smtClean="0">
                <a:cs typeface="B Titr" pitchFamily="2" charset="-78"/>
              </a:rPr>
              <a:t>که در آن آغاز می شود و نیز به ادامه شرایط مطلوب بستگی دارد . </a:t>
            </a:r>
          </a:p>
          <a:p>
            <a:pPr algn="r" rtl="1"/>
            <a:r>
              <a:rPr lang="fa-IR" dirty="0" smtClean="0">
                <a:solidFill>
                  <a:srgbClr val="FF0000"/>
                </a:solidFill>
                <a:cs typeface="B Titr" pitchFamily="2" charset="-78"/>
              </a:rPr>
              <a:t>خواجه نصیرالدین طوسی </a:t>
            </a:r>
            <a:r>
              <a:rPr lang="fa-IR" dirty="0" smtClean="0">
                <a:cs typeface="B Titr" pitchFamily="2" charset="-78"/>
              </a:rPr>
              <a:t>در این باره می گوید : </a:t>
            </a:r>
          </a:p>
          <a:p>
            <a:pPr algn="r" rtl="1"/>
            <a:r>
              <a:rPr lang="fa-IR" dirty="0" smtClean="0">
                <a:cs typeface="B Titr" pitchFamily="2" charset="-78"/>
              </a:rPr>
              <a:t>« هرموجودی را کمالی است ، و کمال بعضی از موجودات ، در فطرت با وجود، مقارن افتاده است و کمال بعضی ، از وجود ، متأخّر .... و هر چه کمال او از وجود متأخّر بود ، هر آیینه او را حرکتی بود از نقصان به کمال ، و آن حرکت بی معونت اسبابی ، که بعضی </a:t>
            </a:r>
            <a:r>
              <a:rPr lang="fa-IR" dirty="0" smtClean="0">
                <a:solidFill>
                  <a:srgbClr val="FF0000"/>
                </a:solidFill>
                <a:cs typeface="B Titr" pitchFamily="2" charset="-78"/>
              </a:rPr>
              <a:t>مکمّلات</a:t>
            </a:r>
            <a:r>
              <a:rPr lang="fa-IR" dirty="0" smtClean="0">
                <a:cs typeface="B Titr" pitchFamily="2" charset="-78"/>
              </a:rPr>
              <a:t> باشند و بعضی </a:t>
            </a:r>
            <a:r>
              <a:rPr lang="fa-IR" dirty="0" smtClean="0">
                <a:solidFill>
                  <a:srgbClr val="FF0000"/>
                </a:solidFill>
                <a:cs typeface="B Titr" pitchFamily="2" charset="-78"/>
              </a:rPr>
              <a:t>معدّات</a:t>
            </a:r>
            <a:r>
              <a:rPr lang="fa-IR" dirty="0" smtClean="0">
                <a:cs typeface="B Titr" pitchFamily="2" charset="-78"/>
              </a:rPr>
              <a:t> ، نتواند بود . </a:t>
            </a:r>
            <a:endParaRPr lang="fa-IR" dirty="0">
              <a:cs typeface="B Titr" pitchFamily="2" charset="-78"/>
            </a:endParaRPr>
          </a:p>
        </p:txBody>
      </p:sp>
    </p:spTree>
    <p:extLst>
      <p:ext uri="{BB962C8B-B14F-4D97-AF65-F5344CB8AC3E}">
        <p14:creationId xmlns:p14="http://schemas.microsoft.com/office/powerpoint/2010/main" val="12324513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dirty="0" smtClean="0">
                <a:solidFill>
                  <a:schemeClr val="tx1"/>
                </a:solidFill>
                <a:cs typeface="B Titr" panose="00000700000000000000" pitchFamily="2" charset="-78"/>
              </a:rPr>
              <a:t>سیر تکاملی انسان</a:t>
            </a:r>
            <a:endParaRPr lang="fa-IR" dirty="0">
              <a:solidFill>
                <a:schemeClr val="tx1"/>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3391418"/>
              </p:ext>
            </p:extLst>
          </p:nvPr>
        </p:nvGraphicFramePr>
        <p:xfrm>
          <a:off x="609600" y="2160588"/>
          <a:ext cx="6348413"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40912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b="1" dirty="0" smtClean="0">
                <a:solidFill>
                  <a:schemeClr val="tx1"/>
                </a:solidFill>
              </a:rPr>
              <a:t>وسایل حرکت از نقصان به کمال </a:t>
            </a:r>
            <a:endParaRPr lang="fa-IR" b="1" dirty="0">
              <a:solidFill>
                <a:schemeClr val="tx1"/>
              </a:solidFill>
            </a:endParaRPr>
          </a:p>
        </p:txBody>
      </p:sp>
      <p:grpSp>
        <p:nvGrpSpPr>
          <p:cNvPr id="5" name="Group 4"/>
          <p:cNvGrpSpPr/>
          <p:nvPr/>
        </p:nvGrpSpPr>
        <p:grpSpPr>
          <a:xfrm>
            <a:off x="2051720" y="2924956"/>
            <a:ext cx="4896542" cy="2412849"/>
            <a:chOff x="2051720" y="2924956"/>
            <a:chExt cx="4896542" cy="2412849"/>
          </a:xfrm>
        </p:grpSpPr>
        <p:sp>
          <p:nvSpPr>
            <p:cNvPr id="6" name="Freeform 5"/>
            <p:cNvSpPr/>
            <p:nvPr/>
          </p:nvSpPr>
          <p:spPr>
            <a:xfrm>
              <a:off x="4139951" y="2924956"/>
              <a:ext cx="914400" cy="914400"/>
            </a:xfrm>
            <a:custGeom>
              <a:avLst/>
              <a:gdLst>
                <a:gd name="connsiteX0" fmla="*/ 0 w 914400"/>
                <a:gd name="connsiteY0" fmla="*/ 152403 h 914400"/>
                <a:gd name="connsiteX1" fmla="*/ 152403 w 914400"/>
                <a:gd name="connsiteY1" fmla="*/ 0 h 914400"/>
                <a:gd name="connsiteX2" fmla="*/ 761997 w 914400"/>
                <a:gd name="connsiteY2" fmla="*/ 0 h 914400"/>
                <a:gd name="connsiteX3" fmla="*/ 914400 w 914400"/>
                <a:gd name="connsiteY3" fmla="*/ 152403 h 914400"/>
                <a:gd name="connsiteX4" fmla="*/ 914400 w 914400"/>
                <a:gd name="connsiteY4" fmla="*/ 761997 h 914400"/>
                <a:gd name="connsiteX5" fmla="*/ 761997 w 914400"/>
                <a:gd name="connsiteY5" fmla="*/ 914400 h 914400"/>
                <a:gd name="connsiteX6" fmla="*/ 152403 w 914400"/>
                <a:gd name="connsiteY6" fmla="*/ 914400 h 914400"/>
                <a:gd name="connsiteX7" fmla="*/ 0 w 914400"/>
                <a:gd name="connsiteY7" fmla="*/ 761997 h 914400"/>
                <a:gd name="connsiteX8" fmla="*/ 0 w 914400"/>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 h="914400">
                  <a:moveTo>
                    <a:pt x="0" y="152403"/>
                  </a:moveTo>
                  <a:cubicBezTo>
                    <a:pt x="0" y="68233"/>
                    <a:pt x="68233" y="0"/>
                    <a:pt x="152403" y="0"/>
                  </a:cubicBezTo>
                  <a:lnTo>
                    <a:pt x="761997" y="0"/>
                  </a:lnTo>
                  <a:cubicBezTo>
                    <a:pt x="846167" y="0"/>
                    <a:pt x="914400" y="68233"/>
                    <a:pt x="914400" y="152403"/>
                  </a:cubicBezTo>
                  <a:lnTo>
                    <a:pt x="914400" y="761997"/>
                  </a:lnTo>
                  <a:cubicBezTo>
                    <a:pt x="914400" y="846167"/>
                    <a:pt x="846167" y="914400"/>
                    <a:pt x="761997" y="914400"/>
                  </a:cubicBezTo>
                  <a:lnTo>
                    <a:pt x="152403" y="914400"/>
                  </a:lnTo>
                  <a:cubicBezTo>
                    <a:pt x="68233" y="914400"/>
                    <a:pt x="0" y="846167"/>
                    <a:pt x="0" y="761997"/>
                  </a:cubicBezTo>
                  <a:lnTo>
                    <a:pt x="0" y="152403"/>
                  </a:lnTo>
                  <a:close/>
                </a:path>
              </a:pathLst>
            </a:custGeom>
            <a:solidFill>
              <a:srgbClr val="FF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spcFirstLastPara="0" vert="horz" wrap="square" lIns="128457" tIns="128457" rIns="128457" bIns="128457" numCol="1" spcCol="1270" anchor="ctr" anchorCtr="0">
              <a:noAutofit/>
            </a:bodyPr>
            <a:lstStyle/>
            <a:p>
              <a:pPr lvl="0" algn="ctr" defTabSz="1466850" rtl="1">
                <a:lnSpc>
                  <a:spcPct val="90000"/>
                </a:lnSpc>
                <a:spcBef>
                  <a:spcPct val="0"/>
                </a:spcBef>
                <a:spcAft>
                  <a:spcPct val="35000"/>
                </a:spcAft>
              </a:pPr>
              <a:r>
                <a:rPr lang="fa-IR" sz="3300" kern="1200" dirty="0" smtClean="0"/>
                <a:t>کمال</a:t>
              </a:r>
              <a:endParaRPr lang="fa-IR" sz="3300" kern="1200" dirty="0"/>
            </a:p>
          </p:txBody>
        </p:sp>
        <p:sp>
          <p:nvSpPr>
            <p:cNvPr id="7" name="Freeform 6"/>
            <p:cNvSpPr/>
            <p:nvPr/>
          </p:nvSpPr>
          <p:spPr>
            <a:xfrm rot="2424523">
              <a:off x="4878850" y="4248270"/>
              <a:ext cx="1471337" cy="0"/>
            </a:xfrm>
            <a:custGeom>
              <a:avLst/>
              <a:gdLst/>
              <a:ahLst/>
              <a:cxnLst/>
              <a:rect l="0" t="0" r="0" b="0"/>
              <a:pathLst>
                <a:path>
                  <a:moveTo>
                    <a:pt x="0" y="0"/>
                  </a:moveTo>
                  <a:lnTo>
                    <a:pt x="1471337" y="0"/>
                  </a:lnTo>
                </a:path>
              </a:pathLst>
            </a:custGeom>
            <a:noFill/>
            <a:ln w="28575">
              <a:solidFill>
                <a:srgbClr val="0070C0"/>
              </a:solidFill>
            </a:ln>
            <a:scene3d>
              <a:camera prst="orthographicFront">
                <a:rot lat="0" lon="0" rev="0"/>
              </a:camera>
              <a:lightRig rig="contrasting" dir="t">
                <a:rot lat="0" lon="0" rev="1200000"/>
              </a:lightRig>
            </a:scene3d>
            <a:sp3d z="-11000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 name="Freeform 7"/>
            <p:cNvSpPr/>
            <p:nvPr/>
          </p:nvSpPr>
          <p:spPr>
            <a:xfrm>
              <a:off x="6120747" y="4725157"/>
              <a:ext cx="827515" cy="612648"/>
            </a:xfrm>
            <a:custGeom>
              <a:avLst/>
              <a:gdLst>
                <a:gd name="connsiteX0" fmla="*/ 0 w 827515"/>
                <a:gd name="connsiteY0" fmla="*/ 102110 h 612648"/>
                <a:gd name="connsiteX1" fmla="*/ 102110 w 827515"/>
                <a:gd name="connsiteY1" fmla="*/ 0 h 612648"/>
                <a:gd name="connsiteX2" fmla="*/ 725405 w 827515"/>
                <a:gd name="connsiteY2" fmla="*/ 0 h 612648"/>
                <a:gd name="connsiteX3" fmla="*/ 827515 w 827515"/>
                <a:gd name="connsiteY3" fmla="*/ 102110 h 612648"/>
                <a:gd name="connsiteX4" fmla="*/ 827515 w 827515"/>
                <a:gd name="connsiteY4" fmla="*/ 510538 h 612648"/>
                <a:gd name="connsiteX5" fmla="*/ 725405 w 827515"/>
                <a:gd name="connsiteY5" fmla="*/ 612648 h 612648"/>
                <a:gd name="connsiteX6" fmla="*/ 102110 w 827515"/>
                <a:gd name="connsiteY6" fmla="*/ 612648 h 612648"/>
                <a:gd name="connsiteX7" fmla="*/ 0 w 827515"/>
                <a:gd name="connsiteY7" fmla="*/ 510538 h 612648"/>
                <a:gd name="connsiteX8" fmla="*/ 0 w 827515"/>
                <a:gd name="connsiteY8" fmla="*/ 102110 h 61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515" h="612648">
                  <a:moveTo>
                    <a:pt x="0" y="102110"/>
                  </a:moveTo>
                  <a:cubicBezTo>
                    <a:pt x="0" y="45716"/>
                    <a:pt x="45716" y="0"/>
                    <a:pt x="102110" y="0"/>
                  </a:cubicBezTo>
                  <a:lnTo>
                    <a:pt x="725405" y="0"/>
                  </a:lnTo>
                  <a:cubicBezTo>
                    <a:pt x="781799" y="0"/>
                    <a:pt x="827515" y="45716"/>
                    <a:pt x="827515" y="102110"/>
                  </a:cubicBezTo>
                  <a:lnTo>
                    <a:pt x="827515" y="510538"/>
                  </a:lnTo>
                  <a:cubicBezTo>
                    <a:pt x="827515" y="566932"/>
                    <a:pt x="781799" y="612648"/>
                    <a:pt x="725405" y="612648"/>
                  </a:cubicBezTo>
                  <a:lnTo>
                    <a:pt x="102110" y="612648"/>
                  </a:lnTo>
                  <a:cubicBezTo>
                    <a:pt x="45716" y="612648"/>
                    <a:pt x="0" y="566932"/>
                    <a:pt x="0" y="510538"/>
                  </a:cubicBezTo>
                  <a:lnTo>
                    <a:pt x="0" y="102110"/>
                  </a:lnTo>
                  <a:close/>
                </a:path>
              </a:pathLst>
            </a:custGeom>
            <a:solidFill>
              <a:srgbClr val="FF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spcFirstLastPara="0" vert="horz" wrap="square" lIns="70547" tIns="70547" rIns="70547" bIns="70547" numCol="1" spcCol="1270" anchor="ctr" anchorCtr="0">
              <a:noAutofit/>
            </a:bodyPr>
            <a:lstStyle/>
            <a:p>
              <a:pPr lvl="0" algn="ctr" defTabSz="711200" rtl="1">
                <a:lnSpc>
                  <a:spcPct val="90000"/>
                </a:lnSpc>
                <a:spcBef>
                  <a:spcPct val="0"/>
                </a:spcBef>
                <a:spcAft>
                  <a:spcPct val="35000"/>
                </a:spcAft>
              </a:pPr>
              <a:r>
                <a:rPr lang="fa-IR" sz="1600" kern="1200" dirty="0" smtClean="0">
                  <a:cs typeface="B Titr" pitchFamily="2" charset="-78"/>
                </a:rPr>
                <a:t>مکملات</a:t>
              </a:r>
              <a:endParaRPr lang="fa-IR" sz="1600" kern="1200" dirty="0">
                <a:cs typeface="B Titr" pitchFamily="2" charset="-78"/>
              </a:endParaRPr>
            </a:p>
          </p:txBody>
        </p:sp>
        <p:sp>
          <p:nvSpPr>
            <p:cNvPr id="9" name="Freeform 8"/>
            <p:cNvSpPr/>
            <p:nvPr/>
          </p:nvSpPr>
          <p:spPr>
            <a:xfrm rot="8507362">
              <a:off x="2720913" y="4233607"/>
              <a:ext cx="1589298" cy="0"/>
            </a:xfrm>
            <a:custGeom>
              <a:avLst/>
              <a:gdLst/>
              <a:ahLst/>
              <a:cxnLst/>
              <a:rect l="0" t="0" r="0" b="0"/>
              <a:pathLst>
                <a:path>
                  <a:moveTo>
                    <a:pt x="0" y="0"/>
                  </a:moveTo>
                  <a:lnTo>
                    <a:pt x="1589298" y="0"/>
                  </a:lnTo>
                </a:path>
              </a:pathLst>
            </a:custGeom>
            <a:noFill/>
            <a:ln w="28575">
              <a:solidFill>
                <a:srgbClr val="0070C0"/>
              </a:solidFill>
            </a:ln>
            <a:scene3d>
              <a:camera prst="orthographicFront">
                <a:rot lat="0" lon="0" rev="0"/>
              </a:camera>
              <a:lightRig rig="contrasting" dir="t">
                <a:rot lat="0" lon="0" rev="1200000"/>
              </a:lightRig>
            </a:scene3d>
            <a:sp3d z="-110000"/>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p:nvSpPr>
          <p:spPr>
            <a:xfrm>
              <a:off x="2051720" y="4725141"/>
              <a:ext cx="900666" cy="612648"/>
            </a:xfrm>
            <a:custGeom>
              <a:avLst/>
              <a:gdLst>
                <a:gd name="connsiteX0" fmla="*/ 0 w 900666"/>
                <a:gd name="connsiteY0" fmla="*/ 102110 h 612648"/>
                <a:gd name="connsiteX1" fmla="*/ 102110 w 900666"/>
                <a:gd name="connsiteY1" fmla="*/ 0 h 612648"/>
                <a:gd name="connsiteX2" fmla="*/ 798556 w 900666"/>
                <a:gd name="connsiteY2" fmla="*/ 0 h 612648"/>
                <a:gd name="connsiteX3" fmla="*/ 900666 w 900666"/>
                <a:gd name="connsiteY3" fmla="*/ 102110 h 612648"/>
                <a:gd name="connsiteX4" fmla="*/ 900666 w 900666"/>
                <a:gd name="connsiteY4" fmla="*/ 510538 h 612648"/>
                <a:gd name="connsiteX5" fmla="*/ 798556 w 900666"/>
                <a:gd name="connsiteY5" fmla="*/ 612648 h 612648"/>
                <a:gd name="connsiteX6" fmla="*/ 102110 w 900666"/>
                <a:gd name="connsiteY6" fmla="*/ 612648 h 612648"/>
                <a:gd name="connsiteX7" fmla="*/ 0 w 900666"/>
                <a:gd name="connsiteY7" fmla="*/ 510538 h 612648"/>
                <a:gd name="connsiteX8" fmla="*/ 0 w 900666"/>
                <a:gd name="connsiteY8" fmla="*/ 102110 h 61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0666" h="612648">
                  <a:moveTo>
                    <a:pt x="0" y="102110"/>
                  </a:moveTo>
                  <a:cubicBezTo>
                    <a:pt x="0" y="45716"/>
                    <a:pt x="45716" y="0"/>
                    <a:pt x="102110" y="0"/>
                  </a:cubicBezTo>
                  <a:lnTo>
                    <a:pt x="798556" y="0"/>
                  </a:lnTo>
                  <a:cubicBezTo>
                    <a:pt x="854950" y="0"/>
                    <a:pt x="900666" y="45716"/>
                    <a:pt x="900666" y="102110"/>
                  </a:cubicBezTo>
                  <a:lnTo>
                    <a:pt x="900666" y="510538"/>
                  </a:lnTo>
                  <a:cubicBezTo>
                    <a:pt x="900666" y="566932"/>
                    <a:pt x="854950" y="612648"/>
                    <a:pt x="798556" y="612648"/>
                  </a:cubicBezTo>
                  <a:lnTo>
                    <a:pt x="102110" y="612648"/>
                  </a:lnTo>
                  <a:cubicBezTo>
                    <a:pt x="45716" y="612648"/>
                    <a:pt x="0" y="566932"/>
                    <a:pt x="0" y="510538"/>
                  </a:cubicBezTo>
                  <a:lnTo>
                    <a:pt x="0" y="102110"/>
                  </a:lnTo>
                  <a:close/>
                </a:path>
              </a:pathLst>
            </a:custGeom>
            <a:solidFill>
              <a:srgbClr val="FF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txBody>
            <a:bodyPr spcFirstLastPara="0" vert="horz" wrap="square" lIns="75627" tIns="75627" rIns="75627" bIns="75627" numCol="1" spcCol="1270" anchor="ctr" anchorCtr="0">
              <a:noAutofit/>
            </a:bodyPr>
            <a:lstStyle/>
            <a:p>
              <a:pPr lvl="0" algn="ctr" defTabSz="800100" rtl="1">
                <a:lnSpc>
                  <a:spcPct val="90000"/>
                </a:lnSpc>
                <a:spcBef>
                  <a:spcPct val="0"/>
                </a:spcBef>
                <a:spcAft>
                  <a:spcPct val="35000"/>
                </a:spcAft>
              </a:pPr>
              <a:r>
                <a:rPr lang="fa-IR" sz="1800" kern="1200" dirty="0" smtClean="0">
                  <a:cs typeface="B Titr" pitchFamily="2" charset="-78"/>
                </a:rPr>
                <a:t>معدات</a:t>
              </a:r>
              <a:endParaRPr lang="fa-IR" sz="1800" kern="1200" dirty="0">
                <a:cs typeface="B Titr" pitchFamily="2" charset="-78"/>
              </a:endParaRPr>
            </a:p>
          </p:txBody>
        </p:sp>
      </p:grpSp>
    </p:spTree>
    <p:extLst>
      <p:ext uri="{BB962C8B-B14F-4D97-AF65-F5344CB8AC3E}">
        <p14:creationId xmlns:p14="http://schemas.microsoft.com/office/powerpoint/2010/main" val="34390436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b="1" dirty="0" smtClean="0">
                <a:solidFill>
                  <a:schemeClr val="tx1"/>
                </a:solidFill>
              </a:rPr>
              <a:t>استنباطی از گفته خواجه نصیر</a:t>
            </a:r>
            <a:endParaRPr lang="fa-IR" b="1"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95128737"/>
              </p:ext>
            </p:extLst>
          </p:nvPr>
        </p:nvGraphicFramePr>
        <p:xfrm>
          <a:off x="971600" y="2204864"/>
          <a:ext cx="7200800"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Bent-Up Arrow 4"/>
          <p:cNvSpPr/>
          <p:nvPr/>
        </p:nvSpPr>
        <p:spPr>
          <a:xfrm>
            <a:off x="5868144" y="4653136"/>
            <a:ext cx="1728192" cy="792088"/>
          </a:xfrm>
          <a:prstGeom prst="ben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Vertical Scroll 5"/>
          <p:cNvSpPr/>
          <p:nvPr/>
        </p:nvSpPr>
        <p:spPr>
          <a:xfrm>
            <a:off x="6588224" y="2060848"/>
            <a:ext cx="1584176" cy="2520280"/>
          </a:xfrm>
          <a:prstGeom prst="vertic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rgbClr val="0070C0"/>
                </a:solidFill>
                <a:cs typeface="B Titr" pitchFamily="2" charset="-78"/>
              </a:rPr>
              <a:t>هدف تربیت موجود ، رسیدن به کمال است</a:t>
            </a:r>
            <a:endParaRPr lang="fa-IR" sz="2400" dirty="0">
              <a:solidFill>
                <a:srgbClr val="0070C0"/>
              </a:solidFill>
              <a:cs typeface="B Titr" pitchFamily="2" charset="-78"/>
            </a:endParaRPr>
          </a:p>
        </p:txBody>
      </p:sp>
    </p:spTree>
    <p:extLst>
      <p:ext uri="{BB962C8B-B14F-4D97-AF65-F5344CB8AC3E}">
        <p14:creationId xmlns:p14="http://schemas.microsoft.com/office/powerpoint/2010/main" val="29767575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rtl="1"/>
            <a:r>
              <a:rPr lang="fa-IR" dirty="0" smtClean="0">
                <a:solidFill>
                  <a:schemeClr val="tx1"/>
                </a:solidFill>
                <a:cs typeface="B Titr" pitchFamily="2" charset="-78"/>
              </a:rPr>
              <a:t>تعاریف تربیت </a:t>
            </a:r>
            <a:endParaRPr lang="fa-IR" dirty="0">
              <a:solidFill>
                <a:schemeClr val="tx1"/>
              </a:solidFill>
              <a:cs typeface="B Titr"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6010081"/>
              </p:ext>
            </p:extLst>
          </p:nvPr>
        </p:nvGraphicFramePr>
        <p:xfrm>
          <a:off x="827584" y="2132856"/>
          <a:ext cx="7416824"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042988" y="1196975"/>
          <a:ext cx="6985000"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pPr algn="r" rtl="1"/>
            <a:r>
              <a:rPr lang="fa-IR" sz="2000" b="1" dirty="0" smtClean="0">
                <a:solidFill>
                  <a:schemeClr val="tx1"/>
                </a:solidFill>
                <a:cs typeface="B Titr" pitchFamily="2" charset="-78"/>
              </a:rPr>
              <a:t>سازمان دادن معدّات (تأثیر گذاشتن )سه نوع عمل را در پی دارد. </a:t>
            </a:r>
            <a:endParaRPr lang="fa-IR" sz="2000" b="1" dirty="0">
              <a:solidFill>
                <a:schemeClr val="tx1"/>
              </a:solidFill>
              <a:cs typeface="B Titr"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7319058"/>
              </p:ext>
            </p:extLst>
          </p:nvPr>
        </p:nvGraphicFramePr>
        <p:xfrm>
          <a:off x="971600" y="2204864"/>
          <a:ext cx="7344816"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604994"/>
            <a:ext cx="7884368" cy="52530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p:cNvSpPr/>
          <p:nvPr/>
        </p:nvSpPr>
        <p:spPr>
          <a:xfrm>
            <a:off x="251520" y="404664"/>
            <a:ext cx="7488832" cy="1200329"/>
          </a:xfrm>
          <a:prstGeom prst="rect">
            <a:avLst/>
          </a:prstGeom>
          <a:solidFill>
            <a:srgbClr val="FFFF00"/>
          </a:solidFill>
        </p:spPr>
        <p:txBody>
          <a:bodyPr wrap="square">
            <a:spAutoFit/>
          </a:bodyPr>
          <a:lstStyle/>
          <a:p>
            <a:pPr algn="ctr"/>
            <a:r>
              <a:rPr lang="fa-IR" sz="2000" b="1" dirty="0" smtClean="0">
                <a:solidFill>
                  <a:schemeClr val="tx1">
                    <a:lumMod val="95000"/>
                    <a:lumOff val="5000"/>
                  </a:schemeClr>
                </a:solidFill>
                <a:cs typeface="B Titr" panose="00000700000000000000" pitchFamily="2" charset="-78"/>
              </a:rPr>
              <a:t>تو</a:t>
            </a:r>
            <a:r>
              <a:rPr lang="en-US" sz="2000" b="1" dirty="0" smtClean="0">
                <a:solidFill>
                  <a:schemeClr val="tx1">
                    <a:lumMod val="95000"/>
                    <a:lumOff val="5000"/>
                  </a:schemeClr>
                </a:solidFill>
                <a:cs typeface="B Titr" panose="00000700000000000000" pitchFamily="2" charset="-78"/>
              </a:rPr>
              <a:t> </a:t>
            </a:r>
            <a:r>
              <a:rPr lang="fa-IR" sz="2400" b="1" dirty="0" smtClean="0">
                <a:solidFill>
                  <a:schemeClr val="tx1">
                    <a:lumMod val="95000"/>
                    <a:lumOff val="5000"/>
                  </a:schemeClr>
                </a:solidFill>
                <a:cs typeface="B Titr" panose="00000700000000000000" pitchFamily="2" charset="-78"/>
              </a:rPr>
              <a:t>را </a:t>
            </a:r>
            <a:r>
              <a:rPr lang="fa-IR" sz="2400" b="1" dirty="0">
                <a:solidFill>
                  <a:schemeClr val="tx1">
                    <a:lumMod val="95000"/>
                    <a:lumOff val="5000"/>
                  </a:schemeClr>
                </a:solidFill>
                <a:cs typeface="B Titr" panose="00000700000000000000" pitchFamily="2" charset="-78"/>
              </a:rPr>
              <a:t>«ادب » این بس ، که ، هرچه از دیگری</a:t>
            </a:r>
            <a:endParaRPr lang="en-US" sz="2400" b="1" dirty="0">
              <a:solidFill>
                <a:schemeClr val="tx1">
                  <a:lumMod val="95000"/>
                  <a:lumOff val="5000"/>
                </a:schemeClr>
              </a:solidFill>
              <a:cs typeface="B Titr" panose="00000700000000000000" pitchFamily="2" charset="-78"/>
            </a:endParaRPr>
          </a:p>
          <a:p>
            <a:pPr algn="ctr"/>
            <a:r>
              <a:rPr lang="fa-IR" sz="2400" b="1" dirty="0">
                <a:solidFill>
                  <a:schemeClr val="tx1">
                    <a:lumMod val="95000"/>
                    <a:lumOff val="5000"/>
                  </a:schemeClr>
                </a:solidFill>
                <a:cs typeface="B Titr" panose="00000700000000000000" pitchFamily="2" charset="-78"/>
              </a:rPr>
              <a:t>« بد » شماری آن را به جا </a:t>
            </a:r>
            <a:r>
              <a:rPr lang="fa-IR" sz="2400" b="1" dirty="0" smtClean="0">
                <a:solidFill>
                  <a:schemeClr val="tx1">
                    <a:lumMod val="95000"/>
                    <a:lumOff val="5000"/>
                  </a:schemeClr>
                </a:solidFill>
                <a:cs typeface="B Titr" panose="00000700000000000000" pitchFamily="2" charset="-78"/>
              </a:rPr>
              <a:t>نیاری</a:t>
            </a:r>
            <a:endParaRPr lang="en-US" sz="2400" b="1" dirty="0" smtClean="0">
              <a:solidFill>
                <a:schemeClr val="tx1">
                  <a:lumMod val="95000"/>
                  <a:lumOff val="5000"/>
                </a:schemeClr>
              </a:solidFill>
              <a:cs typeface="B Titr" panose="00000700000000000000" pitchFamily="2" charset="-78"/>
            </a:endParaRPr>
          </a:p>
          <a:p>
            <a:pPr algn="ctr"/>
            <a:r>
              <a:rPr lang="fa-IR" sz="2400" b="1" dirty="0" smtClean="0">
                <a:solidFill>
                  <a:schemeClr val="tx1">
                    <a:lumMod val="95000"/>
                    <a:lumOff val="5000"/>
                  </a:schemeClr>
                </a:solidFill>
                <a:cs typeface="B Titr" panose="00000700000000000000" pitchFamily="2" charset="-78"/>
              </a:rPr>
              <a:t> </a:t>
            </a:r>
            <a:r>
              <a:rPr lang="fa-IR" b="1" dirty="0">
                <a:solidFill>
                  <a:schemeClr val="tx1">
                    <a:lumMod val="95000"/>
                    <a:lumOff val="5000"/>
                  </a:schemeClr>
                </a:solidFill>
                <a:cs typeface="B Titr" panose="00000700000000000000" pitchFamily="2" charset="-78"/>
              </a:rPr>
              <a:t>(حضرت علی (ع) حکمت 277 نهج البلاغه </a:t>
            </a:r>
            <a:r>
              <a:rPr lang="fa-IR" sz="2400" b="1" dirty="0">
                <a:solidFill>
                  <a:schemeClr val="tx1">
                    <a:lumMod val="95000"/>
                    <a:lumOff val="5000"/>
                  </a:schemeClr>
                </a:solidFill>
                <a:cs typeface="B Titr" panose="00000700000000000000" pitchFamily="2" charset="-78"/>
              </a:rPr>
              <a:t>)</a:t>
            </a:r>
          </a:p>
        </p:txBody>
      </p:sp>
    </p:spTree>
    <p:extLst>
      <p:ext uri="{BB962C8B-B14F-4D97-AF65-F5344CB8AC3E}">
        <p14:creationId xmlns:p14="http://schemas.microsoft.com/office/powerpoint/2010/main" val="36031872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11912394"/>
              </p:ext>
            </p:extLst>
          </p:nvPr>
        </p:nvGraphicFramePr>
        <p:xfrm>
          <a:off x="900113" y="1125538"/>
          <a:ext cx="7272337" cy="4535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rot="16200000">
            <a:off x="-160203" y="3069831"/>
            <a:ext cx="3384376" cy="646331"/>
          </a:xfrm>
          <a:prstGeom prst="rect">
            <a:avLst/>
          </a:prstGeom>
          <a:solidFill>
            <a:srgbClr val="FFFF00"/>
          </a:solidFill>
        </p:spPr>
        <p:txBody>
          <a:bodyPr wrap="square" rtlCol="1">
            <a:spAutoFit/>
          </a:bodyPr>
          <a:lstStyle/>
          <a:p>
            <a:pPr algn="ctr"/>
            <a:r>
              <a:rPr lang="fa-IR" sz="3600" dirty="0" smtClean="0">
                <a:solidFill>
                  <a:srgbClr val="FF0000"/>
                </a:solidFill>
                <a:cs typeface="B Titr" pitchFamily="2" charset="-78"/>
              </a:rPr>
              <a:t>فرآیند تربیت</a:t>
            </a:r>
            <a:endParaRPr lang="fa-IR" sz="3600" dirty="0">
              <a:solidFill>
                <a:srgbClr val="FF0000"/>
              </a:solidFill>
              <a:cs typeface="B Titr" pitchFamily="2" charset="-7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052736"/>
            <a:ext cx="7056784" cy="4608512"/>
          </a:xfrm>
        </p:spPr>
        <p:txBody>
          <a:bodyPr/>
          <a:lstStyle/>
          <a:p>
            <a:pPr indent="0" algn="r" rtl="1">
              <a:buNone/>
            </a:pPr>
            <a:endParaRPr lang="fa-IR" dirty="0"/>
          </a:p>
        </p:txBody>
      </p:sp>
      <p:sp>
        <p:nvSpPr>
          <p:cNvPr id="4" name="Up Arrow 3"/>
          <p:cNvSpPr/>
          <p:nvPr/>
        </p:nvSpPr>
        <p:spPr>
          <a:xfrm>
            <a:off x="1835696" y="1412776"/>
            <a:ext cx="72008" cy="3744416"/>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ight Arrow 5"/>
          <p:cNvSpPr/>
          <p:nvPr/>
        </p:nvSpPr>
        <p:spPr>
          <a:xfrm>
            <a:off x="1907704" y="5085184"/>
            <a:ext cx="4752528" cy="7200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9" name="Straight Arrow Connector 8"/>
          <p:cNvCxnSpPr/>
          <p:nvPr/>
        </p:nvCxnSpPr>
        <p:spPr>
          <a:xfrm flipV="1">
            <a:off x="1835696" y="1484784"/>
            <a:ext cx="4896544" cy="3672408"/>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 idx="0"/>
          </p:cNvCxnSpPr>
          <p:nvPr/>
        </p:nvCxnSpPr>
        <p:spPr>
          <a:xfrm>
            <a:off x="1871700" y="1412776"/>
            <a:ext cx="4860540" cy="7200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678234" y="1484784"/>
            <a:ext cx="54006" cy="367240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355976" y="1412776"/>
            <a:ext cx="0" cy="367240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907704" y="3248980"/>
            <a:ext cx="4797533" cy="3600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275856" y="4941168"/>
            <a:ext cx="0" cy="21602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076056" y="4941168"/>
            <a:ext cx="0" cy="21602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907704" y="4077072"/>
            <a:ext cx="14401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907704" y="2492896"/>
            <a:ext cx="14401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156176" y="5157192"/>
            <a:ext cx="720080" cy="307777"/>
          </a:xfrm>
          <a:prstGeom prst="rect">
            <a:avLst/>
          </a:prstGeom>
          <a:noFill/>
        </p:spPr>
        <p:txBody>
          <a:bodyPr wrap="square" rtlCol="1">
            <a:spAutoFit/>
          </a:bodyPr>
          <a:lstStyle/>
          <a:p>
            <a:r>
              <a:rPr lang="fa-IR" sz="1400" dirty="0" smtClean="0">
                <a:solidFill>
                  <a:srgbClr val="FF0000"/>
                </a:solidFill>
                <a:cs typeface="B Titr" pitchFamily="2" charset="-78"/>
              </a:rPr>
              <a:t>مکمّلات</a:t>
            </a:r>
            <a:endParaRPr lang="fa-IR" sz="1400" dirty="0">
              <a:solidFill>
                <a:srgbClr val="FF0000"/>
              </a:solidFill>
              <a:cs typeface="B Titr" pitchFamily="2" charset="-78"/>
            </a:endParaRPr>
          </a:p>
        </p:txBody>
      </p:sp>
      <p:sp>
        <p:nvSpPr>
          <p:cNvPr id="43" name="TextBox 42"/>
          <p:cNvSpPr txBox="1"/>
          <p:nvPr/>
        </p:nvSpPr>
        <p:spPr>
          <a:xfrm>
            <a:off x="1106009" y="1171930"/>
            <a:ext cx="729687" cy="369332"/>
          </a:xfrm>
          <a:prstGeom prst="rect">
            <a:avLst/>
          </a:prstGeom>
          <a:noFill/>
        </p:spPr>
        <p:txBody>
          <a:bodyPr wrap="none" rtlCol="1">
            <a:spAutoFit/>
          </a:bodyPr>
          <a:lstStyle/>
          <a:p>
            <a:r>
              <a:rPr lang="fa-IR" dirty="0" smtClean="0">
                <a:solidFill>
                  <a:srgbClr val="FF0000"/>
                </a:solidFill>
                <a:cs typeface="B Titr" pitchFamily="2" charset="-78"/>
              </a:rPr>
              <a:t>معدّات</a:t>
            </a:r>
            <a:endParaRPr lang="fa-IR" dirty="0">
              <a:solidFill>
                <a:srgbClr val="FF0000"/>
              </a:solidFill>
              <a:cs typeface="B Titr" pitchFamily="2" charset="-78"/>
            </a:endParaRPr>
          </a:p>
        </p:txBody>
      </p:sp>
      <p:sp>
        <p:nvSpPr>
          <p:cNvPr id="44" name="TextBox 43"/>
          <p:cNvSpPr txBox="1"/>
          <p:nvPr/>
        </p:nvSpPr>
        <p:spPr>
          <a:xfrm>
            <a:off x="7596336" y="1484784"/>
            <a:ext cx="184731" cy="369332"/>
          </a:xfrm>
          <a:prstGeom prst="rect">
            <a:avLst/>
          </a:prstGeom>
          <a:noFill/>
        </p:spPr>
        <p:txBody>
          <a:bodyPr wrap="none" rtlCol="1">
            <a:spAutoFit/>
          </a:bodyPr>
          <a:lstStyle/>
          <a:p>
            <a:endParaRPr lang="fa-IR" dirty="0"/>
          </a:p>
        </p:txBody>
      </p:sp>
      <p:sp>
        <p:nvSpPr>
          <p:cNvPr id="45" name="Plus 44"/>
          <p:cNvSpPr/>
          <p:nvPr/>
        </p:nvSpPr>
        <p:spPr>
          <a:xfrm>
            <a:off x="1763688" y="1196752"/>
            <a:ext cx="288032" cy="21602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solidFill>
                <a:srgbClr val="FF0000"/>
              </a:solidFill>
            </a:endParaRPr>
          </a:p>
        </p:txBody>
      </p:sp>
      <p:sp>
        <p:nvSpPr>
          <p:cNvPr id="46" name="Plus 45"/>
          <p:cNvSpPr/>
          <p:nvPr/>
        </p:nvSpPr>
        <p:spPr>
          <a:xfrm>
            <a:off x="6732240" y="5013176"/>
            <a:ext cx="288032" cy="21602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solidFill>
                <a:srgbClr val="FF0000"/>
              </a:solidFill>
            </a:endParaRPr>
          </a:p>
        </p:txBody>
      </p:sp>
      <p:sp>
        <p:nvSpPr>
          <p:cNvPr id="47" name="Flowchart: Connector 46"/>
          <p:cNvSpPr/>
          <p:nvPr/>
        </p:nvSpPr>
        <p:spPr>
          <a:xfrm>
            <a:off x="1619672" y="5229200"/>
            <a:ext cx="144016" cy="14401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8" name="TextBox 47"/>
          <p:cNvSpPr txBox="1"/>
          <p:nvPr/>
        </p:nvSpPr>
        <p:spPr>
          <a:xfrm>
            <a:off x="2195736" y="5157192"/>
            <a:ext cx="869149" cy="369332"/>
          </a:xfrm>
          <a:prstGeom prst="rect">
            <a:avLst/>
          </a:prstGeom>
          <a:noFill/>
        </p:spPr>
        <p:txBody>
          <a:bodyPr wrap="none" rtlCol="1">
            <a:spAutoFit/>
          </a:bodyPr>
          <a:lstStyle/>
          <a:p>
            <a:r>
              <a:rPr lang="fa-IR" dirty="0" smtClean="0">
                <a:solidFill>
                  <a:srgbClr val="FF0000"/>
                </a:solidFill>
                <a:cs typeface="B Titr" pitchFamily="2" charset="-78"/>
              </a:rPr>
              <a:t>پرستاری</a:t>
            </a:r>
            <a:endParaRPr lang="fa-IR" dirty="0">
              <a:solidFill>
                <a:srgbClr val="FF0000"/>
              </a:solidFill>
              <a:cs typeface="B Titr" pitchFamily="2" charset="-78"/>
            </a:endParaRPr>
          </a:p>
        </p:txBody>
      </p:sp>
      <p:sp>
        <p:nvSpPr>
          <p:cNvPr id="49" name="TextBox 48"/>
          <p:cNvSpPr txBox="1"/>
          <p:nvPr/>
        </p:nvSpPr>
        <p:spPr>
          <a:xfrm rot="16200000">
            <a:off x="899592" y="4437112"/>
            <a:ext cx="869149" cy="369332"/>
          </a:xfrm>
          <a:prstGeom prst="rect">
            <a:avLst/>
          </a:prstGeom>
          <a:noFill/>
        </p:spPr>
        <p:txBody>
          <a:bodyPr wrap="none" rtlCol="1">
            <a:spAutoFit/>
          </a:bodyPr>
          <a:lstStyle/>
          <a:p>
            <a:r>
              <a:rPr lang="fa-IR" dirty="0" smtClean="0">
                <a:solidFill>
                  <a:srgbClr val="FF0000"/>
                </a:solidFill>
                <a:cs typeface="B Titr" pitchFamily="2" charset="-78"/>
              </a:rPr>
              <a:t>پرستاری</a:t>
            </a:r>
            <a:endParaRPr lang="fa-IR" dirty="0">
              <a:solidFill>
                <a:srgbClr val="FF0000"/>
              </a:solidFill>
              <a:cs typeface="B Titr" pitchFamily="2" charset="-78"/>
            </a:endParaRPr>
          </a:p>
        </p:txBody>
      </p:sp>
      <p:sp>
        <p:nvSpPr>
          <p:cNvPr id="2" name="TextBox 1"/>
          <p:cNvSpPr txBox="1"/>
          <p:nvPr/>
        </p:nvSpPr>
        <p:spPr>
          <a:xfrm>
            <a:off x="4024795" y="5229200"/>
            <a:ext cx="662361" cy="369332"/>
          </a:xfrm>
          <a:prstGeom prst="rect">
            <a:avLst/>
          </a:prstGeom>
          <a:noFill/>
        </p:spPr>
        <p:txBody>
          <a:bodyPr wrap="none" rtlCol="1">
            <a:spAutoFit/>
          </a:bodyPr>
          <a:lstStyle/>
          <a:p>
            <a:r>
              <a:rPr lang="fa-IR" dirty="0" smtClean="0">
                <a:cs typeface="B Titr" panose="00000700000000000000" pitchFamily="2" charset="-78"/>
              </a:rPr>
              <a:t>تأدیب</a:t>
            </a:r>
            <a:endParaRPr lang="fa-IR" dirty="0">
              <a:cs typeface="B Titr" panose="00000700000000000000" pitchFamily="2" charset="-78"/>
            </a:endParaRPr>
          </a:p>
        </p:txBody>
      </p:sp>
      <p:sp>
        <p:nvSpPr>
          <p:cNvPr id="5" name="TextBox 4"/>
          <p:cNvSpPr txBox="1"/>
          <p:nvPr/>
        </p:nvSpPr>
        <p:spPr>
          <a:xfrm rot="16200000">
            <a:off x="1173335" y="3284984"/>
            <a:ext cx="662361" cy="369332"/>
          </a:xfrm>
          <a:prstGeom prst="rect">
            <a:avLst/>
          </a:prstGeom>
          <a:noFill/>
        </p:spPr>
        <p:txBody>
          <a:bodyPr wrap="none" rtlCol="1">
            <a:spAutoFit/>
          </a:bodyPr>
          <a:lstStyle/>
          <a:p>
            <a:r>
              <a:rPr lang="fa-IR" dirty="0" smtClean="0">
                <a:cs typeface="B Titr" panose="00000700000000000000" pitchFamily="2" charset="-78"/>
              </a:rPr>
              <a:t>تأدیب</a:t>
            </a:r>
            <a:endParaRPr lang="fa-IR" dirty="0">
              <a:cs typeface="B Titr" panose="00000700000000000000" pitchFamily="2" charset="-78"/>
            </a:endParaRPr>
          </a:p>
        </p:txBody>
      </p:sp>
      <p:sp>
        <p:nvSpPr>
          <p:cNvPr id="10" name="TextBox 9"/>
          <p:cNvSpPr txBox="1"/>
          <p:nvPr/>
        </p:nvSpPr>
        <p:spPr>
          <a:xfrm>
            <a:off x="5571531" y="5157192"/>
            <a:ext cx="579005" cy="369332"/>
          </a:xfrm>
          <a:prstGeom prst="rect">
            <a:avLst/>
          </a:prstGeom>
          <a:noFill/>
        </p:spPr>
        <p:txBody>
          <a:bodyPr wrap="none" rtlCol="1">
            <a:spAutoFit/>
          </a:bodyPr>
          <a:lstStyle/>
          <a:p>
            <a:r>
              <a:rPr lang="fa-IR" dirty="0" smtClean="0">
                <a:solidFill>
                  <a:srgbClr val="00B050"/>
                </a:solidFill>
                <a:cs typeface="B Titr" panose="00000700000000000000" pitchFamily="2" charset="-78"/>
              </a:rPr>
              <a:t>تعلیم</a:t>
            </a:r>
            <a:endParaRPr lang="fa-IR" dirty="0">
              <a:solidFill>
                <a:srgbClr val="00B050"/>
              </a:solidFill>
              <a:cs typeface="B Titr" panose="00000700000000000000" pitchFamily="2" charset="-78"/>
            </a:endParaRPr>
          </a:p>
        </p:txBody>
      </p:sp>
      <p:sp>
        <p:nvSpPr>
          <p:cNvPr id="11" name="TextBox 10"/>
          <p:cNvSpPr txBox="1"/>
          <p:nvPr/>
        </p:nvSpPr>
        <p:spPr>
          <a:xfrm rot="16200000">
            <a:off x="1288620" y="1693716"/>
            <a:ext cx="579005" cy="369332"/>
          </a:xfrm>
          <a:prstGeom prst="rect">
            <a:avLst/>
          </a:prstGeom>
          <a:noFill/>
        </p:spPr>
        <p:txBody>
          <a:bodyPr wrap="none" rtlCol="1">
            <a:spAutoFit/>
          </a:bodyPr>
          <a:lstStyle/>
          <a:p>
            <a:r>
              <a:rPr lang="fa-IR" dirty="0" smtClean="0">
                <a:solidFill>
                  <a:srgbClr val="00B050"/>
                </a:solidFill>
                <a:cs typeface="B Titr" panose="00000700000000000000" pitchFamily="2" charset="-78"/>
              </a:rPr>
              <a:t>تعلیم</a:t>
            </a:r>
            <a:endParaRPr lang="fa-IR" dirty="0">
              <a:solidFill>
                <a:srgbClr val="00B050"/>
              </a:solidFill>
              <a:cs typeface="B Titr" panose="00000700000000000000" pitchFamily="2" charset="-78"/>
            </a:endParaRPr>
          </a:p>
        </p:txBody>
      </p:sp>
      <p:sp>
        <p:nvSpPr>
          <p:cNvPr id="12" name="TextBox 11"/>
          <p:cNvSpPr txBox="1"/>
          <p:nvPr/>
        </p:nvSpPr>
        <p:spPr>
          <a:xfrm>
            <a:off x="2477062" y="380942"/>
            <a:ext cx="3673474" cy="369332"/>
          </a:xfrm>
          <a:prstGeom prst="rect">
            <a:avLst/>
          </a:prstGeom>
          <a:solidFill>
            <a:srgbClr val="FFFF00"/>
          </a:solidFill>
        </p:spPr>
        <p:txBody>
          <a:bodyPr wrap="square" rtlCol="1">
            <a:spAutoFit/>
          </a:bodyPr>
          <a:lstStyle/>
          <a:p>
            <a:pPr algn="ctr"/>
            <a:r>
              <a:rPr lang="fa-IR" dirty="0" smtClean="0">
                <a:cs typeface="B Titr" panose="00000700000000000000" pitchFamily="2" charset="-78"/>
              </a:rPr>
              <a:t>نمودار رشد</a:t>
            </a:r>
            <a:endParaRPr lang="fa-IR" dirty="0">
              <a:cs typeface="B Titr" panose="00000700000000000000" pitchFamily="2" charset="-78"/>
            </a:endParaRPr>
          </a:p>
        </p:txBody>
      </p:sp>
      <p:sp>
        <p:nvSpPr>
          <p:cNvPr id="13" name="TextBox 12"/>
          <p:cNvSpPr txBox="1"/>
          <p:nvPr/>
        </p:nvSpPr>
        <p:spPr>
          <a:xfrm>
            <a:off x="5434450" y="2505121"/>
            <a:ext cx="1101584" cy="369332"/>
          </a:xfrm>
          <a:prstGeom prst="rect">
            <a:avLst/>
          </a:prstGeom>
          <a:noFill/>
        </p:spPr>
        <p:txBody>
          <a:bodyPr wrap="none" rtlCol="1">
            <a:spAutoFit/>
          </a:bodyPr>
          <a:lstStyle/>
          <a:p>
            <a:r>
              <a:rPr lang="fa-IR" dirty="0" smtClean="0">
                <a:solidFill>
                  <a:srgbClr val="00B050"/>
                </a:solidFill>
                <a:cs typeface="B Titr" panose="00000700000000000000" pitchFamily="2" charset="-78"/>
              </a:rPr>
              <a:t>انسان کامل</a:t>
            </a:r>
            <a:endParaRPr lang="fa-IR" dirty="0">
              <a:solidFill>
                <a:srgbClr val="00B050"/>
              </a:solidFill>
              <a:cs typeface="B Titr" panose="00000700000000000000" pitchFamily="2" charset="-78"/>
            </a:endParaRPr>
          </a:p>
        </p:txBody>
      </p:sp>
      <p:sp>
        <p:nvSpPr>
          <p:cNvPr id="15" name="Double Bracket 14"/>
          <p:cNvSpPr/>
          <p:nvPr/>
        </p:nvSpPr>
        <p:spPr>
          <a:xfrm>
            <a:off x="5004048" y="2167885"/>
            <a:ext cx="216024" cy="180995"/>
          </a:xfrm>
          <a:prstGeom prst="bracketPair">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6" name="TextBox 15"/>
          <p:cNvSpPr txBox="1"/>
          <p:nvPr/>
        </p:nvSpPr>
        <p:spPr>
          <a:xfrm>
            <a:off x="4888852" y="2073716"/>
            <a:ext cx="374408" cy="369332"/>
          </a:xfrm>
          <a:prstGeom prst="rect">
            <a:avLst/>
          </a:prstGeom>
          <a:noFill/>
        </p:spPr>
        <p:txBody>
          <a:bodyPr wrap="square" rtlCol="1">
            <a:spAutoFit/>
          </a:bodyPr>
          <a:lstStyle/>
          <a:p>
            <a:r>
              <a:rPr lang="fa-IR" dirty="0"/>
              <a:t>4</a:t>
            </a:r>
          </a:p>
        </p:txBody>
      </p:sp>
      <p:sp>
        <p:nvSpPr>
          <p:cNvPr id="18" name="TextBox 17"/>
          <p:cNvSpPr txBox="1"/>
          <p:nvPr/>
        </p:nvSpPr>
        <p:spPr>
          <a:xfrm>
            <a:off x="2477062" y="3616165"/>
            <a:ext cx="306495" cy="369332"/>
          </a:xfrm>
          <a:prstGeom prst="rect">
            <a:avLst/>
          </a:prstGeom>
          <a:noFill/>
        </p:spPr>
        <p:txBody>
          <a:bodyPr wrap="none" rtlCol="1">
            <a:spAutoFit/>
          </a:bodyPr>
          <a:lstStyle/>
          <a:p>
            <a:r>
              <a:rPr lang="fa-IR" dirty="0" smtClean="0"/>
              <a:t>1</a:t>
            </a:r>
            <a:endParaRPr lang="fa-IR" dirty="0"/>
          </a:p>
        </p:txBody>
      </p:sp>
      <p:sp>
        <p:nvSpPr>
          <p:cNvPr id="20" name="Double Bracket 19"/>
          <p:cNvSpPr/>
          <p:nvPr/>
        </p:nvSpPr>
        <p:spPr>
          <a:xfrm flipV="1">
            <a:off x="2477061" y="3616165"/>
            <a:ext cx="306495" cy="369331"/>
          </a:xfrm>
          <a:prstGeom prst="bracketPair">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21" name="Double Bracket 20"/>
          <p:cNvSpPr/>
          <p:nvPr/>
        </p:nvSpPr>
        <p:spPr>
          <a:xfrm>
            <a:off x="4687156" y="3800830"/>
            <a:ext cx="271656" cy="276242"/>
          </a:xfrm>
          <a:prstGeom prst="bracketPair">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23" name="TextBox 22"/>
          <p:cNvSpPr txBox="1"/>
          <p:nvPr/>
        </p:nvSpPr>
        <p:spPr>
          <a:xfrm>
            <a:off x="4652317" y="3754285"/>
            <a:ext cx="306495" cy="369332"/>
          </a:xfrm>
          <a:prstGeom prst="rect">
            <a:avLst/>
          </a:prstGeom>
          <a:noFill/>
        </p:spPr>
        <p:txBody>
          <a:bodyPr wrap="none" rtlCol="1">
            <a:spAutoFit/>
          </a:bodyPr>
          <a:lstStyle/>
          <a:p>
            <a:r>
              <a:rPr lang="fa-IR" dirty="0" smtClean="0"/>
              <a:t>2</a:t>
            </a:r>
            <a:endParaRPr lang="fa-IR" dirty="0"/>
          </a:p>
        </p:txBody>
      </p:sp>
      <p:sp>
        <p:nvSpPr>
          <p:cNvPr id="25" name="Double Bracket 24"/>
          <p:cNvSpPr/>
          <p:nvPr/>
        </p:nvSpPr>
        <p:spPr>
          <a:xfrm>
            <a:off x="2339752" y="1854116"/>
            <a:ext cx="290556" cy="313769"/>
          </a:xfrm>
          <a:prstGeom prst="bracketPair">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26" name="TextBox 25"/>
          <p:cNvSpPr txBox="1"/>
          <p:nvPr/>
        </p:nvSpPr>
        <p:spPr>
          <a:xfrm>
            <a:off x="2331782" y="1794650"/>
            <a:ext cx="306495" cy="369332"/>
          </a:xfrm>
          <a:prstGeom prst="rect">
            <a:avLst/>
          </a:prstGeom>
          <a:noFill/>
        </p:spPr>
        <p:txBody>
          <a:bodyPr wrap="none" rtlCol="1">
            <a:spAutoFit/>
          </a:bodyPr>
          <a:lstStyle/>
          <a:p>
            <a:r>
              <a:rPr lang="fa-IR" dirty="0" smtClean="0"/>
              <a:t>3</a:t>
            </a:r>
            <a:endParaRPr lang="fa-IR" dirty="0"/>
          </a:p>
        </p:txBody>
      </p:sp>
      <p:sp>
        <p:nvSpPr>
          <p:cNvPr id="27" name="TextBox 26"/>
          <p:cNvSpPr txBox="1"/>
          <p:nvPr/>
        </p:nvSpPr>
        <p:spPr>
          <a:xfrm>
            <a:off x="2987824" y="4437112"/>
            <a:ext cx="1226619" cy="369332"/>
          </a:xfrm>
          <a:prstGeom prst="rect">
            <a:avLst/>
          </a:prstGeom>
          <a:noFill/>
        </p:spPr>
        <p:txBody>
          <a:bodyPr wrap="none" rtlCol="1">
            <a:spAutoFit/>
          </a:bodyPr>
          <a:lstStyle/>
          <a:p>
            <a:r>
              <a:rPr lang="fa-IR" dirty="0" smtClean="0">
                <a:solidFill>
                  <a:srgbClr val="C00000"/>
                </a:solidFill>
                <a:cs typeface="B Titr" panose="00000700000000000000" pitchFamily="2" charset="-78"/>
              </a:rPr>
              <a:t>انسان ضعیف </a:t>
            </a:r>
            <a:endParaRPr lang="fa-IR" dirty="0">
              <a:solidFill>
                <a:srgbClr val="C00000"/>
              </a:solidFill>
              <a:cs typeface="B Titr" panose="00000700000000000000" pitchFamily="2" charset="-78"/>
            </a:endParaRPr>
          </a:p>
        </p:txBody>
      </p:sp>
      <p:sp>
        <p:nvSpPr>
          <p:cNvPr id="29" name="TextBox 28"/>
          <p:cNvSpPr txBox="1"/>
          <p:nvPr/>
        </p:nvSpPr>
        <p:spPr>
          <a:xfrm>
            <a:off x="5138900" y="4214965"/>
            <a:ext cx="1149675" cy="369332"/>
          </a:xfrm>
          <a:prstGeom prst="rect">
            <a:avLst/>
          </a:prstGeom>
          <a:noFill/>
        </p:spPr>
        <p:txBody>
          <a:bodyPr wrap="none" rtlCol="1">
            <a:spAutoFit/>
          </a:bodyPr>
          <a:lstStyle/>
          <a:p>
            <a:r>
              <a:rPr lang="fa-IR" dirty="0" smtClean="0">
                <a:cs typeface="B Titr" panose="00000700000000000000" pitchFamily="2" charset="-78"/>
              </a:rPr>
              <a:t>انسان سبعی</a:t>
            </a:r>
            <a:endParaRPr lang="fa-IR" dirty="0">
              <a:cs typeface="B Titr" panose="00000700000000000000" pitchFamily="2" charset="-78"/>
            </a:endParaRPr>
          </a:p>
        </p:txBody>
      </p:sp>
      <p:sp>
        <p:nvSpPr>
          <p:cNvPr id="30" name="TextBox 29"/>
          <p:cNvSpPr txBox="1"/>
          <p:nvPr/>
        </p:nvSpPr>
        <p:spPr>
          <a:xfrm>
            <a:off x="2630308" y="2366205"/>
            <a:ext cx="1149675" cy="369332"/>
          </a:xfrm>
          <a:prstGeom prst="rect">
            <a:avLst/>
          </a:prstGeom>
          <a:noFill/>
        </p:spPr>
        <p:txBody>
          <a:bodyPr wrap="none" rtlCol="1">
            <a:spAutoFit/>
          </a:bodyPr>
          <a:lstStyle/>
          <a:p>
            <a:r>
              <a:rPr lang="fa-IR" dirty="0" smtClean="0">
                <a:cs typeface="B Titr" panose="00000700000000000000" pitchFamily="2" charset="-78"/>
              </a:rPr>
              <a:t>انسان سبعی</a:t>
            </a:r>
            <a:endParaRPr lang="fa-IR" dirty="0">
              <a:cs typeface="B Titr" panose="00000700000000000000" pitchFamily="2" charset="-7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r" rtl="1"/>
            <a:r>
              <a:rPr lang="fa-IR" dirty="0" smtClean="0">
                <a:solidFill>
                  <a:schemeClr val="tx1"/>
                </a:solidFill>
                <a:cs typeface="B Titr" pitchFamily="2" charset="-78"/>
              </a:rPr>
              <a:t>تعریف تربیت در سند تحول بنیادین </a:t>
            </a:r>
            <a:endParaRPr lang="fa-IR" dirty="0">
              <a:solidFill>
                <a:schemeClr val="tx1"/>
              </a:solidFill>
              <a:cs typeface="B Titr" pitchFamily="2" charset="-78"/>
            </a:endParaRPr>
          </a:p>
        </p:txBody>
      </p:sp>
      <p:sp>
        <p:nvSpPr>
          <p:cNvPr id="3" name="Content Placeholder 2"/>
          <p:cNvSpPr>
            <a:spLocks noGrp="1"/>
          </p:cNvSpPr>
          <p:nvPr>
            <p:ph idx="1"/>
          </p:nvPr>
        </p:nvSpPr>
        <p:spPr>
          <a:xfrm>
            <a:off x="971600" y="2438400"/>
            <a:ext cx="7056784" cy="3222848"/>
          </a:xfrm>
        </p:spPr>
        <p:txBody>
          <a:bodyPr>
            <a:normAutofit/>
          </a:bodyPr>
          <a:lstStyle/>
          <a:p>
            <a:pPr algn="r" rtl="1"/>
            <a:r>
              <a:rPr lang="fa-IR" dirty="0" smtClean="0">
                <a:solidFill>
                  <a:srgbClr val="FF0000"/>
                </a:solidFill>
                <a:cs typeface="B Titr" pitchFamily="2" charset="-78"/>
              </a:rPr>
              <a:t>تربیت</a:t>
            </a:r>
            <a:r>
              <a:rPr lang="fa-IR" dirty="0" smtClean="0">
                <a:cs typeface="B Titr" pitchFamily="2" charset="-78"/>
              </a:rPr>
              <a:t> عبارت است از یک سری تدابیر و فعالیت های اجتماعی هدفمندی ، که از سوی انسان های نسبتآ رشد یافته ، به منظور رشد و اصلاح پایدار همه ی جنبه های فردی و جمعی وجود دیگر افراد آدمی و طبیعتاً به اشکال مختلف نسبت به مخاطبان گوناگون ، در طول زندگی ایشان انجام می شود </a:t>
            </a:r>
            <a:r>
              <a:rPr lang="fa-IR" sz="1200" dirty="0" smtClean="0">
                <a:cs typeface="B Titr" pitchFamily="2" charset="-78"/>
              </a:rPr>
              <a:t>. </a:t>
            </a:r>
            <a:r>
              <a:rPr lang="fa-IR" sz="1400" dirty="0" smtClean="0">
                <a:cs typeface="B Titr" pitchFamily="2" charset="-78"/>
              </a:rPr>
              <a:t>(مبانی نظری تحول بنیادین در نظام تعلیم و تربیت رسمی عمومی جمهوری اسلامی ایران – صفحه 128 ) </a:t>
            </a:r>
          </a:p>
          <a:p>
            <a:pPr algn="r" rtl="1"/>
            <a:r>
              <a:rPr lang="fa-IR" dirty="0" smtClean="0">
                <a:solidFill>
                  <a:srgbClr val="FF0000"/>
                </a:solidFill>
                <a:cs typeface="B Titr" pitchFamily="2" charset="-78"/>
              </a:rPr>
              <a:t>تربیت </a:t>
            </a:r>
            <a:r>
              <a:rPr lang="fa-IR" dirty="0" smtClean="0">
                <a:cs typeface="B Titr" pitchFamily="2" charset="-78"/>
              </a:rPr>
              <a:t>عبارت است از : فرآیند تعاملی زمینه ساز تکوین و تعالی پیوسته هویت متربیان ، به صورتی یک پارچه و مبتنی بر نظام معیار اسلامی ، به منظور هدایت ایشان در مسیر آماده شدن جهت تحقق آگاهانه و اختیاری مراتب حیات طیبه در همه ابعاد </a:t>
            </a:r>
            <a:r>
              <a:rPr lang="fa-IR" sz="1600" dirty="0" smtClean="0">
                <a:cs typeface="B Titr" pitchFamily="2" charset="-78"/>
              </a:rPr>
              <a:t>(مبانی نظری تحول بنیادین در نظام تعلیم و تربیت رسمی عمومی جمهوری اسلامی ایران – صفحه 139 ) </a:t>
            </a:r>
            <a:endParaRPr lang="fa-IR" sz="1600" dirty="0">
              <a:cs typeface="B Titr" pitchFamily="2" charset="-7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rtl="1"/>
            <a:r>
              <a:rPr lang="fa-IR" dirty="0" smtClean="0">
                <a:solidFill>
                  <a:schemeClr val="tx1"/>
                </a:solidFill>
                <a:cs typeface="B Titr" pitchFamily="2" charset="-78"/>
              </a:rPr>
              <a:t>حیات طیبه </a:t>
            </a:r>
            <a:endParaRPr lang="fa-IR" dirty="0">
              <a:solidFill>
                <a:schemeClr val="tx1"/>
              </a:solidFill>
              <a:cs typeface="B Titr" pitchFamily="2" charset="-78"/>
            </a:endParaRPr>
          </a:p>
        </p:txBody>
      </p:sp>
      <p:sp>
        <p:nvSpPr>
          <p:cNvPr id="3" name="Content Placeholder 2"/>
          <p:cNvSpPr>
            <a:spLocks noGrp="1"/>
          </p:cNvSpPr>
          <p:nvPr>
            <p:ph idx="1"/>
          </p:nvPr>
        </p:nvSpPr>
        <p:spPr/>
        <p:txBody>
          <a:bodyPr>
            <a:normAutofit/>
          </a:bodyPr>
          <a:lstStyle/>
          <a:p>
            <a:pPr algn="r" rtl="1"/>
            <a:r>
              <a:rPr lang="fa-IR" smtClean="0">
                <a:solidFill>
                  <a:srgbClr val="FF0000"/>
                </a:solidFill>
                <a:cs typeface="B Titr" pitchFamily="2" charset="-78"/>
              </a:rPr>
              <a:t>حیات طیبه </a:t>
            </a:r>
            <a:r>
              <a:rPr lang="fa-IR" smtClean="0">
                <a:cs typeface="B Titr" pitchFamily="2" charset="-78"/>
              </a:rPr>
              <a:t>وضع مطلوب زندگی بشر در همه ابعاد و مراتب ، براساس نظام معیار ربوبی است که تحقق آن باعث دست یابی به غایت زندگی یعنی قرب الی الله خواهد شد . البته حیات طیبه امری صرفاٌ اخروی نیست و دارای مراتب و درجاتی است که نه تنها دست یابی به آن مقصود هرانسان دیندار در دنیا است ، بلکه وصول به برخی مراتب مقدماتی آن نظیر تأمین متعادل نیاز های زیستی و طبیعی افراد جامعه هم مقبول و بلکه مورد تأکید فراوان همه ادیان الهی است و هم مورد درخواست هر شخص دارای عقل سلیم است . </a:t>
            </a:r>
            <a:r>
              <a:rPr lang="fa-IR" sz="1500" smtClean="0">
                <a:cs typeface="B Titr" pitchFamily="2" charset="-78"/>
              </a:rPr>
              <a:t>(مبانی نظری تحول بنیادین در نظام تعلیم و تربیت رسمی عمومی جمهوری اسلامی ایران – صفحه 130 ) </a:t>
            </a:r>
            <a:endParaRPr lang="fa-IR" sz="15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dirty="0" smtClean="0">
                <a:solidFill>
                  <a:schemeClr val="tx1"/>
                </a:solidFill>
                <a:cs typeface="B Titr" pitchFamily="2" charset="-78"/>
              </a:rPr>
              <a:t>ضرورت ، اهمیت و امکان تربیت </a:t>
            </a:r>
            <a:endParaRPr lang="fa-IR" dirty="0">
              <a:solidFill>
                <a:schemeClr val="tx1"/>
              </a:solidFill>
              <a:cs typeface="B Titr" pitchFamily="2" charset="-78"/>
            </a:endParaRPr>
          </a:p>
        </p:txBody>
      </p:sp>
      <p:sp>
        <p:nvSpPr>
          <p:cNvPr id="3" name="Content Placeholder 2"/>
          <p:cNvSpPr>
            <a:spLocks noGrp="1"/>
          </p:cNvSpPr>
          <p:nvPr>
            <p:ph idx="1"/>
          </p:nvPr>
        </p:nvSpPr>
        <p:spPr/>
        <p:txBody>
          <a:bodyPr>
            <a:normAutofit lnSpcReduction="10000"/>
          </a:bodyPr>
          <a:lstStyle/>
          <a:p>
            <a:pPr algn="r" rtl="1"/>
            <a:r>
              <a:rPr lang="fa-IR" b="1" dirty="0" smtClean="0">
                <a:cs typeface="B Titr" pitchFamily="2" charset="-78"/>
              </a:rPr>
              <a:t>به طور اجمال </a:t>
            </a:r>
            <a:r>
              <a:rPr lang="fa-IR" b="1" dirty="0" smtClean="0">
                <a:solidFill>
                  <a:srgbClr val="FF0000"/>
                </a:solidFill>
                <a:cs typeface="B Titr" pitchFamily="2" charset="-78"/>
              </a:rPr>
              <a:t>تربیت</a:t>
            </a:r>
            <a:r>
              <a:rPr lang="fa-IR" b="1" dirty="0" smtClean="0">
                <a:cs typeface="B Titr" pitchFamily="2" charset="-78"/>
              </a:rPr>
              <a:t> عبارت است از تأثیری که بزرگسال ، یعنی فردی که از کمال نسبی برخوردار است ، برخردسال که معمولا با کمال فاصله بیشتری دارد ، می گذارد تا وی را در رسیدن به مدارج عالی تر یاری کند .</a:t>
            </a:r>
          </a:p>
          <a:p>
            <a:pPr algn="r" rtl="1"/>
            <a:r>
              <a:rPr lang="fa-IR" b="1" dirty="0" smtClean="0">
                <a:cs typeface="B Titr" pitchFamily="2" charset="-78"/>
              </a:rPr>
              <a:t>برای رسیدن  به انسان واقعی تربیت صحیح فرد ، شرط لازم رسیدن یه این هدف محسوب می شود. </a:t>
            </a:r>
          </a:p>
          <a:p>
            <a:pPr algn="r" rtl="1"/>
            <a:r>
              <a:rPr lang="fa-IR" b="1" dirty="0" smtClean="0">
                <a:cs typeface="B Titr" pitchFamily="2" charset="-78"/>
              </a:rPr>
              <a:t>آدمی کمالش در فطرت از وجودش متأخّر افتاده است ، به  همین جهت در فاصله زمانی بین وجود تا کمالش (دوره رشد ) به کمک دیگران نیازمند است و تربیت یعنی مراقبت از رشدش ، ضرورت دارد. </a:t>
            </a:r>
          </a:p>
          <a:p>
            <a:pPr algn="r" rtl="1"/>
            <a:r>
              <a:rPr lang="fa-IR" b="1" dirty="0" smtClean="0">
                <a:cs typeface="B Titr" pitchFamily="2" charset="-78"/>
              </a:rPr>
              <a:t>هدف مراقبت ها در آغاز فقط حفظ وجود موجود است . </a:t>
            </a:r>
            <a:r>
              <a:rPr lang="fa-IR" b="1" dirty="0" smtClean="0">
                <a:solidFill>
                  <a:srgbClr val="FF0000"/>
                </a:solidFill>
                <a:cs typeface="B Titr" pitchFamily="2" charset="-78"/>
              </a:rPr>
              <a:t>(پرستاری )</a:t>
            </a:r>
          </a:p>
          <a:p>
            <a:pPr algn="r" rtl="1"/>
            <a:r>
              <a:rPr lang="fa-IR" b="1" dirty="0" smtClean="0">
                <a:cs typeface="B Titr" pitchFamily="2" charset="-78"/>
              </a:rPr>
              <a:t>سپس به کار تأدیب (جلوگیری از انحرافات ) می آید </a:t>
            </a:r>
            <a:r>
              <a:rPr lang="fa-IR" b="1" dirty="0" smtClean="0">
                <a:solidFill>
                  <a:srgbClr val="FF0000"/>
                </a:solidFill>
                <a:cs typeface="B Titr" pitchFamily="2" charset="-78"/>
              </a:rPr>
              <a:t>(تأدیب)</a:t>
            </a:r>
          </a:p>
          <a:p>
            <a:pPr algn="r" rtl="1"/>
            <a:r>
              <a:rPr lang="fa-IR" b="1" dirty="0" smtClean="0">
                <a:cs typeface="B Titr" pitchFamily="2" charset="-78"/>
              </a:rPr>
              <a:t>سرانجام متوجه کسب مهارت و معلومات و فضایل اخلاقی می شود </a:t>
            </a:r>
            <a:r>
              <a:rPr lang="fa-IR" b="1" dirty="0" smtClean="0">
                <a:solidFill>
                  <a:srgbClr val="FF0000"/>
                </a:solidFill>
                <a:cs typeface="B Titr" pitchFamily="2" charset="-78"/>
              </a:rPr>
              <a:t>.  (تعلیم و خود سازی)</a:t>
            </a:r>
            <a:endParaRPr lang="fa-IR" b="1" dirty="0">
              <a:solidFill>
                <a:srgbClr val="FF0000"/>
              </a:solidFill>
              <a:cs typeface="B Titr" pitchFamily="2" charset="-7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tx1"/>
                </a:solidFill>
                <a:cs typeface="B Titr" pitchFamily="2" charset="-78"/>
              </a:rPr>
              <a:t>جریان تربیت</a:t>
            </a:r>
            <a:endParaRPr lang="fa-IR" dirty="0">
              <a:solidFill>
                <a:schemeClr val="tx1"/>
              </a:solidFill>
              <a:cs typeface="B Titr" pitchFamily="2" charset="-78"/>
            </a:endParaRPr>
          </a:p>
        </p:txBody>
      </p:sp>
      <p:sp>
        <p:nvSpPr>
          <p:cNvPr id="3" name="Content Placeholder 2"/>
          <p:cNvSpPr>
            <a:spLocks noGrp="1"/>
          </p:cNvSpPr>
          <p:nvPr>
            <p:ph idx="1"/>
          </p:nvPr>
        </p:nvSpPr>
        <p:spPr>
          <a:xfrm>
            <a:off x="899592" y="2060848"/>
            <a:ext cx="6872808" cy="3744416"/>
          </a:xfrm>
        </p:spPr>
        <p:txBody>
          <a:bodyPr>
            <a:normAutofit fontScale="70000" lnSpcReduction="20000"/>
          </a:bodyPr>
          <a:lstStyle/>
          <a:p>
            <a:pPr>
              <a:buNone/>
            </a:pPr>
            <a:endParaRPr lang="fa-IR" sz="3600" dirty="0" smtClean="0">
              <a:sym typeface="Webdings"/>
            </a:endParaRPr>
          </a:p>
          <a:p>
            <a:pPr>
              <a:buNone/>
            </a:pPr>
            <a:r>
              <a:rPr lang="fa-IR" sz="3600" dirty="0" smtClean="0">
                <a:sym typeface="Webdings"/>
              </a:rPr>
              <a:t>    </a:t>
            </a:r>
          </a:p>
          <a:p>
            <a:pPr>
              <a:buNone/>
            </a:pPr>
            <a:r>
              <a:rPr lang="fa-IR" sz="11400" dirty="0" smtClean="0">
                <a:sym typeface="Webdings"/>
              </a:rPr>
              <a:t>      </a:t>
            </a:r>
            <a:r>
              <a:rPr lang="fa-IR" sz="3600" dirty="0" smtClean="0">
                <a:sym typeface="Webdings"/>
              </a:rPr>
              <a:t>                              </a:t>
            </a:r>
            <a:r>
              <a:rPr lang="fa-IR" sz="7600" dirty="0" smtClean="0">
                <a:sym typeface="Webdings"/>
              </a:rPr>
              <a:t></a:t>
            </a:r>
            <a:endParaRPr lang="fa-IR" sz="3600" dirty="0" smtClean="0">
              <a:sym typeface="Webdings"/>
            </a:endParaRPr>
          </a:p>
          <a:p>
            <a:pPr>
              <a:buNone/>
            </a:pPr>
            <a:r>
              <a:rPr lang="fa-IR" sz="3600" dirty="0" smtClean="0">
                <a:sym typeface="Webdings"/>
              </a:rPr>
              <a:t>                                 </a:t>
            </a:r>
            <a:endParaRPr lang="fa-IR" sz="3600" dirty="0" smtClean="0"/>
          </a:p>
          <a:p>
            <a:pPr>
              <a:buNone/>
            </a:pPr>
            <a:r>
              <a:rPr lang="fa-IR" sz="3600" dirty="0" smtClean="0">
                <a:sym typeface="Webdings"/>
              </a:rPr>
              <a:t>   </a:t>
            </a:r>
            <a:endParaRPr lang="fa-IR" sz="3600" dirty="0"/>
          </a:p>
        </p:txBody>
      </p:sp>
      <p:sp>
        <p:nvSpPr>
          <p:cNvPr id="4" name="Striped Right Arrow 3"/>
          <p:cNvSpPr/>
          <p:nvPr/>
        </p:nvSpPr>
        <p:spPr>
          <a:xfrm rot="10800000">
            <a:off x="2699792" y="3717032"/>
            <a:ext cx="4392488" cy="576064"/>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rtlCol="1" anchor="b" anchorCtr="0">
            <a:scene3d>
              <a:camera prst="orthographicFront">
                <a:rot lat="0" lon="0" rev="10800000"/>
              </a:camera>
              <a:lightRig rig="threePt" dir="t"/>
            </a:scene3d>
          </a:bodyPr>
          <a:lstStyle/>
          <a:p>
            <a:pPr algn="ctr"/>
            <a:r>
              <a:rPr lang="fa-IR" sz="3200" dirty="0" smtClean="0">
                <a:solidFill>
                  <a:srgbClr val="FF0000"/>
                </a:solidFill>
              </a:rPr>
              <a:t>رشد</a:t>
            </a:r>
            <a:endParaRPr lang="fa-IR" dirty="0">
              <a:solidFill>
                <a:srgbClr val="FF0000"/>
              </a:solidFill>
            </a:endParaRPr>
          </a:p>
        </p:txBody>
      </p:sp>
      <p:sp>
        <p:nvSpPr>
          <p:cNvPr id="8" name="Left Arrow Callout 7"/>
          <p:cNvSpPr/>
          <p:nvPr/>
        </p:nvSpPr>
        <p:spPr>
          <a:xfrm>
            <a:off x="6300192" y="4221088"/>
            <a:ext cx="1296144" cy="432048"/>
          </a:xfrm>
          <a:prstGeom prst="left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rgbClr val="002060"/>
                </a:solidFill>
              </a:rPr>
              <a:t>وجود</a:t>
            </a:r>
            <a:endParaRPr lang="fa-IR" sz="2400" dirty="0">
              <a:solidFill>
                <a:srgbClr val="002060"/>
              </a:solidFill>
            </a:endParaRPr>
          </a:p>
        </p:txBody>
      </p:sp>
      <p:sp>
        <p:nvSpPr>
          <p:cNvPr id="9" name="Left Arrow Callout 8"/>
          <p:cNvSpPr/>
          <p:nvPr/>
        </p:nvSpPr>
        <p:spPr>
          <a:xfrm>
            <a:off x="1691680" y="4293096"/>
            <a:ext cx="1656184" cy="432048"/>
          </a:xfrm>
          <a:prstGeom prst="left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solidFill>
                  <a:srgbClr val="002060"/>
                </a:solidFill>
              </a:rPr>
              <a:t>کمال </a:t>
            </a:r>
            <a:endParaRPr lang="fa-IR" sz="2800" dirty="0">
              <a:solidFill>
                <a:srgbClr val="002060"/>
              </a:solidFill>
            </a:endParaRPr>
          </a:p>
        </p:txBody>
      </p:sp>
      <p:cxnSp>
        <p:nvCxnSpPr>
          <p:cNvPr id="11" name="Straight Connector 10"/>
          <p:cNvCxnSpPr/>
          <p:nvPr/>
        </p:nvCxnSpPr>
        <p:spPr>
          <a:xfrm>
            <a:off x="5868144" y="3356992"/>
            <a:ext cx="0" cy="79208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067944" y="3356992"/>
            <a:ext cx="0" cy="792088"/>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4" name="Wave 13"/>
          <p:cNvSpPr/>
          <p:nvPr/>
        </p:nvSpPr>
        <p:spPr>
          <a:xfrm>
            <a:off x="5004048" y="2132856"/>
            <a:ext cx="914400" cy="914400"/>
          </a:xfrm>
          <a:prstGeom prst="wave">
            <a:avLst/>
          </a:prstGeom>
          <a:blipFill>
            <a:blip r:embed="rId2" cstate="print"/>
            <a:tile tx="0" ty="0" sx="100000" sy="100000" flip="none" algn="tl"/>
          </a:blipFill>
          <a:ln>
            <a:solidFill>
              <a:srgbClr val="00B050"/>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1" anchor="ctr"/>
          <a:lstStyle/>
          <a:p>
            <a:pPr algn="ctr"/>
            <a:r>
              <a:rPr lang="fa-IR" sz="2000" dirty="0" smtClean="0">
                <a:solidFill>
                  <a:srgbClr val="C00000"/>
                </a:solidFill>
                <a:cs typeface="B Titr" pitchFamily="2" charset="-78"/>
              </a:rPr>
              <a:t>کمک دیگران</a:t>
            </a:r>
            <a:endParaRPr lang="fa-IR" sz="2000" dirty="0">
              <a:solidFill>
                <a:srgbClr val="C00000"/>
              </a:solidFill>
              <a:cs typeface="B Titr" pitchFamily="2" charset="-78"/>
            </a:endParaRPr>
          </a:p>
        </p:txBody>
      </p:sp>
      <p:sp>
        <p:nvSpPr>
          <p:cNvPr id="15" name="Curved Right Arrow 14"/>
          <p:cNvSpPr/>
          <p:nvPr/>
        </p:nvSpPr>
        <p:spPr>
          <a:xfrm>
            <a:off x="4067944" y="2492896"/>
            <a:ext cx="936104" cy="1368152"/>
          </a:xfrm>
          <a:prstGeom prst="curvedRightArrow">
            <a:avLst>
              <a:gd name="adj1" fmla="val 25000"/>
              <a:gd name="adj2" fmla="val 50000"/>
              <a:gd name="adj3" fmla="val 2873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6" name="Curved Left Arrow 15"/>
          <p:cNvSpPr/>
          <p:nvPr/>
        </p:nvSpPr>
        <p:spPr>
          <a:xfrm>
            <a:off x="5940152" y="2492896"/>
            <a:ext cx="1080120" cy="1368152"/>
          </a:xfrm>
          <a:prstGeom prst="curvedLeftArrow">
            <a:avLst>
              <a:gd name="adj1" fmla="val 25000"/>
              <a:gd name="adj2" fmla="val 50000"/>
              <a:gd name="adj3" fmla="val 2609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7" name="Smiley Face 16"/>
          <p:cNvSpPr/>
          <p:nvPr/>
        </p:nvSpPr>
        <p:spPr>
          <a:xfrm>
            <a:off x="971600" y="3429000"/>
            <a:ext cx="648072" cy="792088"/>
          </a:xfrm>
          <a:prstGeom prst="smileyFace">
            <a:avLst/>
          </a:prstGeom>
          <a:solidFill>
            <a:srgbClr val="FFC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Cloud Callout 17"/>
          <p:cNvSpPr/>
          <p:nvPr/>
        </p:nvSpPr>
        <p:spPr>
          <a:xfrm>
            <a:off x="6876256" y="1484784"/>
            <a:ext cx="1224136" cy="1800200"/>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fa-IR" sz="1400" b="1" dirty="0" smtClean="0">
                <a:solidFill>
                  <a:srgbClr val="FFC000"/>
                </a:solidFill>
              </a:rPr>
              <a:t>پرستار ی با هدف حفظ موجود</a:t>
            </a:r>
            <a:endParaRPr lang="fa-IR" sz="1400" b="1" dirty="0">
              <a:solidFill>
                <a:srgbClr val="FFC000"/>
              </a:solidFill>
            </a:endParaRPr>
          </a:p>
        </p:txBody>
      </p:sp>
      <p:sp>
        <p:nvSpPr>
          <p:cNvPr id="19" name="Cloud Callout 18"/>
          <p:cNvSpPr/>
          <p:nvPr/>
        </p:nvSpPr>
        <p:spPr>
          <a:xfrm rot="7229576">
            <a:off x="5253408" y="4402743"/>
            <a:ext cx="1365924" cy="1359570"/>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smtClean="0">
                <a:solidFill>
                  <a:srgbClr val="FFC000"/>
                </a:solidFill>
              </a:rPr>
              <a:t>تأدیب</a:t>
            </a:r>
            <a:endParaRPr lang="fa-IR" sz="2000" b="1" dirty="0">
              <a:solidFill>
                <a:srgbClr val="FFC000"/>
              </a:solidFill>
            </a:endParaRPr>
          </a:p>
        </p:txBody>
      </p:sp>
      <p:sp>
        <p:nvSpPr>
          <p:cNvPr id="20" name="Cloud Callout 19"/>
          <p:cNvSpPr/>
          <p:nvPr/>
        </p:nvSpPr>
        <p:spPr>
          <a:xfrm rot="20374360">
            <a:off x="2627784" y="2060848"/>
            <a:ext cx="1440160" cy="1512168"/>
          </a:xfrm>
          <a:prstGeom prst="cloud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smtClean="0">
                <a:solidFill>
                  <a:srgbClr val="FFC000"/>
                </a:solidFill>
              </a:rPr>
              <a:t>تعلیم</a:t>
            </a:r>
            <a:endParaRPr lang="fa-IR" sz="2400" b="1" dirty="0">
              <a:solidFill>
                <a:srgbClr val="FFC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6347713" cy="1320800"/>
          </a:xfrm>
          <a:solidFill>
            <a:srgbClr val="FFFF00"/>
          </a:solidFill>
        </p:spPr>
        <p:txBody>
          <a:bodyPr/>
          <a:lstStyle/>
          <a:p>
            <a:pPr algn="ctr" rtl="1"/>
            <a:r>
              <a:rPr lang="fa-IR" b="1" dirty="0" smtClean="0">
                <a:solidFill>
                  <a:schemeClr val="tx1"/>
                </a:solidFill>
              </a:rPr>
              <a:t>مراحل رشد از نظر اسلام</a:t>
            </a:r>
            <a:endParaRPr lang="en-US" b="1"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67326766"/>
              </p:ext>
            </p:extLst>
          </p:nvPr>
        </p:nvGraphicFramePr>
        <p:xfrm>
          <a:off x="179388" y="1656730"/>
          <a:ext cx="8964612" cy="5300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53538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rtl="1"/>
            <a:r>
              <a:rPr lang="fa-IR" dirty="0" smtClean="0">
                <a:solidFill>
                  <a:schemeClr val="tx1"/>
                </a:solidFill>
                <a:cs typeface="B Titr" pitchFamily="2" charset="-78"/>
              </a:rPr>
              <a:t>ضرورت تربیت </a:t>
            </a:r>
            <a:endParaRPr lang="fa-IR" dirty="0">
              <a:solidFill>
                <a:schemeClr val="tx1"/>
              </a:solidFill>
              <a:cs typeface="B Titr" pitchFamily="2" charset="-78"/>
            </a:endParaRPr>
          </a:p>
        </p:txBody>
      </p:sp>
      <p:sp>
        <p:nvSpPr>
          <p:cNvPr id="3" name="Content Placeholder 2"/>
          <p:cNvSpPr>
            <a:spLocks noGrp="1"/>
          </p:cNvSpPr>
          <p:nvPr>
            <p:ph idx="1"/>
          </p:nvPr>
        </p:nvSpPr>
        <p:spPr/>
        <p:txBody>
          <a:bodyPr>
            <a:normAutofit/>
          </a:bodyPr>
          <a:lstStyle/>
          <a:p>
            <a:pPr algn="r" rtl="1"/>
            <a:r>
              <a:rPr lang="fa-IR" dirty="0" smtClean="0">
                <a:solidFill>
                  <a:srgbClr val="00B050"/>
                </a:solidFill>
                <a:cs typeface="B Titr" pitchFamily="2" charset="-78"/>
              </a:rPr>
              <a:t>پرستاری</a:t>
            </a:r>
            <a:r>
              <a:rPr lang="fa-IR" dirty="0" smtClean="0">
                <a:cs typeface="B Titr" pitchFamily="2" charset="-78"/>
              </a:rPr>
              <a:t> : شرط ادامه حیاط نوزاد است و برای حفظ جان او امری لازم و ضروری است . نیاز نوزاد به کمک بزرگسال از دو جهت است : </a:t>
            </a:r>
          </a:p>
          <a:p>
            <a:pPr algn="r" rtl="1">
              <a:buNone/>
            </a:pPr>
            <a:r>
              <a:rPr lang="fa-IR" dirty="0" smtClean="0">
                <a:cs typeface="B Titr" pitchFamily="2" charset="-78"/>
              </a:rPr>
              <a:t>الف </a:t>
            </a:r>
            <a:r>
              <a:rPr lang="fa-IR" dirty="0" smtClean="0">
                <a:solidFill>
                  <a:srgbClr val="FF0000"/>
                </a:solidFill>
                <a:cs typeface="B Titr" pitchFamily="2" charset="-78"/>
              </a:rPr>
              <a:t>- ناتوانی </a:t>
            </a:r>
            <a:r>
              <a:rPr lang="fa-IR" dirty="0" smtClean="0">
                <a:cs typeface="B Titr" pitchFamily="2" charset="-78"/>
              </a:rPr>
              <a:t>– چونکه نیروهایش با نیاز هایش متناسب نیست . مادام که این تناسب بر اثر رشد برقرار نشد ، پرستاری لازم است . </a:t>
            </a:r>
          </a:p>
          <a:p>
            <a:pPr algn="r" rtl="1">
              <a:buNone/>
            </a:pPr>
            <a:r>
              <a:rPr lang="fa-IR" dirty="0" smtClean="0">
                <a:cs typeface="B Titr" pitchFamily="2" charset="-78"/>
              </a:rPr>
              <a:t>ب </a:t>
            </a:r>
            <a:r>
              <a:rPr lang="fa-IR" dirty="0" smtClean="0">
                <a:solidFill>
                  <a:srgbClr val="FF0000"/>
                </a:solidFill>
                <a:cs typeface="B Titr" pitchFamily="2" charset="-78"/>
              </a:rPr>
              <a:t>– نادانی </a:t>
            </a:r>
            <a:r>
              <a:rPr lang="fa-IR" dirty="0" smtClean="0">
                <a:cs typeface="B Titr" pitchFamily="2" charset="-78"/>
              </a:rPr>
              <a:t>– چونکه از لحاظ کار فرمودن و بهره مند شدن از اندام ها نادان است . لذا باید مراقبت ها به گونه ای باشد که نوزاد ابتدا خود را و اندام هایش را کشف کند بعد استفاده از آنها را یاد بگیرد تا به حد مهارت برسد .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90830858"/>
              </p:ext>
            </p:extLst>
          </p:nvPr>
        </p:nvGraphicFramePr>
        <p:xfrm>
          <a:off x="0" y="260648"/>
          <a:ext cx="9036496" cy="6597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pPr algn="r" rtl="1"/>
            <a:r>
              <a:rPr lang="fa-IR" sz="2000" b="1" dirty="0" smtClean="0">
                <a:solidFill>
                  <a:schemeClr val="tx1"/>
                </a:solidFill>
                <a:cs typeface="B Titr" panose="00000700000000000000" pitchFamily="2" charset="-78"/>
              </a:rPr>
              <a:t>چرا نوزاد آدمی تا این اندازه ناتوان است ؟ چرا رشدش این همه کند است ؟</a:t>
            </a:r>
            <a:endParaRPr lang="fa-IR" sz="2000" b="1" dirty="0">
              <a:solidFill>
                <a:schemeClr val="tx1"/>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0688801"/>
              </p:ext>
            </p:extLst>
          </p:nvPr>
        </p:nvGraphicFramePr>
        <p:xfrm>
          <a:off x="609600" y="2160588"/>
          <a:ext cx="6986736" cy="4436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7551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rtl="1"/>
            <a:r>
              <a:rPr lang="fa-IR" b="1" dirty="0" smtClean="0">
                <a:solidFill>
                  <a:schemeClr val="tx1"/>
                </a:solidFill>
                <a:cs typeface="B Titr" panose="00000700000000000000" pitchFamily="2" charset="-78"/>
              </a:rPr>
              <a:t>مقدمه </a:t>
            </a:r>
            <a:endParaRPr lang="fa-IR" b="1" dirty="0">
              <a:solidFill>
                <a:schemeClr val="tx1"/>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just" rtl="1"/>
            <a:r>
              <a:rPr lang="fa-IR" sz="4000" b="1" dirty="0" smtClean="0">
                <a:solidFill>
                  <a:srgbClr val="FF0000"/>
                </a:solidFill>
                <a:cs typeface="B Titr" panose="00000700000000000000" pitchFamily="2" charset="-78"/>
              </a:rPr>
              <a:t>بشر تنها با </a:t>
            </a:r>
            <a:r>
              <a:rPr lang="fa-IR" sz="4000" b="1" dirty="0" smtClean="0">
                <a:solidFill>
                  <a:srgbClr val="00B0F0"/>
                </a:solidFill>
                <a:cs typeface="B Titr" panose="00000700000000000000" pitchFamily="2" charset="-78"/>
              </a:rPr>
              <a:t>تعلیم و تربیت</a:t>
            </a:r>
            <a:r>
              <a:rPr lang="fa-IR" sz="4000" b="1" dirty="0" smtClean="0">
                <a:solidFill>
                  <a:srgbClr val="FF0000"/>
                </a:solidFill>
                <a:cs typeface="B Titr" panose="00000700000000000000" pitchFamily="2" charset="-78"/>
              </a:rPr>
              <a:t> آدم تواند شد و آدمی چیزی جز آنچه تربیت از او می سازد نیست </a:t>
            </a:r>
          </a:p>
          <a:p>
            <a:pPr marL="0" indent="0" algn="just" rtl="1">
              <a:buNone/>
            </a:pPr>
            <a:r>
              <a:rPr lang="fa-IR" sz="4000" b="1" dirty="0" smtClean="0">
                <a:solidFill>
                  <a:srgbClr val="FF0000"/>
                </a:solidFill>
                <a:cs typeface="B Titr" panose="00000700000000000000" pitchFamily="2" charset="-78"/>
              </a:rPr>
              <a:t>(اما نوئل کانت )</a:t>
            </a:r>
            <a:endParaRPr lang="fa-IR" sz="4000" b="1" dirty="0">
              <a:solidFill>
                <a:srgbClr val="FF0000"/>
              </a:solidFill>
              <a:cs typeface="B Titr" panose="00000700000000000000" pitchFamily="2" charset="-78"/>
            </a:endParaRPr>
          </a:p>
        </p:txBody>
      </p:sp>
    </p:spTree>
    <p:extLst>
      <p:ext uri="{BB962C8B-B14F-4D97-AF65-F5344CB8AC3E}">
        <p14:creationId xmlns:p14="http://schemas.microsoft.com/office/powerpoint/2010/main" val="6075868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pPr algn="ctr"/>
            <a:r>
              <a:rPr lang="fa-IR" sz="2400" dirty="0" smtClean="0">
                <a:solidFill>
                  <a:schemeClr val="tx1"/>
                </a:solidFill>
                <a:cs typeface="B Titr" pitchFamily="2" charset="-78"/>
              </a:rPr>
              <a:t>ناتوانی نوزاد و کندی رشد دو نتیجه دارد: </a:t>
            </a:r>
            <a:endParaRPr lang="fa-IR" sz="2400" dirty="0">
              <a:solidFill>
                <a:schemeClr val="tx1"/>
              </a:solidFill>
              <a:cs typeface="B Titr" pitchFamily="2" charset="-78"/>
            </a:endParaRPr>
          </a:p>
        </p:txBody>
      </p:sp>
      <p:graphicFrame>
        <p:nvGraphicFramePr>
          <p:cNvPr id="4" name="Content Placeholder 3"/>
          <p:cNvGraphicFramePr>
            <a:graphicFrameLocks noGrp="1"/>
          </p:cNvGraphicFramePr>
          <p:nvPr>
            <p:ph idx="1"/>
          </p:nvPr>
        </p:nvGraphicFramePr>
        <p:xfrm>
          <a:off x="609600" y="2160588"/>
          <a:ext cx="6348413"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6400800" cy="648072"/>
          </a:xfrm>
          <a:solidFill>
            <a:srgbClr val="FFC000"/>
          </a:solidFill>
        </p:spPr>
        <p:txBody>
          <a:bodyPr>
            <a:noAutofit/>
          </a:bodyPr>
          <a:lstStyle/>
          <a:p>
            <a:pPr algn="ctr"/>
            <a:r>
              <a:rPr lang="fa-IR" sz="2400" dirty="0" smtClean="0">
                <a:solidFill>
                  <a:schemeClr val="tx1"/>
                </a:solidFill>
                <a:cs typeface="B Titr" pitchFamily="2" charset="-78"/>
              </a:rPr>
              <a:t>هرچه هست چنانکه هست خوبست </a:t>
            </a:r>
            <a:r>
              <a:rPr lang="fa-IR" sz="1200" dirty="0" smtClean="0">
                <a:solidFill>
                  <a:schemeClr val="tx1"/>
                </a:solidFill>
                <a:cs typeface="B Titr" pitchFamily="2" charset="-78"/>
              </a:rPr>
              <a:t>( ژان ژاک روسو )</a:t>
            </a:r>
            <a:endParaRPr lang="fa-IR" sz="1400" dirty="0">
              <a:solidFill>
                <a:schemeClr val="tx1"/>
              </a:solidFill>
              <a:cs typeface="B Titr"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2410256"/>
              </p:ext>
            </p:extLst>
          </p:nvPr>
        </p:nvGraphicFramePr>
        <p:xfrm>
          <a:off x="1371600" y="908720"/>
          <a:ext cx="6944816"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sz="5300" dirty="0" smtClean="0">
                <a:solidFill>
                  <a:schemeClr val="tx1"/>
                </a:solidFill>
                <a:cs typeface="B Titr" pitchFamily="2" charset="-78"/>
              </a:rPr>
              <a:t>تأدیب</a:t>
            </a:r>
            <a:r>
              <a:rPr lang="fa-IR" dirty="0" smtClean="0">
                <a:solidFill>
                  <a:schemeClr val="tx1"/>
                </a:solidFill>
                <a:cs typeface="B Titr" pitchFamily="2" charset="-78"/>
              </a:rPr>
              <a:t> </a:t>
            </a:r>
            <a:r>
              <a:rPr lang="fa-IR" sz="1600" dirty="0" smtClean="0">
                <a:solidFill>
                  <a:schemeClr val="tx1"/>
                </a:solidFill>
                <a:cs typeface="B Titr" pitchFamily="2" charset="-78"/>
              </a:rPr>
              <a:t>(مرحله دوم تربیت )</a:t>
            </a:r>
            <a:endParaRPr lang="fa-IR" dirty="0">
              <a:solidFill>
                <a:schemeClr val="tx1"/>
              </a:solidFill>
              <a:cs typeface="B Titr" pitchFamily="2" charset="-78"/>
            </a:endParaRPr>
          </a:p>
        </p:txBody>
      </p:sp>
      <p:sp>
        <p:nvSpPr>
          <p:cNvPr id="3" name="Content Placeholder 2"/>
          <p:cNvSpPr>
            <a:spLocks noGrp="1"/>
          </p:cNvSpPr>
          <p:nvPr>
            <p:ph idx="1"/>
          </p:nvPr>
        </p:nvSpPr>
        <p:spPr>
          <a:xfrm>
            <a:off x="609599" y="2160590"/>
            <a:ext cx="6347714" cy="4697410"/>
          </a:xfrm>
        </p:spPr>
        <p:txBody>
          <a:bodyPr>
            <a:noAutofit/>
          </a:bodyPr>
          <a:lstStyle/>
          <a:p>
            <a:pPr algn="r" rtl="1"/>
            <a:r>
              <a:rPr lang="fa-IR" sz="2000" dirty="0" smtClean="0">
                <a:cs typeface="B Titr" pitchFamily="2" charset="-78"/>
              </a:rPr>
              <a:t>با بزرگتر شدن نوزاد و افزایش رشد به تدریج بر </a:t>
            </a:r>
            <a:r>
              <a:rPr lang="fa-IR" sz="2000" dirty="0" smtClean="0">
                <a:solidFill>
                  <a:srgbClr val="FF0000"/>
                </a:solidFill>
                <a:cs typeface="B Titr" pitchFamily="2" charset="-78"/>
              </a:rPr>
              <a:t>دانایی و توانایی </a:t>
            </a:r>
            <a:r>
              <a:rPr lang="fa-IR" sz="2000" dirty="0" smtClean="0">
                <a:cs typeface="B Titr" pitchFamily="2" charset="-78"/>
              </a:rPr>
              <a:t>او افزوده می شود . </a:t>
            </a:r>
          </a:p>
          <a:p>
            <a:pPr algn="r" rtl="1"/>
            <a:r>
              <a:rPr lang="fa-IR" sz="2000" dirty="0" smtClean="0">
                <a:cs typeface="B Titr" pitchFamily="2" charset="-78"/>
              </a:rPr>
              <a:t>نیاز هایش دگرگون می شود . </a:t>
            </a:r>
          </a:p>
          <a:p>
            <a:pPr algn="r" rtl="1"/>
            <a:r>
              <a:rPr lang="fa-IR" sz="2000" dirty="0" smtClean="0">
                <a:cs typeface="B Titr" pitchFamily="2" charset="-78"/>
              </a:rPr>
              <a:t>شکل و نوع مراقبت های </a:t>
            </a:r>
            <a:r>
              <a:rPr lang="fa-IR" sz="2000" dirty="0" smtClean="0">
                <a:solidFill>
                  <a:srgbClr val="FF0000"/>
                </a:solidFill>
                <a:cs typeface="B Titr" pitchFamily="2" charset="-78"/>
              </a:rPr>
              <a:t>زمان پرستاری </a:t>
            </a:r>
            <a:r>
              <a:rPr lang="fa-IR" sz="2000" dirty="0" smtClean="0">
                <a:cs typeface="B Titr" pitchFamily="2" charset="-78"/>
              </a:rPr>
              <a:t>عوض می شود . </a:t>
            </a:r>
          </a:p>
          <a:p>
            <a:pPr algn="r" rtl="1"/>
            <a:r>
              <a:rPr lang="fa-IR" sz="2000" dirty="0" smtClean="0">
                <a:cs typeface="B Titr" pitchFamily="2" charset="-78"/>
              </a:rPr>
              <a:t>نوع دیگر تربیت به نام </a:t>
            </a:r>
            <a:r>
              <a:rPr lang="fa-IR" sz="2000" dirty="0" smtClean="0">
                <a:solidFill>
                  <a:srgbClr val="FF0000"/>
                </a:solidFill>
                <a:cs typeface="B Titr" pitchFamily="2" charset="-78"/>
              </a:rPr>
              <a:t>تأدیب</a:t>
            </a:r>
            <a:r>
              <a:rPr lang="fa-IR" sz="2000" dirty="0" smtClean="0">
                <a:cs typeface="B Titr" pitchFamily="2" charset="-78"/>
              </a:rPr>
              <a:t> ظاهر می شود . </a:t>
            </a:r>
          </a:p>
          <a:p>
            <a:pPr algn="r" rtl="1"/>
            <a:r>
              <a:rPr lang="fa-IR" sz="2000" dirty="0" smtClean="0">
                <a:solidFill>
                  <a:srgbClr val="FF0000"/>
                </a:solidFill>
                <a:cs typeface="B Titr" pitchFamily="2" charset="-78"/>
              </a:rPr>
              <a:t>تأدیب</a:t>
            </a:r>
            <a:r>
              <a:rPr lang="fa-IR" sz="2000" dirty="0" smtClean="0">
                <a:cs typeface="B Titr" pitchFamily="2" charset="-78"/>
              </a:rPr>
              <a:t> </a:t>
            </a:r>
            <a:r>
              <a:rPr lang="fa-IR" sz="2000" dirty="0" smtClean="0">
                <a:solidFill>
                  <a:srgbClr val="FFC000"/>
                </a:solidFill>
                <a:cs typeface="B Titr" pitchFamily="2" charset="-78"/>
              </a:rPr>
              <a:t>، طبیعت حیوانی </a:t>
            </a:r>
            <a:r>
              <a:rPr lang="fa-IR" sz="2000" dirty="0" smtClean="0">
                <a:cs typeface="B Titr" pitchFamily="2" charset="-78"/>
              </a:rPr>
              <a:t>اولیه نوزاد را به </a:t>
            </a:r>
            <a:r>
              <a:rPr lang="fa-IR" sz="2000" dirty="0" smtClean="0">
                <a:solidFill>
                  <a:srgbClr val="92D050"/>
                </a:solidFill>
                <a:cs typeface="B Titr" pitchFamily="2" charset="-78"/>
              </a:rPr>
              <a:t>طبیعت انسانی </a:t>
            </a:r>
            <a:r>
              <a:rPr lang="fa-IR" sz="2000" dirty="0" smtClean="0">
                <a:cs typeface="B Titr" pitchFamily="2" charset="-78"/>
              </a:rPr>
              <a:t>بدل </a:t>
            </a:r>
          </a:p>
          <a:p>
            <a:pPr marL="0" indent="0" algn="r" rtl="1">
              <a:buNone/>
            </a:pPr>
            <a:r>
              <a:rPr lang="fa-IR" sz="2000" dirty="0" smtClean="0">
                <a:cs typeface="B Titr" pitchFamily="2" charset="-78"/>
              </a:rPr>
              <a:t>می کند. </a:t>
            </a:r>
          </a:p>
          <a:p>
            <a:pPr algn="r" rtl="1"/>
            <a:r>
              <a:rPr lang="fa-IR" sz="2000" dirty="0" smtClean="0">
                <a:cs typeface="B Titr" pitchFamily="2" charset="-78"/>
              </a:rPr>
              <a:t>عبور از </a:t>
            </a:r>
            <a:r>
              <a:rPr lang="fa-IR" sz="2000" dirty="0" smtClean="0">
                <a:solidFill>
                  <a:srgbClr val="92D050"/>
                </a:solidFill>
                <a:cs typeface="B Titr" pitchFamily="2" charset="-78"/>
              </a:rPr>
              <a:t>مرحله پرستاری </a:t>
            </a:r>
            <a:r>
              <a:rPr lang="fa-IR" sz="2000" dirty="0" smtClean="0">
                <a:cs typeface="B Titr" pitchFamily="2" charset="-78"/>
              </a:rPr>
              <a:t>و ورود به </a:t>
            </a:r>
            <a:r>
              <a:rPr lang="fa-IR" sz="2000" dirty="0" smtClean="0">
                <a:solidFill>
                  <a:srgbClr val="92D050"/>
                </a:solidFill>
                <a:cs typeface="B Titr" pitchFamily="2" charset="-78"/>
              </a:rPr>
              <a:t>مرحله تأدیب </a:t>
            </a:r>
            <a:r>
              <a:rPr lang="fa-IR" sz="2000" dirty="0" smtClean="0">
                <a:cs typeface="B Titr" pitchFamily="2" charset="-78"/>
              </a:rPr>
              <a:t>برای رسیدن فرد به </a:t>
            </a:r>
            <a:r>
              <a:rPr lang="fa-IR" sz="2000" dirty="0" smtClean="0">
                <a:solidFill>
                  <a:srgbClr val="92D050"/>
                </a:solidFill>
                <a:cs typeface="B Titr" pitchFamily="2" charset="-78"/>
              </a:rPr>
              <a:t>حالت استقلال و خود کفایی </a:t>
            </a:r>
            <a:r>
              <a:rPr lang="fa-IR" sz="2000" dirty="0" smtClean="0">
                <a:cs typeface="B Titr" pitchFamily="2" charset="-78"/>
              </a:rPr>
              <a:t>لازم است .</a:t>
            </a:r>
          </a:p>
          <a:p>
            <a:pPr algn="r" rtl="1"/>
            <a:r>
              <a:rPr lang="fa-IR" sz="2000" dirty="0" smtClean="0">
                <a:cs typeface="B Titr" pitchFamily="2" charset="-78"/>
              </a:rPr>
              <a:t>غفلت از پرستاری و مسامحه در تأدیب ، نیل به </a:t>
            </a:r>
            <a:r>
              <a:rPr lang="fa-IR" sz="2000" dirty="0" smtClean="0">
                <a:solidFill>
                  <a:srgbClr val="00B0F0"/>
                </a:solidFill>
                <a:cs typeface="B Titr" pitchFamily="2" charset="-78"/>
              </a:rPr>
              <a:t>مرحله کمال </a:t>
            </a:r>
            <a:r>
              <a:rPr lang="fa-IR" sz="2000" dirty="0" smtClean="0">
                <a:cs typeface="B Titr" pitchFamily="2" charset="-78"/>
              </a:rPr>
              <a:t>را مختل می کند .  </a:t>
            </a:r>
            <a:endParaRPr lang="fa-IR" sz="2000" dirty="0">
              <a:cs typeface="B Titr" pitchFamily="2" charset="-78"/>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tx1"/>
                </a:solidFill>
                <a:cs typeface="B Titr" pitchFamily="2" charset="-78"/>
              </a:rPr>
              <a:t>تادیب</a:t>
            </a:r>
            <a:r>
              <a:rPr lang="fa-IR" dirty="0" smtClean="0">
                <a:solidFill>
                  <a:schemeClr val="tx1"/>
                </a:solidFill>
              </a:rPr>
              <a:t> </a:t>
            </a:r>
            <a:endParaRPr lang="fa-IR" dirty="0">
              <a:solidFill>
                <a:schemeClr val="tx1"/>
              </a:solidFill>
            </a:endParaRPr>
          </a:p>
        </p:txBody>
      </p:sp>
      <p:sp>
        <p:nvSpPr>
          <p:cNvPr id="3" name="Content Placeholder 2"/>
          <p:cNvSpPr>
            <a:spLocks noGrp="1"/>
          </p:cNvSpPr>
          <p:nvPr>
            <p:ph idx="1"/>
          </p:nvPr>
        </p:nvSpPr>
        <p:spPr>
          <a:xfrm>
            <a:off x="609599" y="2160590"/>
            <a:ext cx="6347714" cy="4697410"/>
          </a:xfrm>
        </p:spPr>
        <p:txBody>
          <a:bodyPr>
            <a:normAutofit/>
          </a:bodyPr>
          <a:lstStyle/>
          <a:p>
            <a:pPr algn="r" rtl="1"/>
            <a:r>
              <a:rPr lang="fa-IR" sz="2400" dirty="0" smtClean="0">
                <a:cs typeface="B Titr" pitchFamily="2" charset="-78"/>
              </a:rPr>
              <a:t>تأدیب جنبه </a:t>
            </a:r>
            <a:r>
              <a:rPr lang="fa-IR" sz="2400" dirty="0" smtClean="0">
                <a:solidFill>
                  <a:srgbClr val="C00000"/>
                </a:solidFill>
                <a:cs typeface="B Titr" pitchFamily="2" charset="-78"/>
              </a:rPr>
              <a:t>منفی</a:t>
            </a:r>
            <a:r>
              <a:rPr lang="fa-IR" sz="2400" dirty="0" smtClean="0">
                <a:cs typeface="B Titr" pitchFamily="2" charset="-78"/>
              </a:rPr>
              <a:t> دارد و اثر آن در این است که سرکشی طییعی آدمی را خنثی می کند . سرکشی نوعی استقلال نسبت به قانون است . با تأدیب ، آدمیان به قوانین انسانی گردن می نهند و لزوم تبعیّت از آنها را احساس می کنند . </a:t>
            </a:r>
          </a:p>
          <a:p>
            <a:pPr algn="r" rtl="1"/>
            <a:r>
              <a:rPr lang="fa-IR" sz="2400" dirty="0" smtClean="0">
                <a:cs typeface="B Titr" pitchFamily="2" charset="-78"/>
              </a:rPr>
              <a:t>با افزایش دانایی و توانایی ،  نوزاد امکاناتی کسب می کند که می تواند با استفاده از اندام هایش </a:t>
            </a:r>
            <a:r>
              <a:rPr lang="fa-IR" sz="2400" dirty="0" smtClean="0">
                <a:solidFill>
                  <a:srgbClr val="C00000"/>
                </a:solidFill>
                <a:cs typeface="B Titr" pitchFamily="2" charset="-78"/>
              </a:rPr>
              <a:t>تجربه عملی </a:t>
            </a:r>
            <a:r>
              <a:rPr lang="fa-IR" sz="2400" dirty="0" smtClean="0">
                <a:cs typeface="B Titr" pitchFamily="2" charset="-78"/>
              </a:rPr>
              <a:t>به دست آورد . بتدریج تنوع تجربه ها به کودک </a:t>
            </a:r>
            <a:r>
              <a:rPr lang="fa-IR" sz="2400" dirty="0" smtClean="0">
                <a:solidFill>
                  <a:srgbClr val="C00000"/>
                </a:solidFill>
                <a:cs typeface="B Titr" pitchFamily="2" charset="-78"/>
              </a:rPr>
              <a:t>قدرت انتخاب ، ارزیابی راه حل ها و پیش بینی نتایج </a:t>
            </a:r>
            <a:r>
              <a:rPr lang="fa-IR" sz="2400" dirty="0" smtClean="0">
                <a:cs typeface="B Titr" pitchFamily="2" charset="-78"/>
              </a:rPr>
              <a:t>به او می دهد و کم کم آثار </a:t>
            </a:r>
            <a:r>
              <a:rPr lang="fa-IR" sz="2400" dirty="0" smtClean="0">
                <a:solidFill>
                  <a:srgbClr val="C00000"/>
                </a:solidFill>
                <a:cs typeface="B Titr" pitchFamily="2" charset="-78"/>
              </a:rPr>
              <a:t>اختیار و اراده </a:t>
            </a:r>
            <a:r>
              <a:rPr lang="fa-IR" sz="2400" dirty="0" smtClean="0">
                <a:cs typeface="B Titr" pitchFamily="2" charset="-78"/>
              </a:rPr>
              <a:t>ظاهر می شود . </a:t>
            </a:r>
            <a:endParaRPr lang="fa-IR" sz="2400" dirty="0">
              <a:cs typeface="B Titr" pitchFamily="2" charset="-78"/>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tx1"/>
                </a:solidFill>
                <a:cs typeface="B Titr" panose="00000700000000000000" pitchFamily="2" charset="-78"/>
              </a:rPr>
              <a:t>تأدیب </a:t>
            </a:r>
            <a:endParaRPr lang="fa-IR" dirty="0">
              <a:solidFill>
                <a:schemeClr val="tx1"/>
              </a:solidFill>
              <a:cs typeface="B Titr" panose="00000700000000000000" pitchFamily="2" charset="-78"/>
            </a:endParaRPr>
          </a:p>
        </p:txBody>
      </p:sp>
      <p:sp>
        <p:nvSpPr>
          <p:cNvPr id="3" name="Content Placeholder 2"/>
          <p:cNvSpPr>
            <a:spLocks noGrp="1"/>
          </p:cNvSpPr>
          <p:nvPr>
            <p:ph idx="1"/>
          </p:nvPr>
        </p:nvSpPr>
        <p:spPr>
          <a:xfrm>
            <a:off x="609599" y="2160590"/>
            <a:ext cx="6347714" cy="4697410"/>
          </a:xfrm>
        </p:spPr>
        <p:txBody>
          <a:bodyPr>
            <a:noAutofit/>
          </a:bodyPr>
          <a:lstStyle/>
          <a:p>
            <a:pPr algn="r" rtl="1"/>
            <a:r>
              <a:rPr lang="fa-IR" sz="2400" dirty="0" smtClean="0">
                <a:solidFill>
                  <a:srgbClr val="FF0000"/>
                </a:solidFill>
                <a:cs typeface="B Titr" panose="00000700000000000000" pitchFamily="2" charset="-78"/>
              </a:rPr>
              <a:t>تأدیب</a:t>
            </a:r>
            <a:r>
              <a:rPr lang="fa-IR" sz="2400" dirty="0" smtClean="0">
                <a:cs typeface="B Titr" panose="00000700000000000000" pitchFamily="2" charset="-78"/>
              </a:rPr>
              <a:t> چون جنبه </a:t>
            </a:r>
            <a:r>
              <a:rPr lang="fa-IR" sz="2400" dirty="0" smtClean="0">
                <a:solidFill>
                  <a:srgbClr val="FF0000"/>
                </a:solidFill>
                <a:cs typeface="B Titr" panose="00000700000000000000" pitchFamily="2" charset="-78"/>
              </a:rPr>
              <a:t>بازدارنگی </a:t>
            </a:r>
            <a:r>
              <a:rPr lang="fa-IR" sz="2400" dirty="0" smtClean="0">
                <a:cs typeface="B Titr" panose="00000700000000000000" pitchFamily="2" charset="-78"/>
              </a:rPr>
              <a:t>دارد و کودک در این مرحله یاد می گیرد که چگونه فعالیت هایش را منظم کند و مطابق با قراردادهای اجتماعی فعالیت کند ، هنجارها را بشناسد و پایبند باشد ، مانعی برای </a:t>
            </a:r>
            <a:r>
              <a:rPr lang="fa-IR" sz="2400" dirty="0" smtClean="0">
                <a:solidFill>
                  <a:srgbClr val="00B050"/>
                </a:solidFill>
                <a:cs typeface="B Titr" panose="00000700000000000000" pitchFamily="2" charset="-78"/>
              </a:rPr>
              <a:t>استقلال اخلاقی </a:t>
            </a:r>
            <a:r>
              <a:rPr lang="fa-IR" sz="2400" dirty="0" smtClean="0">
                <a:cs typeface="B Titr" panose="00000700000000000000" pitchFamily="2" charset="-78"/>
              </a:rPr>
              <a:t>او نیست ، بلکه در آینده و بزرگسالی  ، وقتی فرد به بصیرت رسید و دلایل عقلی روش های تأدیبی را فهمید ، روش هاو تعلیمات  دوره تأدیب را تصویب و تأیید می کند . </a:t>
            </a:r>
          </a:p>
          <a:p>
            <a:pPr algn="r" rtl="1"/>
            <a:r>
              <a:rPr lang="fa-IR" sz="2400" dirty="0" smtClean="0">
                <a:cs typeface="B Titr" panose="00000700000000000000" pitchFamily="2" charset="-78"/>
              </a:rPr>
              <a:t>پس تأدیب نه تنها مانعی برای وصول به استقلال اخلاقی نیست ، بلکه به قول </a:t>
            </a:r>
            <a:r>
              <a:rPr lang="fa-IR" sz="2400" dirty="0" smtClean="0">
                <a:solidFill>
                  <a:srgbClr val="00B050"/>
                </a:solidFill>
                <a:cs typeface="B Titr" panose="00000700000000000000" pitchFamily="2" charset="-78"/>
              </a:rPr>
              <a:t>افلاطون</a:t>
            </a:r>
            <a:r>
              <a:rPr lang="fa-IR" sz="2400" dirty="0" smtClean="0">
                <a:cs typeface="B Titr" panose="00000700000000000000" pitchFamily="2" charset="-78"/>
              </a:rPr>
              <a:t> و نیز </a:t>
            </a:r>
            <a:r>
              <a:rPr lang="fa-IR" sz="2400" dirty="0" smtClean="0">
                <a:solidFill>
                  <a:srgbClr val="00B050"/>
                </a:solidFill>
                <a:cs typeface="B Titr" panose="00000700000000000000" pitchFamily="2" charset="-78"/>
              </a:rPr>
              <a:t>خواجه نصیر الدین طوسی </a:t>
            </a:r>
            <a:r>
              <a:rPr lang="fa-IR" sz="2400" dirty="0" smtClean="0">
                <a:solidFill>
                  <a:srgbClr val="FF0000"/>
                </a:solidFill>
                <a:cs typeface="B Titr" panose="00000700000000000000" pitchFamily="2" charset="-78"/>
              </a:rPr>
              <a:t>راهی است ، که پیمودن آن در کودکی شرط رسیدن به استقلال اخلاقی در بزرگسالی است . </a:t>
            </a:r>
            <a:endParaRPr lang="fa-IR" sz="2400" dirty="0">
              <a:solidFill>
                <a:srgbClr val="FF0000"/>
              </a:solidFill>
              <a:cs typeface="B Titr" panose="00000700000000000000" pitchFamily="2" charset="-78"/>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dirty="0" smtClean="0">
                <a:solidFill>
                  <a:schemeClr val="tx1"/>
                </a:solidFill>
                <a:cs typeface="B Titr" pitchFamily="2" charset="-78"/>
              </a:rPr>
              <a:t>تفاوت پرستاری با تادیب </a:t>
            </a:r>
            <a:endParaRPr lang="fa-IR" dirty="0">
              <a:solidFill>
                <a:schemeClr val="tx1"/>
              </a:solidFill>
              <a:cs typeface="B Titr" pitchFamily="2" charset="-78"/>
            </a:endParaRPr>
          </a:p>
        </p:txBody>
      </p:sp>
      <p:graphicFrame>
        <p:nvGraphicFramePr>
          <p:cNvPr id="4" name="Content Placeholder 3"/>
          <p:cNvGraphicFramePr>
            <a:graphicFrameLocks noGrp="1"/>
          </p:cNvGraphicFramePr>
          <p:nvPr>
            <p:ph idx="1"/>
          </p:nvPr>
        </p:nvGraphicFramePr>
        <p:xfrm>
          <a:off x="899592" y="2132856"/>
          <a:ext cx="7344816" cy="3624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owchart: Punched Tape 5"/>
          <p:cNvSpPr/>
          <p:nvPr/>
        </p:nvSpPr>
        <p:spPr>
          <a:xfrm>
            <a:off x="5220072" y="3501008"/>
            <a:ext cx="3240360" cy="2088232"/>
          </a:xfrm>
          <a:prstGeom prst="flowChartPunchedTape">
            <a:avLst/>
          </a:prstGeom>
          <a:blipFill>
            <a:blip r:embed="rId7" cstate="print"/>
            <a:tile tx="0" ty="0" sx="100000" sy="100000" flip="none" algn="tl"/>
          </a:blipFill>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r>
              <a:rPr lang="fa-IR" dirty="0" smtClean="0">
                <a:solidFill>
                  <a:srgbClr val="C00000"/>
                </a:solidFill>
                <a:cs typeface="B Titr" pitchFamily="2" charset="-78"/>
              </a:rPr>
              <a:t>هدف تأدیب : فراهم ساختن شرایط  لازم برای هدایت فرد به سوی هدف غایی اش می باشد . </a:t>
            </a:r>
            <a:endParaRPr lang="fa-IR" dirty="0">
              <a:solidFill>
                <a:srgbClr val="C00000"/>
              </a:solidFill>
              <a:cs typeface="B Titr" pitchFamily="2" charset="-78"/>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tx1"/>
                </a:solidFill>
                <a:cs typeface="B Titr" panose="00000700000000000000" pitchFamily="2" charset="-78"/>
              </a:rPr>
              <a:t>تعلیم</a:t>
            </a:r>
            <a:endParaRPr lang="fa-IR" dirty="0">
              <a:solidFill>
                <a:schemeClr val="tx1"/>
              </a:solidFill>
              <a:cs typeface="B Titr" panose="00000700000000000000" pitchFamily="2" charset="-78"/>
            </a:endParaRPr>
          </a:p>
        </p:txBody>
      </p:sp>
      <p:sp>
        <p:nvSpPr>
          <p:cNvPr id="3" name="Content Placeholder 2"/>
          <p:cNvSpPr>
            <a:spLocks noGrp="1"/>
          </p:cNvSpPr>
          <p:nvPr>
            <p:ph idx="1"/>
          </p:nvPr>
        </p:nvSpPr>
        <p:spPr>
          <a:xfrm>
            <a:off x="609599" y="2160590"/>
            <a:ext cx="6347714" cy="4697410"/>
          </a:xfrm>
        </p:spPr>
        <p:txBody>
          <a:bodyPr>
            <a:noAutofit/>
          </a:bodyPr>
          <a:lstStyle/>
          <a:p>
            <a:pPr algn="r" rtl="1"/>
            <a:r>
              <a:rPr lang="fa-IR" sz="2400" dirty="0" smtClean="0">
                <a:cs typeface="B Titr" panose="00000700000000000000" pitchFamily="2" charset="-78"/>
              </a:rPr>
              <a:t>در مرحله </a:t>
            </a:r>
            <a:r>
              <a:rPr lang="fa-IR" sz="2400" dirty="0" smtClean="0">
                <a:solidFill>
                  <a:srgbClr val="00B050"/>
                </a:solidFill>
                <a:cs typeface="B Titr" panose="00000700000000000000" pitchFamily="2" charset="-78"/>
              </a:rPr>
              <a:t>تعلیم (آموزش) </a:t>
            </a:r>
            <a:r>
              <a:rPr lang="fa-IR" sz="2400" dirty="0" smtClean="0">
                <a:cs typeface="B Titr" panose="00000700000000000000" pitchFamily="2" charset="-78"/>
              </a:rPr>
              <a:t>فرد با تجربیات نسل های گذشته آشنا می شود . اما ذذکر یک نکته ضروری است :</a:t>
            </a:r>
          </a:p>
          <a:p>
            <a:pPr algn="r" rtl="1"/>
            <a:r>
              <a:rPr lang="fa-IR" sz="2400" dirty="0" smtClean="0">
                <a:cs typeface="B Titr" panose="00000700000000000000" pitchFamily="2" charset="-78"/>
              </a:rPr>
              <a:t>کودک بتدریج با تکمیل رشد (ایجاد مهارت ها و توانایی ها) راه حل بسیاری از مسائل را از راه </a:t>
            </a:r>
            <a:r>
              <a:rPr lang="fa-IR" sz="2400" dirty="0" smtClean="0">
                <a:solidFill>
                  <a:srgbClr val="FF0000"/>
                </a:solidFill>
                <a:cs typeface="B Titr" panose="00000700000000000000" pitchFamily="2" charset="-78"/>
              </a:rPr>
              <a:t>تقلید</a:t>
            </a:r>
            <a:r>
              <a:rPr lang="fa-IR" sz="2400" dirty="0" smtClean="0">
                <a:cs typeface="B Titr" panose="00000700000000000000" pitchFamily="2" charset="-78"/>
              </a:rPr>
              <a:t>  یاد می گیرد ، امّا از این طریق آشنایی با همه تجارب بشر امکان ندارد ، از طرف دیگر امکان تجربه مجدد آنچه دیگران تجربه کرده اند نیز برای او وجود ندارد ( عمر کفاف نمی کند ) پس : </a:t>
            </a:r>
          </a:p>
          <a:p>
            <a:pPr algn="r" rtl="1"/>
            <a:r>
              <a:rPr lang="fa-IR" sz="2800" dirty="0" smtClean="0">
                <a:solidFill>
                  <a:srgbClr val="00B050"/>
                </a:solidFill>
                <a:cs typeface="B Titr" panose="00000700000000000000" pitchFamily="2" charset="-78"/>
              </a:rPr>
              <a:t>آموزش لازم می شود</a:t>
            </a:r>
            <a:r>
              <a:rPr lang="fa-IR" sz="2400" dirty="0" smtClean="0">
                <a:cs typeface="B Titr" panose="00000700000000000000" pitchFamily="2" charset="-78"/>
              </a:rPr>
              <a:t> . به عبارتی در این مرحله  سه بخش از دانش بشری باید آموزش داده شود :   </a:t>
            </a:r>
            <a:endParaRPr lang="fa-IR" sz="2400" dirty="0">
              <a:cs typeface="B Titr" panose="00000700000000000000" pitchFamily="2" charset="-78"/>
            </a:endParaRPr>
          </a:p>
        </p:txBody>
      </p:sp>
    </p:spTree>
    <p:extLst>
      <p:ext uri="{BB962C8B-B14F-4D97-AF65-F5344CB8AC3E}">
        <p14:creationId xmlns:p14="http://schemas.microsoft.com/office/powerpoint/2010/main" val="10395876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36100091"/>
              </p:ext>
            </p:extLst>
          </p:nvPr>
        </p:nvGraphicFramePr>
        <p:xfrm>
          <a:off x="971600" y="1484784"/>
          <a:ext cx="7344816"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5038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pPr algn="ctr"/>
            <a:r>
              <a:rPr lang="fa-IR" sz="2400" dirty="0" smtClean="0">
                <a:solidFill>
                  <a:schemeClr val="tx1"/>
                </a:solidFill>
                <a:cs typeface="B Titr" pitchFamily="2" charset="-78"/>
              </a:rPr>
              <a:t>ضرورت رسیدن به کمال از نظر امام علی(ع)</a:t>
            </a:r>
            <a:endParaRPr lang="fa-IR" sz="2400" dirty="0">
              <a:solidFill>
                <a:schemeClr val="tx1"/>
              </a:solidFill>
              <a:cs typeface="B Titr" pitchFamily="2" charset="-78"/>
            </a:endParaRPr>
          </a:p>
        </p:txBody>
      </p:sp>
      <p:sp>
        <p:nvSpPr>
          <p:cNvPr id="3" name="Content Placeholder 2"/>
          <p:cNvSpPr>
            <a:spLocks noGrp="1"/>
          </p:cNvSpPr>
          <p:nvPr>
            <p:ph idx="1"/>
          </p:nvPr>
        </p:nvSpPr>
        <p:spPr>
          <a:xfrm>
            <a:off x="609599" y="2160590"/>
            <a:ext cx="6347714" cy="4508770"/>
          </a:xfrm>
        </p:spPr>
        <p:txBody>
          <a:bodyPr/>
          <a:lstStyle/>
          <a:p>
            <a:pPr algn="r" rtl="1"/>
            <a:r>
              <a:rPr lang="fa-IR" sz="2000" dirty="0" smtClean="0">
                <a:cs typeface="B Titr" pitchFamily="2" charset="-78"/>
              </a:rPr>
              <a:t>ضرورت تربیت در کلام حضرت علی (ع) : </a:t>
            </a:r>
          </a:p>
          <a:p>
            <a:pPr algn="r" rtl="1"/>
            <a:r>
              <a:rPr lang="fa-IR" sz="2000" dirty="0" smtClean="0">
                <a:cs typeface="B Titr" pitchFamily="2" charset="-78"/>
              </a:rPr>
              <a:t>قال علی علیه السلام : من لم یتعلم فی الصغر لم یتقدم فی الکبر </a:t>
            </a:r>
          </a:p>
          <a:p>
            <a:pPr algn="r" rtl="1"/>
            <a:r>
              <a:rPr lang="fa-IR" sz="2000" dirty="0" smtClean="0">
                <a:cs typeface="B Titr" pitchFamily="2" charset="-78"/>
              </a:rPr>
              <a:t>آن کس که در کودکی به کسب علم و دانش نپردازد در بزرگسالی تقدم اجتماعی نخواهد داشت </a:t>
            </a:r>
          </a:p>
          <a:p>
            <a:pPr algn="r" rtl="1"/>
            <a:r>
              <a:rPr lang="fa-IR" sz="2000" dirty="0" smtClean="0">
                <a:cs typeface="B Titr" pitchFamily="2" charset="-78"/>
              </a:rPr>
              <a:t>و یا  حضرت می فرماید : </a:t>
            </a:r>
          </a:p>
          <a:p>
            <a:pPr marL="0" indent="0" algn="r" rtl="1">
              <a:buNone/>
            </a:pPr>
            <a:r>
              <a:rPr lang="fa-IR" sz="2000" dirty="0" smtClean="0">
                <a:cs typeface="B Titr" pitchFamily="2" charset="-78"/>
              </a:rPr>
              <a:t>مراقب افکارت باش ، تبدیل به گفتار می شود . مراقب گفتارت باش که رفتارت را تعیین می کند . مراقب رفتارت باش که عادتت می شود . مراقب عادتت یاش که تبدیل به شخصیت تو می شود و شخصیت تو سرنوشت تورا می سازد </a:t>
            </a:r>
          </a:p>
          <a:p>
            <a:pPr marL="0" indent="0" algn="r" rtl="1">
              <a:buNone/>
            </a:pPr>
            <a:endParaRPr lang="fa-IR" dirty="0">
              <a:cs typeface="B Titr" pitchFamily="2" charset="-78"/>
            </a:endParaRPr>
          </a:p>
        </p:txBody>
      </p:sp>
      <p:sp>
        <p:nvSpPr>
          <p:cNvPr id="4" name="Oval 3"/>
          <p:cNvSpPr/>
          <p:nvPr/>
        </p:nvSpPr>
        <p:spPr>
          <a:xfrm>
            <a:off x="7128244" y="5229200"/>
            <a:ext cx="1692228" cy="129614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rPr>
              <a:t>سرنوشت</a:t>
            </a:r>
            <a:endParaRPr lang="en-US" dirty="0">
              <a:solidFill>
                <a:schemeClr val="tx1"/>
              </a:solidFill>
            </a:endParaRPr>
          </a:p>
        </p:txBody>
      </p:sp>
      <p:sp>
        <p:nvSpPr>
          <p:cNvPr id="5" name="Oval 4"/>
          <p:cNvSpPr/>
          <p:nvPr/>
        </p:nvSpPr>
        <p:spPr>
          <a:xfrm>
            <a:off x="5433729" y="5528387"/>
            <a:ext cx="1545453"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rPr>
              <a:t>شخصیت</a:t>
            </a:r>
            <a:endParaRPr lang="en-US" dirty="0">
              <a:solidFill>
                <a:schemeClr val="tx1"/>
              </a:solidFill>
            </a:endParaRPr>
          </a:p>
        </p:txBody>
      </p:sp>
      <p:sp>
        <p:nvSpPr>
          <p:cNvPr id="6" name="Oval 5"/>
          <p:cNvSpPr/>
          <p:nvPr/>
        </p:nvSpPr>
        <p:spPr>
          <a:xfrm>
            <a:off x="4164493" y="5503664"/>
            <a:ext cx="1085783"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rPr>
              <a:t>عادت</a:t>
            </a:r>
            <a:endParaRPr lang="en-US" dirty="0">
              <a:solidFill>
                <a:schemeClr val="tx1"/>
              </a:solidFill>
            </a:endParaRPr>
          </a:p>
        </p:txBody>
      </p:sp>
      <p:sp>
        <p:nvSpPr>
          <p:cNvPr id="7" name="Oval 6"/>
          <p:cNvSpPr/>
          <p:nvPr/>
        </p:nvSpPr>
        <p:spPr>
          <a:xfrm>
            <a:off x="3075359" y="5528387"/>
            <a:ext cx="9144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rPr>
              <a:t>رفتار</a:t>
            </a:r>
            <a:endParaRPr lang="en-US" dirty="0">
              <a:solidFill>
                <a:schemeClr val="tx1"/>
              </a:solidFill>
            </a:endParaRPr>
          </a:p>
        </p:txBody>
      </p:sp>
      <p:sp>
        <p:nvSpPr>
          <p:cNvPr id="8" name="Oval 7"/>
          <p:cNvSpPr/>
          <p:nvPr/>
        </p:nvSpPr>
        <p:spPr>
          <a:xfrm>
            <a:off x="1842479" y="5528387"/>
            <a:ext cx="9144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rPr>
              <a:t>گفتار</a:t>
            </a:r>
            <a:endParaRPr lang="en-US" dirty="0">
              <a:solidFill>
                <a:schemeClr val="tx1"/>
              </a:solidFill>
            </a:endParaRPr>
          </a:p>
        </p:txBody>
      </p:sp>
      <p:sp>
        <p:nvSpPr>
          <p:cNvPr id="9" name="Oval 8"/>
          <p:cNvSpPr/>
          <p:nvPr/>
        </p:nvSpPr>
        <p:spPr>
          <a:xfrm>
            <a:off x="661145" y="5445224"/>
            <a:ext cx="9144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solidFill>
                  <a:schemeClr val="tx1"/>
                </a:solidFill>
              </a:rPr>
              <a:t>افکار</a:t>
            </a:r>
            <a:endParaRPr lang="en-US" dirty="0">
              <a:solidFill>
                <a:schemeClr val="tx1"/>
              </a:solidFill>
            </a:endParaRPr>
          </a:p>
        </p:txBody>
      </p:sp>
      <p:cxnSp>
        <p:nvCxnSpPr>
          <p:cNvPr id="11" name="Straight Arrow Connector 10"/>
          <p:cNvCxnSpPr>
            <a:stCxn id="9" idx="6"/>
          </p:cNvCxnSpPr>
          <p:nvPr/>
        </p:nvCxnSpPr>
        <p:spPr>
          <a:xfrm flipV="1">
            <a:off x="1575545" y="5877271"/>
            <a:ext cx="318480" cy="2515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928589" y="5924733"/>
            <a:ext cx="266934" cy="2515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246234" y="5963617"/>
            <a:ext cx="266934" cy="2515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989759" y="5985587"/>
            <a:ext cx="266934" cy="2515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825149" y="6004520"/>
            <a:ext cx="266934" cy="2515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tx1"/>
                </a:solidFill>
                <a:cs typeface="B Titr" panose="00000700000000000000" pitchFamily="2" charset="-78"/>
              </a:rPr>
              <a:t>اهمیت تربیت آدمی</a:t>
            </a:r>
            <a:endParaRPr lang="fa-IR" dirty="0">
              <a:solidFill>
                <a:schemeClr val="tx1"/>
              </a:solidFill>
              <a:cs typeface="B Titr" panose="00000700000000000000" pitchFamily="2" charset="-78"/>
            </a:endParaRPr>
          </a:p>
        </p:txBody>
      </p:sp>
      <p:sp>
        <p:nvSpPr>
          <p:cNvPr id="3" name="Content Placeholder 2"/>
          <p:cNvSpPr>
            <a:spLocks noGrp="1"/>
          </p:cNvSpPr>
          <p:nvPr>
            <p:ph idx="1"/>
          </p:nvPr>
        </p:nvSpPr>
        <p:spPr/>
        <p:txBody>
          <a:bodyPr>
            <a:noAutofit/>
          </a:bodyPr>
          <a:lstStyle/>
          <a:p>
            <a:pPr algn="r" rtl="1"/>
            <a:r>
              <a:rPr lang="fa-IR" sz="2000" dirty="0" smtClean="0">
                <a:cs typeface="B Titr" panose="00000700000000000000" pitchFamily="2" charset="-78"/>
              </a:rPr>
              <a:t>تحقّق گوهر آدمی منوط به </a:t>
            </a:r>
            <a:r>
              <a:rPr lang="fa-IR" sz="2000" dirty="0" smtClean="0">
                <a:solidFill>
                  <a:srgbClr val="00B050"/>
                </a:solidFill>
                <a:cs typeface="B Titr" panose="00000700000000000000" pitchFamily="2" charset="-78"/>
              </a:rPr>
              <a:t>تعلیم وتربیت </a:t>
            </a:r>
            <a:r>
              <a:rPr lang="fa-IR" sz="2000" dirty="0" smtClean="0">
                <a:cs typeface="B Titr" panose="00000700000000000000" pitchFamily="2" charset="-78"/>
              </a:rPr>
              <a:t>است . </a:t>
            </a:r>
          </a:p>
          <a:p>
            <a:pPr algn="r" rtl="1"/>
            <a:r>
              <a:rPr lang="fa-IR" sz="2000" dirty="0" smtClean="0">
                <a:solidFill>
                  <a:srgbClr val="00B050"/>
                </a:solidFill>
                <a:cs typeface="B Titr" panose="00000700000000000000" pitchFamily="2" charset="-78"/>
              </a:rPr>
              <a:t>تعلیم و تربیت </a:t>
            </a:r>
            <a:r>
              <a:rPr lang="fa-IR" sz="2000" dirty="0" smtClean="0">
                <a:cs typeface="B Titr" panose="00000700000000000000" pitchFamily="2" charset="-78"/>
              </a:rPr>
              <a:t>، شرط  لازم نیل آدمی به مرحله </a:t>
            </a:r>
            <a:r>
              <a:rPr lang="fa-IR" sz="2000" dirty="0" smtClean="0">
                <a:solidFill>
                  <a:srgbClr val="00B0F0"/>
                </a:solidFill>
                <a:cs typeface="B Titr" panose="00000700000000000000" pitchFamily="2" charset="-78"/>
              </a:rPr>
              <a:t>کمال انسانی </a:t>
            </a:r>
            <a:r>
              <a:rPr lang="fa-IR" sz="2000" dirty="0" smtClean="0">
                <a:cs typeface="B Titr" panose="00000700000000000000" pitchFamily="2" charset="-78"/>
              </a:rPr>
              <a:t>است .</a:t>
            </a:r>
          </a:p>
          <a:p>
            <a:pPr algn="r" rtl="1"/>
            <a:r>
              <a:rPr lang="fa-IR" sz="2000" dirty="0" smtClean="0">
                <a:cs typeface="B Titr" panose="00000700000000000000" pitchFamily="2" charset="-78"/>
              </a:rPr>
              <a:t>به قول کانت : آدمی چیزی جز آنچه تربیت از اومی سازد نیست . </a:t>
            </a:r>
          </a:p>
          <a:p>
            <a:pPr algn="r" rtl="1"/>
            <a:r>
              <a:rPr lang="fa-IR" sz="2000" dirty="0" smtClean="0">
                <a:cs typeface="B Titr" panose="00000700000000000000" pitchFamily="2" charset="-78"/>
              </a:rPr>
              <a:t>انسان چنانچه مشمول </a:t>
            </a:r>
            <a:r>
              <a:rPr lang="fa-IR" sz="2000" dirty="0" smtClean="0">
                <a:solidFill>
                  <a:srgbClr val="00B050"/>
                </a:solidFill>
                <a:cs typeface="B Titr" panose="00000700000000000000" pitchFamily="2" charset="-78"/>
              </a:rPr>
              <a:t>تربیت</a:t>
            </a:r>
            <a:r>
              <a:rPr lang="fa-IR" sz="2000" dirty="0" smtClean="0">
                <a:cs typeface="B Titr" panose="00000700000000000000" pitchFamily="2" charset="-78"/>
              </a:rPr>
              <a:t> واقع شود ، </a:t>
            </a:r>
            <a:r>
              <a:rPr lang="fa-IR" sz="2000" dirty="0" smtClean="0">
                <a:solidFill>
                  <a:srgbClr val="00B0F0"/>
                </a:solidFill>
                <a:cs typeface="B Titr" panose="00000700000000000000" pitchFamily="2" charset="-78"/>
              </a:rPr>
              <a:t>فرشته خوی </a:t>
            </a:r>
            <a:r>
              <a:rPr lang="fa-IR" sz="2000" dirty="0" smtClean="0">
                <a:cs typeface="B Titr" panose="00000700000000000000" pitchFamily="2" charset="-78"/>
              </a:rPr>
              <a:t>گردد و اگر از برکات آن بی بهره ماند ، نه تنها استعدادهایش به هدر می رود بلکه به </a:t>
            </a:r>
            <a:r>
              <a:rPr lang="fa-IR" sz="2000" dirty="0" smtClean="0">
                <a:solidFill>
                  <a:srgbClr val="FFC000"/>
                </a:solidFill>
                <a:cs typeface="B Titr" panose="00000700000000000000" pitchFamily="2" charset="-78"/>
              </a:rPr>
              <a:t>قهقرا</a:t>
            </a:r>
            <a:r>
              <a:rPr lang="fa-IR" sz="2000" dirty="0" smtClean="0">
                <a:cs typeface="B Titr" panose="00000700000000000000" pitchFamily="2" charset="-78"/>
              </a:rPr>
              <a:t> می رود و به مرتبه </a:t>
            </a:r>
            <a:r>
              <a:rPr lang="fa-IR" sz="2000" dirty="0" smtClean="0">
                <a:solidFill>
                  <a:srgbClr val="FFC000"/>
                </a:solidFill>
                <a:cs typeface="B Titr" panose="00000700000000000000" pitchFamily="2" charset="-78"/>
              </a:rPr>
              <a:t>بهایم</a:t>
            </a:r>
            <a:r>
              <a:rPr lang="fa-IR" sz="2000" dirty="0" smtClean="0">
                <a:cs typeface="B Titr" panose="00000700000000000000" pitchFamily="2" charset="-78"/>
              </a:rPr>
              <a:t> بل فروتر از آن تنزل می یابد . </a:t>
            </a:r>
          </a:p>
          <a:p>
            <a:pPr algn="r" rtl="1"/>
            <a:r>
              <a:rPr lang="fa-IR" sz="2000" dirty="0" smtClean="0">
                <a:cs typeface="B Titr" panose="00000700000000000000" pitchFamily="2" charset="-78"/>
              </a:rPr>
              <a:t>وجود آدمی متشکل از یک سلسله </a:t>
            </a:r>
            <a:r>
              <a:rPr lang="fa-IR" sz="2000" dirty="0" smtClean="0">
                <a:solidFill>
                  <a:srgbClr val="FF0000"/>
                </a:solidFill>
                <a:cs typeface="B Titr" panose="00000700000000000000" pitchFamily="2" charset="-78"/>
              </a:rPr>
              <a:t>واقعیّتهای متّضاد </a:t>
            </a:r>
            <a:r>
              <a:rPr lang="fa-IR" sz="2000" dirty="0" smtClean="0">
                <a:cs typeface="B Titr" panose="00000700000000000000" pitchFamily="2" charset="-78"/>
              </a:rPr>
              <a:t>است ، سیر تکاملی وی ، تاحدّ زیادی در </a:t>
            </a:r>
            <a:r>
              <a:rPr lang="fa-IR" sz="2000" dirty="0" smtClean="0">
                <a:solidFill>
                  <a:srgbClr val="FF0000"/>
                </a:solidFill>
                <a:cs typeface="B Titr" panose="00000700000000000000" pitchFamily="2" charset="-78"/>
              </a:rPr>
              <a:t>گروهماهنگی و تعادل بین این قوای متّضاد </a:t>
            </a:r>
            <a:r>
              <a:rPr lang="fa-IR" sz="2000" dirty="0" smtClean="0">
                <a:cs typeface="B Titr" panose="00000700000000000000" pitchFamily="2" charset="-78"/>
              </a:rPr>
              <a:t>است .</a:t>
            </a:r>
            <a:endParaRPr lang="fa-IR" sz="2000" dirty="0">
              <a:cs typeface="B Titr" panose="00000700000000000000" pitchFamily="2" charset="-78"/>
            </a:endParaRPr>
          </a:p>
        </p:txBody>
      </p:sp>
    </p:spTree>
    <p:extLst>
      <p:ext uri="{BB962C8B-B14F-4D97-AF65-F5344CB8AC3E}">
        <p14:creationId xmlns:p14="http://schemas.microsoft.com/office/powerpoint/2010/main" val="3017011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686.jpg"/>
          <p:cNvPicPr>
            <a:picLocks noGrp="1" noChangeAspect="1"/>
          </p:cNvPicPr>
          <p:nvPr isPhoto="1"/>
        </p:nvPicPr>
        <p:blipFill rotWithShape="1">
          <a:blip r:embed="rId3" cstate="print">
            <a:lum/>
          </a:blip>
          <a:srcRect b="3284"/>
          <a:stretch/>
        </p:blipFill>
        <p:spPr>
          <a:xfrm>
            <a:off x="28605" y="99392"/>
            <a:ext cx="9141381" cy="6858000"/>
          </a:xfrm>
          <a:prstGeom prst="rect">
            <a:avLst/>
          </a:prstGeom>
          <a:noFill/>
          <a:ln>
            <a:noFill/>
          </a:ln>
        </p:spPr>
      </p:pic>
      <p:sp>
        <p:nvSpPr>
          <p:cNvPr id="5" name="TextBox 4"/>
          <p:cNvSpPr txBox="1"/>
          <p:nvPr/>
        </p:nvSpPr>
        <p:spPr>
          <a:xfrm>
            <a:off x="0" y="692696"/>
            <a:ext cx="9144000" cy="1200329"/>
          </a:xfrm>
          <a:prstGeom prst="rect">
            <a:avLst/>
          </a:prstGeom>
        </p:spPr>
        <p:style>
          <a:lnRef idx="1">
            <a:schemeClr val="accent3"/>
          </a:lnRef>
          <a:fillRef idx="3">
            <a:schemeClr val="accent3"/>
          </a:fillRef>
          <a:effectRef idx="2">
            <a:schemeClr val="accent3"/>
          </a:effectRef>
          <a:fontRef idx="minor">
            <a:schemeClr val="lt1"/>
          </a:fontRef>
        </p:style>
        <p:txBody>
          <a:bodyPr wrap="square" rtlCol="1">
            <a:spAutoFit/>
          </a:bodyPr>
          <a:lstStyle/>
          <a:p>
            <a:r>
              <a:rPr lang="fa-IR" sz="3600" b="1" dirty="0" smtClean="0">
                <a:solidFill>
                  <a:srgbClr val="002060"/>
                </a:solidFill>
                <a:cs typeface="B Titr" panose="00000700000000000000" pitchFamily="2" charset="-78"/>
              </a:rPr>
              <a:t>در بین ابداعات بشر دو تا از مابقی مشکل تر است : </a:t>
            </a:r>
          </a:p>
          <a:p>
            <a:r>
              <a:rPr lang="fa-IR" sz="3600" b="1" dirty="0" smtClean="0">
                <a:solidFill>
                  <a:srgbClr val="FFFF00"/>
                </a:solidFill>
                <a:cs typeface="B Titr" panose="00000700000000000000" pitchFamily="2" charset="-78"/>
              </a:rPr>
              <a:t>هنر مملکت داری یا حکومت و هنر تعلیم و تربیت . </a:t>
            </a:r>
            <a:endParaRPr lang="fa-IR" sz="3600" b="1" dirty="0">
              <a:solidFill>
                <a:srgbClr val="FFFF00"/>
              </a:solidFill>
              <a:cs typeface="B Titr" panose="00000700000000000000" pitchFamily="2" charset="-78"/>
            </a:endParaRPr>
          </a:p>
        </p:txBody>
      </p:sp>
    </p:spTree>
    <p:extLst>
      <p:ext uri="{BB962C8B-B14F-4D97-AF65-F5344CB8AC3E}">
        <p14:creationId xmlns:p14="http://schemas.microsoft.com/office/powerpoint/2010/main" val="542046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sz="2400" dirty="0" smtClean="0">
                <a:solidFill>
                  <a:schemeClr val="tx1"/>
                </a:solidFill>
                <a:cs typeface="B Titr" panose="00000700000000000000" pitchFamily="2" charset="-78"/>
              </a:rPr>
              <a:t>نظرغزالی در مورد حقیقت وجود آدمی (صفات باطن انسان)</a:t>
            </a:r>
            <a:endParaRPr lang="fa-IR" dirty="0">
              <a:solidFill>
                <a:schemeClr val="tx1"/>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7754208"/>
              </p:ext>
            </p:extLst>
          </p:nvPr>
        </p:nvGraphicFramePr>
        <p:xfrm>
          <a:off x="827584" y="2132856"/>
          <a:ext cx="7200800"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40785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tx1"/>
                </a:solidFill>
                <a:cs typeface="B Titr" panose="00000700000000000000" pitchFamily="2" charset="-78"/>
              </a:rPr>
              <a:t>یک سئوال</a:t>
            </a:r>
            <a:endParaRPr lang="fa-IR" dirty="0">
              <a:solidFill>
                <a:schemeClr val="tx1"/>
              </a:solidFill>
              <a:cs typeface="B Titr" panose="00000700000000000000" pitchFamily="2" charset="-78"/>
            </a:endParaRPr>
          </a:p>
        </p:txBody>
      </p:sp>
      <p:sp>
        <p:nvSpPr>
          <p:cNvPr id="3" name="Content Placeholder 2"/>
          <p:cNvSpPr>
            <a:spLocks noGrp="1"/>
          </p:cNvSpPr>
          <p:nvPr>
            <p:ph idx="1"/>
          </p:nvPr>
        </p:nvSpPr>
        <p:spPr>
          <a:xfrm>
            <a:off x="899592" y="2132856"/>
            <a:ext cx="7344816" cy="3528392"/>
          </a:xfrm>
        </p:spPr>
        <p:txBody>
          <a:bodyPr/>
          <a:lstStyle/>
          <a:p>
            <a:endParaRPr lang="fa-IR" dirty="0"/>
          </a:p>
        </p:txBody>
      </p:sp>
      <p:sp>
        <p:nvSpPr>
          <p:cNvPr id="4" name="Sun 3"/>
          <p:cNvSpPr/>
          <p:nvPr/>
        </p:nvSpPr>
        <p:spPr>
          <a:xfrm>
            <a:off x="1763688" y="2132856"/>
            <a:ext cx="5688632" cy="3744995"/>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rgbClr val="FF0000"/>
                </a:solidFill>
                <a:cs typeface="B Titr" panose="00000700000000000000" pitchFamily="2" charset="-78"/>
              </a:rPr>
              <a:t>تو از این جمله کدامی و کدام است که آن را حقیقت گوهر تست و </a:t>
            </a:r>
          </a:p>
          <a:p>
            <a:pPr algn="ctr"/>
            <a:r>
              <a:rPr lang="fa-IR" sz="1600" dirty="0" smtClean="0">
                <a:solidFill>
                  <a:srgbClr val="FF0000"/>
                </a:solidFill>
                <a:cs typeface="B Titr" panose="00000700000000000000" pitchFamily="2" charset="-78"/>
              </a:rPr>
              <a:t>دیگرا ن غریب و عاریت اند؟ </a:t>
            </a:r>
            <a:r>
              <a:rPr lang="fa-IR" sz="1600" dirty="0" smtClean="0">
                <a:solidFill>
                  <a:srgbClr val="0070C0"/>
                </a:solidFill>
                <a:cs typeface="B Titr" panose="00000700000000000000" pitchFamily="2" charset="-78"/>
              </a:rPr>
              <a:t>که چون این ندانی سعادت خود طلب نتوانی کرد.</a:t>
            </a:r>
            <a:endParaRPr lang="fa-IR" sz="1600" dirty="0">
              <a:solidFill>
                <a:srgbClr val="0070C0"/>
              </a:solidFill>
              <a:cs typeface="B Titr" panose="00000700000000000000" pitchFamily="2" charset="-78"/>
            </a:endParaRPr>
          </a:p>
        </p:txBody>
      </p:sp>
    </p:spTree>
    <p:extLst>
      <p:ext uri="{BB962C8B-B14F-4D97-AF65-F5344CB8AC3E}">
        <p14:creationId xmlns:p14="http://schemas.microsoft.com/office/powerpoint/2010/main" val="25373005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tx1"/>
                </a:solidFill>
                <a:cs typeface="B Titr" panose="00000700000000000000" pitchFamily="2" charset="-78"/>
              </a:rPr>
              <a:t>هشدار</a:t>
            </a:r>
            <a:endParaRPr lang="fa-IR" dirty="0">
              <a:solidFill>
                <a:schemeClr val="tx1"/>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2842693"/>
              </p:ext>
            </p:extLst>
          </p:nvPr>
        </p:nvGraphicFramePr>
        <p:xfrm>
          <a:off x="1259632" y="2132856"/>
          <a:ext cx="6400800" cy="3408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1403648" y="4293096"/>
            <a:ext cx="782095" cy="684616"/>
          </a:xfrm>
          <a:prstGeom prst="ellipse">
            <a:avLst/>
          </a:prstGeom>
          <a:solidFill>
            <a:srgbClr val="FF99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6" name="TextBox 5"/>
          <p:cNvSpPr txBox="1"/>
          <p:nvPr/>
        </p:nvSpPr>
        <p:spPr>
          <a:xfrm>
            <a:off x="2270970" y="3059668"/>
            <a:ext cx="785793" cy="369332"/>
          </a:xfrm>
          <a:prstGeom prst="rect">
            <a:avLst/>
          </a:prstGeom>
          <a:noFill/>
        </p:spPr>
        <p:txBody>
          <a:bodyPr wrap="none" rtlCol="1">
            <a:spAutoFit/>
          </a:bodyPr>
          <a:lstStyle/>
          <a:p>
            <a:r>
              <a:rPr lang="fa-IR" dirty="0" smtClean="0">
                <a:cs typeface="B Titr" pitchFamily="2" charset="-78"/>
              </a:rPr>
              <a:t>ستوران</a:t>
            </a:r>
            <a:endParaRPr lang="fa-IR" dirty="0">
              <a:cs typeface="B Titr" pitchFamily="2" charset="-78"/>
            </a:endParaRPr>
          </a:p>
        </p:txBody>
      </p:sp>
      <p:sp>
        <p:nvSpPr>
          <p:cNvPr id="7" name="TextBox 6"/>
          <p:cNvSpPr txBox="1"/>
          <p:nvPr/>
        </p:nvSpPr>
        <p:spPr>
          <a:xfrm>
            <a:off x="1691680" y="3717032"/>
            <a:ext cx="611066" cy="369332"/>
          </a:xfrm>
          <a:prstGeom prst="rect">
            <a:avLst/>
          </a:prstGeom>
          <a:noFill/>
        </p:spPr>
        <p:txBody>
          <a:bodyPr wrap="none" rtlCol="1">
            <a:spAutoFit/>
          </a:bodyPr>
          <a:lstStyle/>
          <a:p>
            <a:r>
              <a:rPr lang="fa-IR" dirty="0" smtClean="0">
                <a:cs typeface="B Titr" pitchFamily="2" charset="-78"/>
              </a:rPr>
              <a:t>ددان</a:t>
            </a:r>
            <a:endParaRPr lang="fa-IR" dirty="0">
              <a:cs typeface="B Titr" pitchFamily="2" charset="-78"/>
            </a:endParaRPr>
          </a:p>
        </p:txBody>
      </p:sp>
      <p:sp>
        <p:nvSpPr>
          <p:cNvPr id="8" name="TextBox 7"/>
          <p:cNvSpPr txBox="1"/>
          <p:nvPr/>
        </p:nvSpPr>
        <p:spPr>
          <a:xfrm>
            <a:off x="1397637" y="4450738"/>
            <a:ext cx="670376" cy="369332"/>
          </a:xfrm>
          <a:prstGeom prst="rect">
            <a:avLst/>
          </a:prstGeom>
          <a:noFill/>
        </p:spPr>
        <p:txBody>
          <a:bodyPr wrap="none" rtlCol="1">
            <a:spAutoFit/>
          </a:bodyPr>
          <a:lstStyle/>
          <a:p>
            <a:r>
              <a:rPr lang="fa-IR" dirty="0" smtClean="0">
                <a:cs typeface="B Titr" pitchFamily="2" charset="-78"/>
              </a:rPr>
              <a:t>دیوان</a:t>
            </a:r>
            <a:endParaRPr lang="fa-IR" dirty="0">
              <a:cs typeface="B Titr" pitchFamily="2" charset="-78"/>
            </a:endParaRPr>
          </a:p>
        </p:txBody>
      </p:sp>
      <p:sp>
        <p:nvSpPr>
          <p:cNvPr id="9" name="&quot;No&quot; Symbol 8"/>
          <p:cNvSpPr/>
          <p:nvPr/>
        </p:nvSpPr>
        <p:spPr>
          <a:xfrm rot="18631994">
            <a:off x="4773994" y="2316537"/>
            <a:ext cx="576064" cy="607422"/>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2" name="Chevron 11"/>
          <p:cNvSpPr/>
          <p:nvPr/>
        </p:nvSpPr>
        <p:spPr>
          <a:xfrm rot="1852221">
            <a:off x="5910989" y="2712004"/>
            <a:ext cx="484632" cy="48463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3" name="Chevron 12"/>
          <p:cNvSpPr/>
          <p:nvPr/>
        </p:nvSpPr>
        <p:spPr>
          <a:xfrm rot="2570952">
            <a:off x="6198349" y="2946775"/>
            <a:ext cx="484632" cy="48463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4" name="Chevron 13"/>
          <p:cNvSpPr/>
          <p:nvPr/>
        </p:nvSpPr>
        <p:spPr>
          <a:xfrm rot="3201256">
            <a:off x="6393813" y="3253244"/>
            <a:ext cx="484632" cy="48463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5" name="Chevron 14"/>
          <p:cNvSpPr/>
          <p:nvPr/>
        </p:nvSpPr>
        <p:spPr>
          <a:xfrm rot="3836968">
            <a:off x="6540795" y="3586706"/>
            <a:ext cx="484632" cy="48463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6" name="Chevron 15"/>
          <p:cNvSpPr/>
          <p:nvPr/>
        </p:nvSpPr>
        <p:spPr>
          <a:xfrm rot="4324672">
            <a:off x="6631932" y="3929993"/>
            <a:ext cx="484632" cy="48463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7" name="Chevron 16"/>
          <p:cNvSpPr/>
          <p:nvPr/>
        </p:nvSpPr>
        <p:spPr>
          <a:xfrm rot="5188525">
            <a:off x="6649093" y="4307534"/>
            <a:ext cx="484632" cy="48463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8" name="Chevron 17"/>
          <p:cNvSpPr/>
          <p:nvPr/>
        </p:nvSpPr>
        <p:spPr>
          <a:xfrm rot="5672244">
            <a:off x="6643810" y="4666206"/>
            <a:ext cx="484632" cy="484632"/>
          </a:xfrm>
          <a:prstGeom prst="chevr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9" name="TextBox 18"/>
          <p:cNvSpPr txBox="1"/>
          <p:nvPr/>
        </p:nvSpPr>
        <p:spPr>
          <a:xfrm>
            <a:off x="5577716" y="3867184"/>
            <a:ext cx="885179" cy="369332"/>
          </a:xfrm>
          <a:prstGeom prst="rect">
            <a:avLst/>
          </a:prstGeom>
          <a:noFill/>
        </p:spPr>
        <p:txBody>
          <a:bodyPr wrap="none" rtlCol="1">
            <a:spAutoFit/>
          </a:bodyPr>
          <a:lstStyle/>
          <a:p>
            <a:r>
              <a:rPr lang="fa-IR" dirty="0" smtClean="0">
                <a:cs typeface="B Titr" panose="00000700000000000000" pitchFamily="2" charset="-78"/>
              </a:rPr>
              <a:t>سیرقهقرا</a:t>
            </a:r>
            <a:endParaRPr lang="fa-IR" dirty="0">
              <a:cs typeface="B Titr" panose="00000700000000000000" pitchFamily="2" charset="-78"/>
            </a:endParaRPr>
          </a:p>
        </p:txBody>
      </p:sp>
      <p:sp>
        <p:nvSpPr>
          <p:cNvPr id="20" name="TextBox 19"/>
          <p:cNvSpPr txBox="1"/>
          <p:nvPr/>
        </p:nvSpPr>
        <p:spPr>
          <a:xfrm>
            <a:off x="5978870" y="5151325"/>
            <a:ext cx="1736373" cy="369332"/>
          </a:xfrm>
          <a:prstGeom prst="rect">
            <a:avLst/>
          </a:prstGeom>
          <a:noFill/>
        </p:spPr>
        <p:txBody>
          <a:bodyPr wrap="none" rtlCol="1">
            <a:spAutoFit/>
          </a:bodyPr>
          <a:lstStyle/>
          <a:p>
            <a:r>
              <a:rPr lang="fa-IR" dirty="0" smtClean="0">
                <a:cs typeface="B Titr" panose="00000700000000000000" pitchFamily="2" charset="-78"/>
              </a:rPr>
              <a:t>کالانعام بل هم اضل</a:t>
            </a:r>
            <a:endParaRPr lang="fa-IR" dirty="0">
              <a:cs typeface="B Titr" panose="00000700000000000000" pitchFamily="2" charset="-78"/>
            </a:endParaRPr>
          </a:p>
        </p:txBody>
      </p:sp>
    </p:spTree>
    <p:extLst>
      <p:ext uri="{BB962C8B-B14F-4D97-AF65-F5344CB8AC3E}">
        <p14:creationId xmlns:p14="http://schemas.microsoft.com/office/powerpoint/2010/main" val="16228915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tx1"/>
                </a:solidFill>
                <a:cs typeface="B Titr" pitchFamily="2" charset="-78"/>
              </a:rPr>
              <a:t>راه نجات </a:t>
            </a:r>
            <a:endParaRPr lang="fa-IR" dirty="0">
              <a:solidFill>
                <a:schemeClr val="tx1"/>
              </a:solidFill>
              <a:cs typeface="B Titr" pitchFamily="2" charset="-78"/>
            </a:endParaRPr>
          </a:p>
        </p:txBody>
      </p:sp>
      <p:sp>
        <p:nvSpPr>
          <p:cNvPr id="3" name="Content Placeholder 2"/>
          <p:cNvSpPr>
            <a:spLocks noGrp="1"/>
          </p:cNvSpPr>
          <p:nvPr>
            <p:ph idx="1"/>
          </p:nvPr>
        </p:nvSpPr>
        <p:spPr/>
        <p:txBody>
          <a:bodyPr>
            <a:normAutofit/>
          </a:bodyPr>
          <a:lstStyle/>
          <a:p>
            <a:pPr algn="just" rtl="1"/>
            <a:r>
              <a:rPr lang="fa-IR" sz="2800" dirty="0" smtClean="0">
                <a:cs typeface="B Titr" pitchFamily="2" charset="-78"/>
              </a:rPr>
              <a:t>باید پیش از اینکه ایشان تو را اسیر گیرند ، تو ایشان را اسیر گیری و در سفری که تو را فرا پیش نهاده اند از یکی مرکب خویش سازی و از دیگری سلاح و این روزی چند که در این منزلگاه باشی ، ایشان را بکار داری تا تخم سعادت خویش به معاونت ایشان صید کنی .</a:t>
            </a:r>
            <a:endParaRPr lang="fa-IR" sz="2800" dirty="0">
              <a:cs typeface="B Titr" pitchFamily="2" charset="-78"/>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Autofit/>
          </a:bodyPr>
          <a:lstStyle/>
          <a:p>
            <a:pPr algn="r" rtl="1"/>
            <a:r>
              <a:rPr lang="fa-IR" sz="2400" dirty="0" smtClean="0">
                <a:solidFill>
                  <a:srgbClr val="00B050"/>
                </a:solidFill>
                <a:cs typeface="B Titr" pitchFamily="2" charset="-78"/>
              </a:rPr>
              <a:t>کمال یعنی هماهنگی و تعادل بین قوای متضّاد وجود آدمی </a:t>
            </a:r>
            <a:r>
              <a:rPr lang="fa-IR" sz="2400" dirty="0" smtClean="0">
                <a:solidFill>
                  <a:srgbClr val="0070C0"/>
                </a:solidFill>
                <a:cs typeface="B Titr" pitchFamily="2" charset="-78"/>
              </a:rPr>
              <a:t>(خواجه نصیر طوسی)</a:t>
            </a:r>
            <a:endParaRPr lang="fa-IR" sz="2400" dirty="0">
              <a:solidFill>
                <a:srgbClr val="0070C0"/>
              </a:solidFill>
              <a:cs typeface="B Titr" pitchFamily="2" charset="-78"/>
            </a:endParaRPr>
          </a:p>
        </p:txBody>
      </p:sp>
      <p:graphicFrame>
        <p:nvGraphicFramePr>
          <p:cNvPr id="4" name="Content Placeholder 3"/>
          <p:cNvGraphicFramePr>
            <a:graphicFrameLocks noGrp="1"/>
          </p:cNvGraphicFramePr>
          <p:nvPr>
            <p:ph idx="1"/>
          </p:nvPr>
        </p:nvGraphicFramePr>
        <p:xfrm>
          <a:off x="827584" y="2132856"/>
          <a:ext cx="7344816"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Wave 4"/>
          <p:cNvSpPr/>
          <p:nvPr/>
        </p:nvSpPr>
        <p:spPr>
          <a:xfrm>
            <a:off x="1187624" y="2276872"/>
            <a:ext cx="2160240" cy="1008112"/>
          </a:xfrm>
          <a:prstGeom prst="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C00000"/>
                </a:solidFill>
                <a:cs typeface="B Titr" pitchFamily="2" charset="-78"/>
              </a:rPr>
              <a:t>قوای متضاد وجود آدمی</a:t>
            </a:r>
            <a:endParaRPr lang="fa-IR" dirty="0">
              <a:solidFill>
                <a:srgbClr val="C00000"/>
              </a:solidFill>
              <a:cs typeface="B Titr" pitchFamily="2" charset="-78"/>
            </a:endParaRPr>
          </a:p>
        </p:txBody>
      </p:sp>
      <p:sp>
        <p:nvSpPr>
          <p:cNvPr id="6" name="Vertical Scroll 5"/>
          <p:cNvSpPr/>
          <p:nvPr/>
        </p:nvSpPr>
        <p:spPr>
          <a:xfrm>
            <a:off x="6372200" y="1844824"/>
            <a:ext cx="1800200" cy="3960440"/>
          </a:xfrm>
          <a:prstGeom prst="vertic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B Titr" pitchFamily="2" charset="-78"/>
              </a:rPr>
              <a:t>انسان اختیار دارد که یکی از این قوا را انتخاب کند اگر نفس ملکی را انتخاب کند از ملائک برتر گردد و اگر نفس بهیمی غالب شود از بهایم پست تر گردد</a:t>
            </a:r>
            <a:endParaRPr lang="fa-IR" dirty="0">
              <a:cs typeface="B Titr" pitchFamily="2" charset="-78"/>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971550" y="1125538"/>
          <a:ext cx="7056438" cy="4535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Horizontal Scroll 4"/>
          <p:cNvSpPr/>
          <p:nvPr/>
        </p:nvSpPr>
        <p:spPr>
          <a:xfrm>
            <a:off x="395536" y="548680"/>
            <a:ext cx="6768752" cy="1296144"/>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solidFill>
                <a:cs typeface="B Titr" pitchFamily="2" charset="-78"/>
              </a:rPr>
              <a:t>سه نیروی وجود آدمی در حالت تعادل</a:t>
            </a:r>
            <a:endParaRPr lang="fa-IR" dirty="0">
              <a:solidFill>
                <a:schemeClr val="tx1"/>
              </a:solidFill>
              <a:cs typeface="B Titr" pitchFamily="2" charset="-78"/>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rtl="1"/>
            <a:r>
              <a:rPr lang="fa-IR" dirty="0" smtClean="0">
                <a:solidFill>
                  <a:schemeClr val="tx1"/>
                </a:solidFill>
                <a:cs typeface="B Titr" pitchFamily="2" charset="-78"/>
              </a:rPr>
              <a:t>ارتباط سه نفس با هم دیگر</a:t>
            </a:r>
            <a:endParaRPr lang="fa-IR" dirty="0">
              <a:solidFill>
                <a:schemeClr val="tx1"/>
              </a:solidFill>
              <a:cs typeface="B Titr" pitchFamily="2" charset="-78"/>
            </a:endParaRPr>
          </a:p>
        </p:txBody>
      </p:sp>
      <p:graphicFrame>
        <p:nvGraphicFramePr>
          <p:cNvPr id="4" name="Content Placeholder 3"/>
          <p:cNvGraphicFramePr>
            <a:graphicFrameLocks noGrp="1"/>
          </p:cNvGraphicFramePr>
          <p:nvPr>
            <p:ph idx="1"/>
          </p:nvPr>
        </p:nvGraphicFramePr>
        <p:xfrm>
          <a:off x="609600" y="2160588"/>
          <a:ext cx="6348413"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rtl="1"/>
            <a:r>
              <a:rPr lang="fa-IR" sz="2800" dirty="0" smtClean="0">
                <a:solidFill>
                  <a:schemeClr val="tx1"/>
                </a:solidFill>
                <a:cs typeface="B Titr" panose="00000700000000000000" pitchFamily="2" charset="-78"/>
              </a:rPr>
              <a:t>چرا انسان مسئول زندگی اش هست ؟</a:t>
            </a:r>
            <a:endParaRPr lang="fa-IR" sz="2800" dirty="0">
              <a:solidFill>
                <a:schemeClr val="tx1"/>
              </a:solidFill>
              <a:cs typeface="B Titr" panose="00000700000000000000" pitchFamily="2" charset="-78"/>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2132856"/>
            <a:ext cx="7344816" cy="36004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 name="Horizontal Scroll 4"/>
          <p:cNvSpPr/>
          <p:nvPr/>
        </p:nvSpPr>
        <p:spPr>
          <a:xfrm>
            <a:off x="755576" y="1916832"/>
            <a:ext cx="3888432" cy="2304256"/>
          </a:xfrm>
          <a:prstGeom prst="horizontalScrol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b="1" dirty="0">
                <a:solidFill>
                  <a:schemeClr val="tx1"/>
                </a:solidFill>
                <a:cs typeface="B Titr" panose="00000700000000000000" pitchFamily="2" charset="-78"/>
              </a:rPr>
              <a:t>انسان موجودی متفکر ، دارای قوه تمیز ، صاحب اراده و مختار است.</a:t>
            </a:r>
          </a:p>
          <a:p>
            <a:pPr algn="ctr"/>
            <a:r>
              <a:rPr lang="fa-IR" sz="1600" b="1" dirty="0">
                <a:solidFill>
                  <a:schemeClr val="tx1"/>
                </a:solidFill>
                <a:cs typeface="B Titr" panose="00000700000000000000" pitchFamily="2" charset="-78"/>
              </a:rPr>
              <a:t>سعادت و رستگاری و کمال او بستگی دارد به نوع انتخاب و چگونگی برنامه هایی که برای زندگی فردی و اجتماعی خود  برمی گزیند . </a:t>
            </a:r>
          </a:p>
        </p:txBody>
      </p:sp>
    </p:spTree>
    <p:extLst>
      <p:ext uri="{BB962C8B-B14F-4D97-AF65-F5344CB8AC3E}">
        <p14:creationId xmlns:p14="http://schemas.microsoft.com/office/powerpoint/2010/main" val="25405976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1196752"/>
            <a:ext cx="7416823" cy="4536504"/>
          </a:xfrm>
          <a:prstGeom prst="roundRect">
            <a:avLst>
              <a:gd name="adj" fmla="val 8594"/>
            </a:avLst>
          </a:prstGeom>
          <a:solidFill>
            <a:srgbClr val="FFFF00"/>
          </a:solidFill>
          <a:ln>
            <a:noFill/>
          </a:ln>
          <a:effectLst>
            <a:reflection blurRad="12700" stA="38000" endPos="28000" dist="5000" dir="5400000" sy="-100000" algn="bl" rotWithShape="0"/>
          </a:effectLst>
        </p:spPr>
      </p:pic>
      <p:sp>
        <p:nvSpPr>
          <p:cNvPr id="5" name="Wave 4"/>
          <p:cNvSpPr/>
          <p:nvPr/>
        </p:nvSpPr>
        <p:spPr>
          <a:xfrm>
            <a:off x="3491880" y="188640"/>
            <a:ext cx="5544616" cy="1589990"/>
          </a:xfrm>
          <a:prstGeom prst="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solidFill>
                <a:cs typeface="B Titr" panose="00000700000000000000" pitchFamily="2" charset="-78"/>
              </a:rPr>
              <a:t>هدف تعلیم و تربیت از نظر خواجه نصیر طوسی</a:t>
            </a:r>
            <a:endParaRPr lang="fa-IR" dirty="0">
              <a:solidFill>
                <a:schemeClr val="tx1"/>
              </a:solidFill>
              <a:cs typeface="B Titr" panose="00000700000000000000" pitchFamily="2" charset="-78"/>
            </a:endParaRPr>
          </a:p>
        </p:txBody>
      </p:sp>
      <p:sp>
        <p:nvSpPr>
          <p:cNvPr id="6" name="Vertical Scroll 5"/>
          <p:cNvSpPr/>
          <p:nvPr/>
        </p:nvSpPr>
        <p:spPr>
          <a:xfrm>
            <a:off x="683568" y="1196752"/>
            <a:ext cx="2808312" cy="4464496"/>
          </a:xfrm>
          <a:prstGeom prst="vertic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dirty="0" smtClean="0">
                <a:solidFill>
                  <a:srgbClr val="FF0000"/>
                </a:solidFill>
                <a:cs typeface="B Titr" panose="00000700000000000000" pitchFamily="2" charset="-78"/>
              </a:rPr>
              <a:t>به توسّط این صناعت میسّر میشود که ادنی مراتب انسانی را به اعلی مدارج رسانند ،پس صناعتی که بدو اخسّ موجودات را اشرف کاینات توان کرد ، چه شریف صناعتی تواند بود</a:t>
            </a:r>
            <a:endParaRPr lang="fa-IR" sz="1600" b="1" dirty="0">
              <a:solidFill>
                <a:srgbClr val="FF0000"/>
              </a:solidFill>
              <a:cs typeface="B Titr" panose="00000700000000000000" pitchFamily="2" charset="-78"/>
            </a:endParaRPr>
          </a:p>
        </p:txBody>
      </p:sp>
    </p:spTree>
    <p:extLst>
      <p:ext uri="{BB962C8B-B14F-4D97-AF65-F5344CB8AC3E}">
        <p14:creationId xmlns:p14="http://schemas.microsoft.com/office/powerpoint/2010/main" val="19163942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rtl="1"/>
            <a:r>
              <a:rPr lang="fa-IR" dirty="0" smtClean="0">
                <a:solidFill>
                  <a:schemeClr val="tx1"/>
                </a:solidFill>
                <a:cs typeface="B Titr" panose="00000700000000000000" pitchFamily="2" charset="-78"/>
              </a:rPr>
              <a:t>تفاوت تربیت انسان با حیوان</a:t>
            </a:r>
            <a:endParaRPr lang="fa-IR" dirty="0">
              <a:solidFill>
                <a:schemeClr val="tx1"/>
              </a:solidFill>
              <a:cs typeface="B Titr" panose="00000700000000000000" pitchFamily="2" charset="-78"/>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93181" y="3086894"/>
            <a:ext cx="2381250" cy="2028825"/>
          </a:xfrm>
          <a:prstGeom prst="rect">
            <a:avLst/>
          </a:prstGeom>
          <a:ln>
            <a:noFill/>
          </a:ln>
          <a:effectLst>
            <a:softEdge rad="112500"/>
          </a:effectLst>
        </p:spPr>
      </p:pic>
      <p:sp>
        <p:nvSpPr>
          <p:cNvPr id="5" name="Horizontal Scroll 4"/>
          <p:cNvSpPr/>
          <p:nvPr/>
        </p:nvSpPr>
        <p:spPr>
          <a:xfrm>
            <a:off x="5580112" y="1916832"/>
            <a:ext cx="2592288" cy="172819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400" dirty="0" smtClean="0">
                <a:solidFill>
                  <a:srgbClr val="FF0000"/>
                </a:solidFill>
                <a:cs typeface="B Titr" panose="00000700000000000000" pitchFamily="2" charset="-78"/>
              </a:rPr>
              <a:t>1-تربیت </a:t>
            </a:r>
            <a:r>
              <a:rPr lang="fa-IR" sz="1400" dirty="0">
                <a:solidFill>
                  <a:srgbClr val="FF0000"/>
                </a:solidFill>
                <a:cs typeface="B Titr" panose="00000700000000000000" pitchFamily="2" charset="-78"/>
              </a:rPr>
              <a:t>انسان از نوع فربه شدن است و تربیت انسان از نوع آدم شدن </a:t>
            </a:r>
          </a:p>
          <a:p>
            <a:pPr algn="ctr"/>
            <a:r>
              <a:rPr lang="fa-IR" sz="1400" dirty="0" smtClean="0">
                <a:solidFill>
                  <a:srgbClr val="FF0000"/>
                </a:solidFill>
                <a:cs typeface="B Titr" panose="00000700000000000000" pitchFamily="2" charset="-78"/>
              </a:rPr>
              <a:t>2- تربیت </a:t>
            </a:r>
            <a:r>
              <a:rPr lang="fa-IR" sz="1400" dirty="0">
                <a:solidFill>
                  <a:srgbClr val="FF0000"/>
                </a:solidFill>
                <a:cs typeface="B Titr" panose="00000700000000000000" pitchFamily="2" charset="-78"/>
              </a:rPr>
              <a:t>حیوان غریزی ولی تربیت انسان بوسیله فرد تربیت شده دیگری انجام می شود </a:t>
            </a:r>
          </a:p>
        </p:txBody>
      </p:sp>
      <p:sp>
        <p:nvSpPr>
          <p:cNvPr id="3" name="Horizontal Scroll 2"/>
          <p:cNvSpPr/>
          <p:nvPr/>
        </p:nvSpPr>
        <p:spPr>
          <a:xfrm>
            <a:off x="899592" y="1988840"/>
            <a:ext cx="2664296" cy="1800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Titr" panose="00000700000000000000" pitchFamily="2" charset="-78"/>
              </a:rPr>
              <a:t>3- کودک و نوجوان تأثیر رفتار تربیتی بزگسال را احساس می کند و می تواند آنرا ارزیابی کند </a:t>
            </a:r>
            <a:endParaRPr lang="fa-IR" dirty="0">
              <a:solidFill>
                <a:srgbClr val="FF0000"/>
              </a:solidFill>
              <a:cs typeface="B Titr" panose="00000700000000000000" pitchFamily="2" charset="-78"/>
            </a:endParaRPr>
          </a:p>
        </p:txBody>
      </p:sp>
      <p:sp>
        <p:nvSpPr>
          <p:cNvPr id="6" name="Horizontal Scroll 5"/>
          <p:cNvSpPr/>
          <p:nvPr/>
        </p:nvSpPr>
        <p:spPr>
          <a:xfrm>
            <a:off x="5580112" y="4437112"/>
            <a:ext cx="2592288" cy="151216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Titr" panose="00000700000000000000" pitchFamily="2" charset="-78"/>
              </a:rPr>
              <a:t>4- مربی باید رفتار معلمان خودش را به یاد آورد و از روش های مفید آنها استفاده کند .</a:t>
            </a:r>
            <a:endParaRPr lang="fa-IR" dirty="0">
              <a:solidFill>
                <a:srgbClr val="FFFF00"/>
              </a:solidFill>
              <a:cs typeface="B Titr" panose="00000700000000000000" pitchFamily="2" charset="-78"/>
            </a:endParaRPr>
          </a:p>
        </p:txBody>
      </p:sp>
      <p:sp>
        <p:nvSpPr>
          <p:cNvPr id="7" name="Horizontal Scroll 6"/>
          <p:cNvSpPr/>
          <p:nvPr/>
        </p:nvSpPr>
        <p:spPr>
          <a:xfrm>
            <a:off x="1043608" y="4725144"/>
            <a:ext cx="4032448" cy="108012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Titr" panose="00000700000000000000" pitchFamily="2" charset="-78"/>
              </a:rPr>
              <a:t>5- تربیت در آدمی خاصیت تراکمی دارد، یعنی وقتی کسی تربیت شد، دیگران را هم تحت تأثیر قرار می دهد (چه مثبت ، چه منفی)</a:t>
            </a:r>
            <a:endParaRPr lang="fa-IR" dirty="0">
              <a:solidFill>
                <a:srgbClr val="FFFF00"/>
              </a:solidFill>
              <a:cs typeface="B Titr" panose="00000700000000000000" pitchFamily="2" charset="-78"/>
            </a:endParaRPr>
          </a:p>
        </p:txBody>
      </p:sp>
    </p:spTree>
    <p:extLst>
      <p:ext uri="{BB962C8B-B14F-4D97-AF65-F5344CB8AC3E}">
        <p14:creationId xmlns:p14="http://schemas.microsoft.com/office/powerpoint/2010/main" val="2683728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124744"/>
            <a:ext cx="7344816" cy="4680520"/>
          </a:xfrm>
        </p:spPr>
        <p:txBody>
          <a:bodyPr>
            <a:normAutofit fontScale="92500"/>
          </a:bodyPr>
          <a:lstStyle/>
          <a:p>
            <a:pPr indent="0" algn="just" rtl="1">
              <a:buNone/>
            </a:pPr>
            <a:r>
              <a:rPr lang="fa-IR" sz="2300" b="1" dirty="0" smtClean="0">
                <a:solidFill>
                  <a:srgbClr val="FF0000"/>
                </a:solidFill>
                <a:cs typeface="B Titr" panose="00000700000000000000" pitchFamily="2" charset="-78"/>
              </a:rPr>
              <a:t>آیا نظام های تربیتی موفق بوده اند ؟ آیا به اهداف خود رسیده اند ؟ اگر نرسیده اند می توان نتیجه گرفت که تربیت آدمی امکان پذیر نیست ؟ جواب همه ی این سئوالات منفی است . </a:t>
            </a:r>
          </a:p>
          <a:p>
            <a:pPr indent="0" algn="just" rtl="1">
              <a:buNone/>
            </a:pPr>
            <a:r>
              <a:rPr lang="fa-IR" sz="2300" b="1" dirty="0" smtClean="0">
                <a:cs typeface="B Titr" panose="00000700000000000000" pitchFamily="2" charset="-78"/>
              </a:rPr>
              <a:t>تلقی عامیانه ای که از تربیت وجود دارد ، این است که : معمولا آن را نوعی رام کردن و دست آموز کردن می دانند که بیشتر برای حیوان است تا انسان  اما:</a:t>
            </a:r>
          </a:p>
          <a:p>
            <a:pPr algn="just" rtl="1"/>
            <a:r>
              <a:rPr lang="fa-IR" sz="2300" b="1" dirty="0" smtClean="0">
                <a:cs typeface="B Titr" panose="00000700000000000000" pitchFamily="2" charset="-78"/>
              </a:rPr>
              <a:t>تعلیم و تربیت شرط لازم آدم شدن است.</a:t>
            </a:r>
          </a:p>
          <a:p>
            <a:pPr algn="just" rtl="1"/>
            <a:r>
              <a:rPr lang="fa-IR" sz="2300" b="1" dirty="0" smtClean="0">
                <a:cs typeface="B Titr" panose="00000700000000000000" pitchFamily="2" charset="-78"/>
              </a:rPr>
              <a:t>تعلیم و تربیت بس دشوار است . </a:t>
            </a:r>
          </a:p>
          <a:p>
            <a:pPr algn="just" rtl="1"/>
            <a:r>
              <a:rPr lang="fa-IR" sz="2300" b="1" dirty="0" smtClean="0">
                <a:cs typeface="B Titr" panose="00000700000000000000" pitchFamily="2" charset="-78"/>
              </a:rPr>
              <a:t>تربیت واقعی کم است . </a:t>
            </a:r>
          </a:p>
          <a:p>
            <a:pPr algn="just" rtl="1"/>
            <a:r>
              <a:rPr lang="fa-IR" sz="2300" b="1" dirty="0" smtClean="0">
                <a:cs typeface="B Titr" panose="00000700000000000000" pitchFamily="2" charset="-78"/>
              </a:rPr>
              <a:t>تربیت آدمی امکان پذیر است و این احتمال وجود دارد که تعلیم و تربیت روز بروز بهتر شده و هر نسل گام جدیدی در راه بهبود نوع بشر بر دارد. زیر را که رمز بزرگ بهبود آدمی در تربیت او نهفته است . </a:t>
            </a:r>
          </a:p>
          <a:p>
            <a:pPr algn="r" rtl="1"/>
            <a:endParaRPr lang="fa-IR" dirty="0"/>
          </a:p>
        </p:txBody>
      </p:sp>
    </p:spTree>
    <p:extLst>
      <p:ext uri="{BB962C8B-B14F-4D97-AF65-F5344CB8AC3E}">
        <p14:creationId xmlns:p14="http://schemas.microsoft.com/office/powerpoint/2010/main" val="10454227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tx1"/>
                </a:solidFill>
                <a:cs typeface="B Titr" panose="00000700000000000000" pitchFamily="2" charset="-78"/>
              </a:rPr>
              <a:t>امکان تربیت آدمی</a:t>
            </a:r>
            <a:endParaRPr lang="fa-IR" dirty="0">
              <a:solidFill>
                <a:schemeClr val="tx1"/>
              </a:solidFill>
              <a:cs typeface="B Titr" panose="00000700000000000000" pitchFamily="2" charset="-78"/>
            </a:endParaRPr>
          </a:p>
        </p:txBody>
      </p:sp>
      <p:sp>
        <p:nvSpPr>
          <p:cNvPr id="3" name="Content Placeholder 2"/>
          <p:cNvSpPr>
            <a:spLocks noGrp="1"/>
          </p:cNvSpPr>
          <p:nvPr>
            <p:ph idx="1"/>
          </p:nvPr>
        </p:nvSpPr>
        <p:spPr>
          <a:xfrm>
            <a:off x="609599" y="2160590"/>
            <a:ext cx="6347714" cy="4697410"/>
          </a:xfrm>
        </p:spPr>
        <p:txBody>
          <a:bodyPr>
            <a:noAutofit/>
          </a:bodyPr>
          <a:lstStyle/>
          <a:p>
            <a:pPr algn="r" rtl="1"/>
            <a:r>
              <a:rPr lang="fa-IR" sz="2800" dirty="0" smtClean="0">
                <a:solidFill>
                  <a:srgbClr val="0070C0"/>
                </a:solidFill>
                <a:cs typeface="B Titr" panose="00000700000000000000" pitchFamily="2" charset="-78"/>
              </a:rPr>
              <a:t>منظور از امکان تربیت در این جا یعنی ، مراقبت از جریان رشد ، مادامی که به چنین مراقبتی نیاز باشد . </a:t>
            </a:r>
          </a:p>
          <a:p>
            <a:pPr algn="r" rtl="1"/>
            <a:r>
              <a:rPr lang="fa-IR" sz="2800" dirty="0" smtClean="0">
                <a:solidFill>
                  <a:srgbClr val="0070C0"/>
                </a:solidFill>
                <a:cs typeface="B Titr" panose="00000700000000000000" pitchFamily="2" charset="-78"/>
              </a:rPr>
              <a:t>امکان تربیت از نوع پرستاری و نیاز کودک به مراقبت ،که مورد توافق همه است . چراکه :</a:t>
            </a:r>
          </a:p>
          <a:p>
            <a:pPr algn="r" rtl="1"/>
            <a:r>
              <a:rPr lang="fa-IR" sz="2800" dirty="0" smtClean="0">
                <a:solidFill>
                  <a:srgbClr val="0070C0"/>
                </a:solidFill>
                <a:cs typeface="B Titr" panose="00000700000000000000" pitchFamily="2" charset="-78"/>
              </a:rPr>
              <a:t>در مرحله پرستاری رشد جسمی نوزاد تسهیل می شود و او از همه عوامل نامساعد حفظ می شود ، لذا تشخیص و مطالعه نیازهای او در این مرحله بسیار مهم است . </a:t>
            </a:r>
            <a:endParaRPr lang="fa-IR" sz="2800" dirty="0">
              <a:solidFill>
                <a:srgbClr val="0070C0"/>
              </a:solidFill>
              <a:cs typeface="B Titr" panose="00000700000000000000" pitchFamily="2" charset="-78"/>
            </a:endParaRPr>
          </a:p>
        </p:txBody>
      </p:sp>
    </p:spTree>
    <p:extLst>
      <p:ext uri="{BB962C8B-B14F-4D97-AF65-F5344CB8AC3E}">
        <p14:creationId xmlns:p14="http://schemas.microsoft.com/office/powerpoint/2010/main" val="42699768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484784"/>
            <a:ext cx="7160840" cy="5373216"/>
          </a:xfrm>
        </p:spPr>
        <p:txBody>
          <a:bodyPr>
            <a:noAutofit/>
          </a:bodyPr>
          <a:lstStyle/>
          <a:p>
            <a:pPr algn="r" rtl="1"/>
            <a:r>
              <a:rPr lang="fa-IR" sz="2400" dirty="0" smtClean="0">
                <a:solidFill>
                  <a:srgbClr val="0070C0"/>
                </a:solidFill>
                <a:cs typeface="B Titr" panose="00000700000000000000" pitchFamily="2" charset="-78"/>
              </a:rPr>
              <a:t>چنانچه از طفل آنچنان که باید مواظبت شود ، رشد همه جانبه او فراهم شده است .لذا تأثیر حضور مادر در دو سه سال اول زندگی کودک از این منظر اهمیت بسزایی دارد.(ضرورت حق شناسی نسبت به والدین که در قرآن به آن امر شده است از همین لحاظ است . سوره بنی اسرائیل – آیه 24)</a:t>
            </a:r>
          </a:p>
          <a:p>
            <a:pPr algn="r" rtl="1"/>
            <a:r>
              <a:rPr lang="fa-IR" sz="2400" dirty="0" smtClean="0">
                <a:solidFill>
                  <a:srgbClr val="0070C0"/>
                </a:solidFill>
                <a:cs typeface="B Titr" panose="00000700000000000000" pitchFamily="2" charset="-78"/>
              </a:rPr>
              <a:t>در مراقبت و پرستاری باید حد اعتدال را رعایت کرد (نه کم ، نه زیاد، بلکه به جا و به موقع) </a:t>
            </a:r>
          </a:p>
          <a:p>
            <a:pPr algn="r" rtl="1"/>
            <a:r>
              <a:rPr lang="fa-IR" sz="2400" dirty="0" smtClean="0">
                <a:solidFill>
                  <a:srgbClr val="0070C0"/>
                </a:solidFill>
                <a:cs typeface="B Titr" panose="00000700000000000000" pitchFamily="2" charset="-78"/>
              </a:rPr>
              <a:t>پس برای رعایت اعتدال شناخت مقتضیّات کودک ورعایت قوانین زیست شناسی و روانشناسی و سایر علوم مرتبط  ، برای معّلم لازم است </a:t>
            </a:r>
            <a:endParaRPr lang="fa-IR" sz="2400" dirty="0">
              <a:solidFill>
                <a:srgbClr val="0070C0"/>
              </a:solidFill>
              <a:cs typeface="B Titr" panose="00000700000000000000" pitchFamily="2" charset="-78"/>
            </a:endParaRPr>
          </a:p>
        </p:txBody>
      </p:sp>
    </p:spTree>
    <p:extLst>
      <p:ext uri="{BB962C8B-B14F-4D97-AF65-F5344CB8AC3E}">
        <p14:creationId xmlns:p14="http://schemas.microsoft.com/office/powerpoint/2010/main" val="8984754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340768"/>
            <a:ext cx="7056784" cy="4320480"/>
          </a:xfrm>
        </p:spPr>
        <p:txBody>
          <a:bodyPr>
            <a:noAutofit/>
          </a:bodyPr>
          <a:lstStyle/>
          <a:p>
            <a:pPr algn="r" rtl="1"/>
            <a:r>
              <a:rPr lang="fa-IR" sz="2400" dirty="0" smtClean="0">
                <a:solidFill>
                  <a:srgbClr val="FF0000"/>
                </a:solidFill>
                <a:cs typeface="B Titr" pitchFamily="2" charset="-78"/>
              </a:rPr>
              <a:t>تعلیم</a:t>
            </a:r>
            <a:r>
              <a:rPr lang="fa-IR" sz="2400" dirty="0" smtClean="0">
                <a:cs typeface="B Titr" pitchFamily="2" charset="-78"/>
              </a:rPr>
              <a:t> یعنی اتخاذ تدابیر لازم برای انتقال دانش ها ، ارزش ها ، مهارت ها و باورهایی که درستی و کارایی آنها ضمن تجارب گذشته آدمیان به اثبات رسیده است .</a:t>
            </a:r>
          </a:p>
          <a:p>
            <a:pPr algn="r" rtl="1"/>
            <a:r>
              <a:rPr lang="fa-IR" sz="2400" dirty="0" smtClean="0">
                <a:cs typeface="B Titr" pitchFamily="2" charset="-78"/>
              </a:rPr>
              <a:t>در این جا منظور از تدابیر : </a:t>
            </a:r>
            <a:r>
              <a:rPr lang="fa-IR" sz="2400" dirty="0" smtClean="0">
                <a:solidFill>
                  <a:srgbClr val="FF0000"/>
                </a:solidFill>
                <a:cs typeface="B Titr" pitchFamily="2" charset="-78"/>
              </a:rPr>
              <a:t>وارسی دوباره و ارزیابی مجدد یاقته های </a:t>
            </a:r>
            <a:r>
              <a:rPr lang="fa-IR" sz="2400" dirty="0" smtClean="0">
                <a:cs typeface="B Titr" pitchFamily="2" charset="-78"/>
              </a:rPr>
              <a:t>بشری و ارایه آنها به دانش آموز می باشد . </a:t>
            </a:r>
          </a:p>
          <a:p>
            <a:pPr algn="r" rtl="1"/>
            <a:r>
              <a:rPr lang="fa-IR" sz="2400" dirty="0" smtClean="0">
                <a:cs typeface="B Titr" pitchFamily="2" charset="-78"/>
              </a:rPr>
              <a:t>آموزش انتقال صرف دانش به دانش آموز نیست بلکه منظور از وارسی ایجاد فرصت </a:t>
            </a:r>
            <a:r>
              <a:rPr lang="fa-IR" sz="2400" dirty="0" smtClean="0">
                <a:solidFill>
                  <a:srgbClr val="FF0000"/>
                </a:solidFill>
                <a:cs typeface="B Titr" pitchFamily="2" charset="-78"/>
              </a:rPr>
              <a:t>برای غنی ساختن تجارب دست اول </a:t>
            </a:r>
            <a:r>
              <a:rPr lang="fa-IR" sz="2400" dirty="0" smtClean="0">
                <a:cs typeface="B Titr" pitchFamily="2" charset="-78"/>
              </a:rPr>
              <a:t>است . </a:t>
            </a:r>
          </a:p>
          <a:p>
            <a:pPr algn="r" rtl="1"/>
            <a:r>
              <a:rPr lang="fa-IR" sz="2400" dirty="0" smtClean="0">
                <a:cs typeface="B Titr" pitchFamily="2" charset="-78"/>
              </a:rPr>
              <a:t>پس از نظر مرحله تعلیم نیز مانند مرحله پرستاری </a:t>
            </a:r>
            <a:r>
              <a:rPr lang="fa-IR" sz="2400" dirty="0" smtClean="0">
                <a:solidFill>
                  <a:srgbClr val="FF0000"/>
                </a:solidFill>
                <a:cs typeface="B Titr" pitchFamily="2" charset="-78"/>
              </a:rPr>
              <a:t>امکان تربیت در قالب آموزش </a:t>
            </a:r>
            <a:r>
              <a:rPr lang="fa-IR" sz="2400" dirty="0" smtClean="0">
                <a:cs typeface="B Titr" pitchFamily="2" charset="-78"/>
              </a:rPr>
              <a:t>وجود دارد. </a:t>
            </a:r>
            <a:endParaRPr lang="fa-IR" sz="2400" dirty="0">
              <a:cs typeface="B Titr" pitchFamily="2" charset="-78"/>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tx1"/>
                </a:solidFill>
                <a:cs typeface="B Titr" pitchFamily="2" charset="-78"/>
              </a:rPr>
              <a:t>تأدیب </a:t>
            </a:r>
            <a:endParaRPr lang="fa-IR" dirty="0">
              <a:solidFill>
                <a:schemeClr val="tx1"/>
              </a:solidFill>
              <a:cs typeface="B Titr"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Titr" pitchFamily="2" charset="-78"/>
              </a:rPr>
              <a:t>تأدیب نوعی دخالت در طبیعت یا جهت دادن به فطرت است ، به همین دلیل از دیر باز راجع به آن بین حکما و فلاسفه اختلاف نظر وجود دارد . این اختلاف از دو جهت است :   </a:t>
            </a:r>
            <a:r>
              <a:rPr lang="fa-IR" dirty="0" smtClean="0">
                <a:solidFill>
                  <a:srgbClr val="FF0000"/>
                </a:solidFill>
                <a:cs typeface="B Titr" pitchFamily="2" charset="-78"/>
              </a:rPr>
              <a:t>الف – یکی طبیعی بودن اخلاق                                                ب -  خوب بودن یا بد بودن اخلاق طبیعی </a:t>
            </a:r>
          </a:p>
          <a:p>
            <a:pPr algn="r" rtl="1">
              <a:buNone/>
            </a:pPr>
            <a:r>
              <a:rPr lang="fa-IR" dirty="0" smtClean="0">
                <a:solidFill>
                  <a:srgbClr val="FF0000"/>
                </a:solidFill>
                <a:cs typeface="B Titr" pitchFamily="2" charset="-78"/>
              </a:rPr>
              <a:t>خواجه  نصیرالدین طوسی نظر قدما را در این باره مطالعه کرده و می گوید : </a:t>
            </a:r>
          </a:p>
          <a:p>
            <a:pPr algn="r" rtl="1">
              <a:buNone/>
            </a:pPr>
            <a:r>
              <a:rPr lang="fa-IR" dirty="0" smtClean="0">
                <a:solidFill>
                  <a:srgbClr val="FF0000"/>
                </a:solidFill>
                <a:cs typeface="B Titr" pitchFamily="2" charset="-78"/>
              </a:rPr>
              <a:t>گروهی گفته اند بعضی اخلاق طبیعی باشد و بعضی به اسباب دیگر حادث شود و مانند طبیعی راسخ گردد ، قومی گفته اند همه اخلاق طبیعی باشد و انتقال از آن ناممکن  و جماعتی گفته اند هیچ خلق نه طبیعی است و نه مخالف طبیعت ، بلکه مردم چنان آفریده اند که هر خلق که خواهد می گیرد ، یا به آسانی یا به دشواری ، آنچه موافق با اقتضای مزاج بود ، به آسانی و آنچه برخلاف آن بود به دشواری </a:t>
            </a:r>
          </a:p>
          <a:p>
            <a:pPr lvl="1" algn="r" rtl="1">
              <a:buNone/>
            </a:pPr>
            <a:endParaRPr lang="fa-IR" dirty="0">
              <a:solidFill>
                <a:srgbClr val="FF0000"/>
              </a:solidFill>
              <a:cs typeface="B Titr" pitchFamily="2" charset="-78"/>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1124744"/>
            <a:ext cx="7272808" cy="4608512"/>
          </a:xfrm>
        </p:spPr>
        <p:txBody>
          <a:bodyPr/>
          <a:lstStyle/>
          <a:p>
            <a:endParaRPr lang="fa-IR" dirty="0"/>
          </a:p>
        </p:txBody>
      </p:sp>
      <p:sp>
        <p:nvSpPr>
          <p:cNvPr id="5" name="Rounded Rectangle 4"/>
          <p:cNvSpPr/>
          <p:nvPr/>
        </p:nvSpPr>
        <p:spPr>
          <a:xfrm>
            <a:off x="3779912" y="1412776"/>
            <a:ext cx="1296144" cy="72008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Titr" pitchFamily="2" charset="-78"/>
              </a:rPr>
              <a:t>اخلاق</a:t>
            </a:r>
            <a:endParaRPr lang="fa-IR" dirty="0">
              <a:solidFill>
                <a:srgbClr val="FF0000"/>
              </a:solidFill>
              <a:cs typeface="B Titr" pitchFamily="2" charset="-78"/>
            </a:endParaRPr>
          </a:p>
        </p:txBody>
      </p:sp>
      <p:cxnSp>
        <p:nvCxnSpPr>
          <p:cNvPr id="7" name="Straight Connector 6"/>
          <p:cNvCxnSpPr>
            <a:stCxn id="5" idx="2"/>
          </p:cNvCxnSpPr>
          <p:nvPr/>
        </p:nvCxnSpPr>
        <p:spPr>
          <a:xfrm>
            <a:off x="4427984" y="2132856"/>
            <a:ext cx="0" cy="3600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27984" y="2492896"/>
            <a:ext cx="18722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627784" y="2492896"/>
            <a:ext cx="1800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300192" y="2492896"/>
            <a:ext cx="0" cy="3600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27984" y="2492896"/>
            <a:ext cx="0" cy="3600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27784" y="2492896"/>
            <a:ext cx="0" cy="3600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1979712" y="2852936"/>
            <a:ext cx="1296144" cy="72008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rgbClr val="FF0000"/>
                </a:solidFill>
                <a:cs typeface="B Titr" pitchFamily="2" charset="-78"/>
              </a:rPr>
              <a:t>نه طبیعی ونه مخالف طبیعت</a:t>
            </a:r>
            <a:endParaRPr lang="fa-IR" sz="1600" dirty="0">
              <a:solidFill>
                <a:srgbClr val="FF0000"/>
              </a:solidFill>
              <a:cs typeface="B Titr" pitchFamily="2" charset="-78"/>
            </a:endParaRPr>
          </a:p>
        </p:txBody>
      </p:sp>
      <p:sp>
        <p:nvSpPr>
          <p:cNvPr id="19" name="Rounded Rectangle 18"/>
          <p:cNvSpPr/>
          <p:nvPr/>
        </p:nvSpPr>
        <p:spPr>
          <a:xfrm>
            <a:off x="3779912" y="2852936"/>
            <a:ext cx="1296144" cy="72008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Titr" pitchFamily="2" charset="-78"/>
              </a:rPr>
              <a:t>تماما طبیعی </a:t>
            </a:r>
            <a:endParaRPr lang="fa-IR" dirty="0">
              <a:solidFill>
                <a:srgbClr val="FF0000"/>
              </a:solidFill>
              <a:cs typeface="B Titr" pitchFamily="2" charset="-78"/>
            </a:endParaRPr>
          </a:p>
        </p:txBody>
      </p:sp>
      <p:sp>
        <p:nvSpPr>
          <p:cNvPr id="20" name="Rounded Rectangle 19"/>
          <p:cNvSpPr/>
          <p:nvPr/>
        </p:nvSpPr>
        <p:spPr>
          <a:xfrm>
            <a:off x="5652120" y="2852936"/>
            <a:ext cx="1296144" cy="72008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rgbClr val="FF0000"/>
                </a:solidFill>
                <a:cs typeface="B Titr" pitchFamily="2" charset="-78"/>
              </a:rPr>
              <a:t>قسمتی طبیعی و قسمتی غیر طبیعی</a:t>
            </a:r>
            <a:endParaRPr lang="fa-IR" sz="1600" dirty="0">
              <a:solidFill>
                <a:srgbClr val="FF0000"/>
              </a:solidFill>
              <a:cs typeface="B Titr" pitchFamily="2" charset="-78"/>
            </a:endParaRPr>
          </a:p>
        </p:txBody>
      </p:sp>
      <p:cxnSp>
        <p:nvCxnSpPr>
          <p:cNvPr id="21" name="Straight Connector 20"/>
          <p:cNvCxnSpPr/>
          <p:nvPr/>
        </p:nvCxnSpPr>
        <p:spPr>
          <a:xfrm>
            <a:off x="2555776" y="3573016"/>
            <a:ext cx="288032" cy="3600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339752" y="3573016"/>
            <a:ext cx="216024" cy="3600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0" idx="2"/>
          </p:cNvCxnSpPr>
          <p:nvPr/>
        </p:nvCxnSpPr>
        <p:spPr>
          <a:xfrm flipH="1">
            <a:off x="6084168" y="3573016"/>
            <a:ext cx="216024" cy="3600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0" idx="2"/>
          </p:cNvCxnSpPr>
          <p:nvPr/>
        </p:nvCxnSpPr>
        <p:spPr>
          <a:xfrm>
            <a:off x="6300192" y="3573016"/>
            <a:ext cx="216024" cy="3600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1043608" y="3861048"/>
            <a:ext cx="1296144" cy="72008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Titr" pitchFamily="2" charset="-78"/>
              </a:rPr>
              <a:t>کسب خلق به سختی</a:t>
            </a:r>
            <a:endParaRPr lang="fa-IR" dirty="0">
              <a:solidFill>
                <a:srgbClr val="FF0000"/>
              </a:solidFill>
              <a:cs typeface="B Titr" pitchFamily="2" charset="-78"/>
            </a:endParaRPr>
          </a:p>
        </p:txBody>
      </p:sp>
      <p:sp>
        <p:nvSpPr>
          <p:cNvPr id="31" name="Rounded Rectangle 30"/>
          <p:cNvSpPr/>
          <p:nvPr/>
        </p:nvSpPr>
        <p:spPr>
          <a:xfrm>
            <a:off x="2843808" y="3861048"/>
            <a:ext cx="1296144" cy="72008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Titr" pitchFamily="2" charset="-78"/>
              </a:rPr>
              <a:t>کسب خلق به آسانی </a:t>
            </a:r>
            <a:endParaRPr lang="fa-IR" dirty="0">
              <a:solidFill>
                <a:srgbClr val="FF0000"/>
              </a:solidFill>
              <a:cs typeface="B Titr" pitchFamily="2" charset="-78"/>
            </a:endParaRPr>
          </a:p>
        </p:txBody>
      </p:sp>
      <p:sp>
        <p:nvSpPr>
          <p:cNvPr id="32" name="Rounded Rectangle 31"/>
          <p:cNvSpPr/>
          <p:nvPr/>
        </p:nvSpPr>
        <p:spPr>
          <a:xfrm>
            <a:off x="4860032" y="3933056"/>
            <a:ext cx="1296144" cy="72008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Titr" pitchFamily="2" charset="-78"/>
              </a:rPr>
              <a:t>به اسباب دیگر حادث شود </a:t>
            </a:r>
            <a:endParaRPr lang="fa-IR" dirty="0">
              <a:solidFill>
                <a:srgbClr val="FF0000"/>
              </a:solidFill>
              <a:cs typeface="B Titr" pitchFamily="2" charset="-78"/>
            </a:endParaRPr>
          </a:p>
        </p:txBody>
      </p:sp>
      <p:sp>
        <p:nvSpPr>
          <p:cNvPr id="33" name="Rounded Rectangle 32"/>
          <p:cNvSpPr/>
          <p:nvPr/>
        </p:nvSpPr>
        <p:spPr>
          <a:xfrm rot="10800000" flipV="1">
            <a:off x="6516216" y="3861048"/>
            <a:ext cx="1296144" cy="70789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Titr" pitchFamily="2" charset="-78"/>
              </a:rPr>
              <a:t>فطری</a:t>
            </a:r>
            <a:endParaRPr lang="fa-IR" dirty="0">
              <a:solidFill>
                <a:srgbClr val="FF0000"/>
              </a:solidFill>
              <a:cs typeface="B Titr" pitchFamily="2" charset="-78"/>
            </a:endParaRPr>
          </a:p>
        </p:txBody>
      </p:sp>
      <p:cxnSp>
        <p:nvCxnSpPr>
          <p:cNvPr id="34" name="Straight Connector 33"/>
          <p:cNvCxnSpPr/>
          <p:nvPr/>
        </p:nvCxnSpPr>
        <p:spPr>
          <a:xfrm>
            <a:off x="3419872" y="4581128"/>
            <a:ext cx="0" cy="3600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619672" y="4581128"/>
            <a:ext cx="0" cy="3600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2771800" y="4941168"/>
            <a:ext cx="1296144" cy="72008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Titr" pitchFamily="2" charset="-78"/>
              </a:rPr>
              <a:t>موافق با اقتضای مزاج</a:t>
            </a:r>
            <a:endParaRPr lang="fa-IR" dirty="0">
              <a:solidFill>
                <a:srgbClr val="FF0000"/>
              </a:solidFill>
              <a:cs typeface="B Titr" pitchFamily="2" charset="-78"/>
            </a:endParaRPr>
          </a:p>
        </p:txBody>
      </p:sp>
      <p:sp>
        <p:nvSpPr>
          <p:cNvPr id="38" name="Rounded Rectangle 37"/>
          <p:cNvSpPr/>
          <p:nvPr/>
        </p:nvSpPr>
        <p:spPr>
          <a:xfrm>
            <a:off x="971600" y="4941168"/>
            <a:ext cx="1296144" cy="72008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Titr" pitchFamily="2" charset="-78"/>
              </a:rPr>
              <a:t>مخالف با اقتضای مزاج</a:t>
            </a:r>
            <a:endParaRPr lang="fa-IR" dirty="0">
              <a:solidFill>
                <a:srgbClr val="FF0000"/>
              </a:solidFill>
              <a:cs typeface="B Titr" pitchFamily="2" charset="-78"/>
            </a:endParaRPr>
          </a:p>
        </p:txBody>
      </p:sp>
      <p:cxnSp>
        <p:nvCxnSpPr>
          <p:cNvPr id="40" name="Straight Connector 39"/>
          <p:cNvCxnSpPr>
            <a:stCxn id="19" idx="2"/>
          </p:cNvCxnSpPr>
          <p:nvPr/>
        </p:nvCxnSpPr>
        <p:spPr>
          <a:xfrm>
            <a:off x="4427984" y="3573016"/>
            <a:ext cx="0" cy="13681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a:off x="4355976" y="4941168"/>
            <a:ext cx="1296144" cy="72008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Titr" pitchFamily="2" charset="-78"/>
              </a:rPr>
              <a:t>انتقال از آن نا ممکن</a:t>
            </a:r>
            <a:endParaRPr lang="fa-IR" dirty="0">
              <a:solidFill>
                <a:srgbClr val="FF0000"/>
              </a:solidFill>
              <a:cs typeface="B Titr" pitchFamily="2" charset="-78"/>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sz="2800" dirty="0" smtClean="0">
                <a:solidFill>
                  <a:schemeClr val="tx1"/>
                </a:solidFill>
                <a:cs typeface="B Titr" panose="00000700000000000000" pitchFamily="2" charset="-78"/>
              </a:rPr>
              <a:t>اخلاق طبیعی انسان خوب است یا بد؟</a:t>
            </a:r>
            <a:endParaRPr lang="fa-IR" sz="2800" dirty="0">
              <a:solidFill>
                <a:schemeClr val="tx1"/>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94267124"/>
              </p:ext>
            </p:extLst>
          </p:nvPr>
        </p:nvGraphicFramePr>
        <p:xfrm>
          <a:off x="827088" y="2205038"/>
          <a:ext cx="7416800" cy="3455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67146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82572940"/>
              </p:ext>
            </p:extLst>
          </p:nvPr>
        </p:nvGraphicFramePr>
        <p:xfrm>
          <a:off x="1116013" y="1196975"/>
          <a:ext cx="6911975"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94385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16400995"/>
              </p:ext>
            </p:extLst>
          </p:nvPr>
        </p:nvGraphicFramePr>
        <p:xfrm>
          <a:off x="971600" y="1196752"/>
          <a:ext cx="7200800" cy="4505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lowchart: Punched Tape 2"/>
          <p:cNvSpPr/>
          <p:nvPr/>
        </p:nvSpPr>
        <p:spPr>
          <a:xfrm>
            <a:off x="1835696" y="1556792"/>
            <a:ext cx="5688632" cy="1080120"/>
          </a:xfrm>
          <a:prstGeom prst="flowChartPunchedTape">
            <a:avLst/>
          </a:prstGeom>
          <a:blipFill>
            <a:blip r:embed="rId7"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Titr" panose="00000700000000000000" pitchFamily="2" charset="-78"/>
              </a:rPr>
              <a:t>سعدی تربیت را تنها در صورتی موثر می داند که اصل و نهاد و سرشت افراد سزاوار و تربیت پذیر باشد</a:t>
            </a:r>
            <a:endParaRPr lang="fa-IR" dirty="0">
              <a:solidFill>
                <a:srgbClr val="FF0000"/>
              </a:solidFill>
              <a:cs typeface="B Titr" panose="00000700000000000000" pitchFamily="2" charset="-78"/>
            </a:endParaRPr>
          </a:p>
        </p:txBody>
      </p:sp>
      <p:sp>
        <p:nvSpPr>
          <p:cNvPr id="5" name="TextBox 4"/>
          <p:cNvSpPr txBox="1"/>
          <p:nvPr/>
        </p:nvSpPr>
        <p:spPr>
          <a:xfrm>
            <a:off x="755576" y="2996952"/>
            <a:ext cx="7704856" cy="1477328"/>
          </a:xfrm>
          <a:prstGeom prst="rect">
            <a:avLst/>
          </a:prstGeom>
          <a:noFill/>
        </p:spPr>
        <p:txBody>
          <a:bodyPr wrap="square" rtlCol="1">
            <a:spAutoFit/>
          </a:bodyPr>
          <a:lstStyle/>
          <a:p>
            <a:pPr algn="ctr"/>
            <a:r>
              <a:rPr lang="fa-IR" dirty="0" smtClean="0">
                <a:solidFill>
                  <a:srgbClr val="002060"/>
                </a:solidFill>
                <a:cs typeface="B Titr" panose="00000700000000000000" pitchFamily="2" charset="-78"/>
              </a:rPr>
              <a:t>چون  بود  اصل گوهری  قابل       تربیت را در او اثر باشد </a:t>
            </a:r>
          </a:p>
          <a:p>
            <a:pPr algn="ctr"/>
            <a:r>
              <a:rPr lang="fa-IR" dirty="0" smtClean="0">
                <a:solidFill>
                  <a:srgbClr val="002060"/>
                </a:solidFill>
                <a:cs typeface="B Titr" panose="00000700000000000000" pitchFamily="2" charset="-78"/>
              </a:rPr>
              <a:t>هیچ  صیقل نکو نیاردکرد           آهنی را که بد گهر باشد </a:t>
            </a:r>
          </a:p>
          <a:p>
            <a:pPr algn="ctr"/>
            <a:r>
              <a:rPr lang="fa-IR" dirty="0" smtClean="0">
                <a:solidFill>
                  <a:srgbClr val="002060"/>
                </a:solidFill>
                <a:cs typeface="B Titr" panose="00000700000000000000" pitchFamily="2" charset="-78"/>
              </a:rPr>
              <a:t>سگ به دریای هفت گانه بشوی     که چو تر شد ، پلیدتر باشد </a:t>
            </a:r>
          </a:p>
          <a:p>
            <a:pPr algn="ctr"/>
            <a:r>
              <a:rPr lang="fa-IR" dirty="0" smtClean="0">
                <a:solidFill>
                  <a:srgbClr val="002060"/>
                </a:solidFill>
                <a:cs typeface="B Titr" panose="00000700000000000000" pitchFamily="2" charset="-78"/>
              </a:rPr>
              <a:t>خرعیسی  گرش به  مکه  برند       چون بیاید هنوز خر باشد   </a:t>
            </a:r>
          </a:p>
          <a:p>
            <a:pPr algn="ctr"/>
            <a:r>
              <a:rPr lang="fa-IR" dirty="0" smtClean="0">
                <a:solidFill>
                  <a:srgbClr val="002060"/>
                </a:solidFill>
                <a:cs typeface="B Titr" panose="00000700000000000000" pitchFamily="2" charset="-78"/>
              </a:rPr>
              <a:t>                          (گلستان سعدی – باب هفتم )  </a:t>
            </a:r>
            <a:endParaRPr lang="fa-IR" dirty="0">
              <a:solidFill>
                <a:srgbClr val="002060"/>
              </a:solidFill>
              <a:cs typeface="B Titr" panose="00000700000000000000" pitchFamily="2" charset="-78"/>
            </a:endParaRPr>
          </a:p>
        </p:txBody>
      </p:sp>
      <p:sp>
        <p:nvSpPr>
          <p:cNvPr id="6" name="Flowchart: Punched Tape 5"/>
          <p:cNvSpPr/>
          <p:nvPr/>
        </p:nvSpPr>
        <p:spPr>
          <a:xfrm>
            <a:off x="2195736" y="4365104"/>
            <a:ext cx="5513323" cy="1296144"/>
          </a:xfrm>
          <a:prstGeom prst="flowChartPunchedTape">
            <a:avLst/>
          </a:prstGeom>
          <a:blipFill>
            <a:blip r:embed="rId7"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0000"/>
                </a:solidFill>
                <a:cs typeface="B Titr" panose="00000700000000000000" pitchFamily="2" charset="-78"/>
              </a:rPr>
              <a:t>سعدی بر این باور است که هر کس در خرد سالی ادب نشود ، در بزرکی فلاح از او برخاست :</a:t>
            </a:r>
          </a:p>
          <a:p>
            <a:pPr algn="ctr"/>
            <a:r>
              <a:rPr lang="fa-IR" dirty="0" smtClean="0">
                <a:solidFill>
                  <a:srgbClr val="002060"/>
                </a:solidFill>
                <a:cs typeface="B Titr" panose="00000700000000000000" pitchFamily="2" charset="-78"/>
              </a:rPr>
              <a:t>چوب تر را چنان که خواهی پیچ        نشود خشک جز به آتش راست </a:t>
            </a:r>
            <a:endParaRPr lang="fa-IR" dirty="0">
              <a:solidFill>
                <a:srgbClr val="002060"/>
              </a:solidFill>
              <a:cs typeface="B Titr" panose="00000700000000000000" pitchFamily="2" charset="-78"/>
            </a:endParaRPr>
          </a:p>
        </p:txBody>
      </p:sp>
    </p:spTree>
    <p:extLst>
      <p:ext uri="{BB962C8B-B14F-4D97-AF65-F5344CB8AC3E}">
        <p14:creationId xmlns:p14="http://schemas.microsoft.com/office/powerpoint/2010/main" val="31020990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esert-3d-landscape-wallpapers.jpg"/>
          <p:cNvPicPr>
            <a:picLocks noGrp="1" noChangeAspect="1"/>
          </p:cNvPicPr>
          <p:nvPr>
            <p:ph idx="1"/>
          </p:nvPr>
        </p:nvPicPr>
        <p:blipFill>
          <a:blip r:embed="rId2" cstate="print"/>
          <a:srcRect b="3109"/>
          <a:stretch>
            <a:fillRect/>
          </a:stretch>
        </p:blipFill>
        <p:spPr>
          <a:xfrm>
            <a:off x="107504" y="1125538"/>
            <a:ext cx="8064896" cy="57324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Vertical Scroll 7"/>
          <p:cNvSpPr/>
          <p:nvPr/>
        </p:nvSpPr>
        <p:spPr>
          <a:xfrm>
            <a:off x="5292080" y="1052736"/>
            <a:ext cx="2736304" cy="4104456"/>
          </a:xfrm>
          <a:prstGeom prst="verticalScroll">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fontAlgn="base">
              <a:spcBef>
                <a:spcPct val="0"/>
              </a:spcBef>
              <a:spcAft>
                <a:spcPct val="0"/>
              </a:spcAft>
            </a:pPr>
            <a:r>
              <a:rPr lang="fa-IR" b="1" dirty="0" smtClean="0">
                <a:solidFill>
                  <a:srgbClr val="0000FF"/>
                </a:solidFill>
                <a:latin typeface="Arial" pitchFamily="34" charset="0"/>
                <a:ea typeface="Times New Roman" pitchFamily="18" charset="0"/>
                <a:cs typeface="B Titr" panose="00000700000000000000" pitchFamily="2" charset="-78"/>
              </a:rPr>
              <a:t>درختی ، که بد است ، وی را سرشت</a:t>
            </a:r>
            <a:endParaRPr lang="en-US" sz="1600" dirty="0" smtClean="0">
              <a:solidFill>
                <a:schemeClr val="tx1"/>
              </a:solidFill>
              <a:latin typeface="Arial" pitchFamily="34" charset="0"/>
              <a:ea typeface="Times New Roman" pitchFamily="18" charset="0"/>
              <a:cs typeface="B Titr" panose="00000700000000000000" pitchFamily="2" charset="-78"/>
            </a:endParaRPr>
          </a:p>
          <a:p>
            <a:pPr lvl="0" algn="ctr" eaLnBrk="0" fontAlgn="base" hangingPunct="0">
              <a:spcBef>
                <a:spcPct val="0"/>
              </a:spcBef>
              <a:spcAft>
                <a:spcPct val="0"/>
              </a:spcAft>
            </a:pPr>
            <a:r>
              <a:rPr lang="fa-IR" b="1" dirty="0" smtClean="0">
                <a:solidFill>
                  <a:srgbClr val="0000FF"/>
                </a:solidFill>
                <a:latin typeface="Arial" pitchFamily="34" charset="0"/>
                <a:ea typeface="Times New Roman" pitchFamily="18" charset="0"/>
                <a:cs typeface="B Titr" panose="00000700000000000000" pitchFamily="2" charset="-78"/>
              </a:rPr>
              <a:t>گرش ، بر نشانی به باغ بهشت</a:t>
            </a:r>
            <a:endParaRPr lang="en-US" sz="1600" dirty="0" smtClean="0">
              <a:solidFill>
                <a:schemeClr val="tx1"/>
              </a:solidFill>
              <a:latin typeface="Arial" pitchFamily="34" charset="0"/>
              <a:ea typeface="Times New Roman" pitchFamily="18" charset="0"/>
              <a:cs typeface="B Titr" panose="00000700000000000000" pitchFamily="2" charset="-78"/>
            </a:endParaRPr>
          </a:p>
          <a:p>
            <a:pPr lvl="0" algn="ctr" eaLnBrk="0" fontAlgn="base" hangingPunct="0">
              <a:spcBef>
                <a:spcPct val="0"/>
              </a:spcBef>
              <a:spcAft>
                <a:spcPct val="0"/>
              </a:spcAft>
            </a:pPr>
            <a:r>
              <a:rPr lang="fa-IR" b="1" dirty="0" smtClean="0">
                <a:solidFill>
                  <a:srgbClr val="0000FF"/>
                </a:solidFill>
                <a:latin typeface="Arial" pitchFamily="34" charset="0"/>
                <a:ea typeface="Times New Roman" pitchFamily="18" charset="0"/>
                <a:cs typeface="B Titr" panose="00000700000000000000" pitchFamily="2" charset="-78"/>
              </a:rPr>
              <a:t>گر ازجوی ِخلد ش ، به هنگام آب</a:t>
            </a:r>
            <a:endParaRPr lang="en-US" sz="1600" dirty="0" smtClean="0">
              <a:solidFill>
                <a:schemeClr val="tx1"/>
              </a:solidFill>
              <a:latin typeface="Arial" pitchFamily="34" charset="0"/>
              <a:ea typeface="Times New Roman" pitchFamily="18" charset="0"/>
              <a:cs typeface="B Titr" panose="00000700000000000000" pitchFamily="2" charset="-78"/>
            </a:endParaRPr>
          </a:p>
          <a:p>
            <a:pPr lvl="0" algn="ctr" eaLnBrk="0" fontAlgn="base" hangingPunct="0">
              <a:spcBef>
                <a:spcPct val="0"/>
              </a:spcBef>
              <a:spcAft>
                <a:spcPct val="0"/>
              </a:spcAft>
            </a:pPr>
            <a:r>
              <a:rPr lang="fa-IR" b="1" dirty="0" smtClean="0">
                <a:solidFill>
                  <a:srgbClr val="0000FF"/>
                </a:solidFill>
                <a:latin typeface="Arial" pitchFamily="34" charset="0"/>
                <a:ea typeface="Times New Roman" pitchFamily="18" charset="0"/>
                <a:cs typeface="B Titr" panose="00000700000000000000" pitchFamily="2" charset="-78"/>
              </a:rPr>
              <a:t>به بیخ ، انگبین ریزی و شهد ناب</a:t>
            </a:r>
            <a:endParaRPr lang="en-US" sz="1600" dirty="0" smtClean="0">
              <a:solidFill>
                <a:schemeClr val="tx1"/>
              </a:solidFill>
              <a:latin typeface="Arial" pitchFamily="34" charset="0"/>
              <a:ea typeface="Times New Roman" pitchFamily="18" charset="0"/>
              <a:cs typeface="B Titr" panose="00000700000000000000" pitchFamily="2" charset="-78"/>
            </a:endParaRPr>
          </a:p>
          <a:p>
            <a:pPr lvl="0" algn="ctr" eaLnBrk="0" fontAlgn="base" hangingPunct="0">
              <a:spcBef>
                <a:spcPct val="0"/>
              </a:spcBef>
              <a:spcAft>
                <a:spcPct val="0"/>
              </a:spcAft>
            </a:pPr>
            <a:r>
              <a:rPr lang="fa-IR" b="1" dirty="0" smtClean="0">
                <a:solidFill>
                  <a:srgbClr val="0000FF"/>
                </a:solidFill>
                <a:latin typeface="Arial" pitchFamily="34" charset="0"/>
                <a:ea typeface="Times New Roman" pitchFamily="18" charset="0"/>
                <a:cs typeface="B Titr" panose="00000700000000000000" pitchFamily="2" charset="-78"/>
              </a:rPr>
              <a:t>سر انجام گو ، هر به بار آورد</a:t>
            </a:r>
            <a:endParaRPr lang="en-US" sz="1600" dirty="0" smtClean="0">
              <a:solidFill>
                <a:schemeClr val="tx1"/>
              </a:solidFill>
              <a:latin typeface="Arial" pitchFamily="34" charset="0"/>
              <a:ea typeface="Times New Roman" pitchFamily="18" charset="0"/>
              <a:cs typeface="B Titr" panose="00000700000000000000" pitchFamily="2" charset="-78"/>
            </a:endParaRPr>
          </a:p>
          <a:p>
            <a:pPr lvl="0" algn="ctr" eaLnBrk="0" fontAlgn="base" hangingPunct="0">
              <a:spcBef>
                <a:spcPct val="0"/>
              </a:spcBef>
              <a:spcAft>
                <a:spcPct val="0"/>
              </a:spcAft>
            </a:pPr>
            <a:r>
              <a:rPr lang="fa-IR" b="1" dirty="0" smtClean="0">
                <a:solidFill>
                  <a:srgbClr val="0000FF"/>
                </a:solidFill>
                <a:latin typeface="Arial" pitchFamily="34" charset="0"/>
                <a:ea typeface="Times New Roman" pitchFamily="18" charset="0"/>
                <a:cs typeface="B Titr" panose="00000700000000000000" pitchFamily="2" charset="-78"/>
              </a:rPr>
              <a:t>نهایت ، میوه تلخ ، بار </a:t>
            </a:r>
          </a:p>
          <a:p>
            <a:pPr lvl="0" algn="ctr" eaLnBrk="0" fontAlgn="base" hangingPunct="0">
              <a:spcBef>
                <a:spcPct val="0"/>
              </a:spcBef>
              <a:spcAft>
                <a:spcPct val="0"/>
              </a:spcAft>
            </a:pPr>
            <a:r>
              <a:rPr lang="fa-IR" b="1" dirty="0" smtClean="0">
                <a:solidFill>
                  <a:srgbClr val="0000FF"/>
                </a:solidFill>
                <a:latin typeface="Arial" pitchFamily="34" charset="0"/>
                <a:ea typeface="Times New Roman" pitchFamily="18" charset="0"/>
                <a:cs typeface="B Titr" panose="00000700000000000000" pitchFamily="2" charset="-78"/>
              </a:rPr>
              <a:t> آ ورد</a:t>
            </a:r>
            <a:endParaRPr lang="fa-IR" sz="2400" dirty="0" smtClean="0">
              <a:solidFill>
                <a:schemeClr val="tx1"/>
              </a:solidFill>
              <a:latin typeface="Arial" pitchFamily="34" charset="0"/>
              <a:cs typeface="B Titr" panose="00000700000000000000" pitchFamily="2" charset="-78"/>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274769" cy="1320800"/>
          </a:xfrm>
          <a:solidFill>
            <a:srgbClr val="FFFF00"/>
          </a:solidFill>
        </p:spPr>
        <p:txBody>
          <a:bodyPr>
            <a:normAutofit/>
          </a:bodyPr>
          <a:lstStyle/>
          <a:p>
            <a:pPr algn="ctr"/>
            <a:r>
              <a:rPr lang="fa-IR" dirty="0" smtClean="0">
                <a:solidFill>
                  <a:schemeClr val="tx1"/>
                </a:solidFill>
                <a:cs typeface="B Titr" panose="00000700000000000000" pitchFamily="2" charset="-78"/>
              </a:rPr>
              <a:t/>
            </a:r>
            <a:br>
              <a:rPr lang="fa-IR" dirty="0" smtClean="0">
                <a:solidFill>
                  <a:schemeClr val="tx1"/>
                </a:solidFill>
                <a:cs typeface="B Titr" panose="00000700000000000000" pitchFamily="2" charset="-78"/>
              </a:rPr>
            </a:br>
            <a:r>
              <a:rPr lang="fa-IR" dirty="0" smtClean="0">
                <a:solidFill>
                  <a:schemeClr val="tx1"/>
                </a:solidFill>
                <a:cs typeface="B Titr" panose="00000700000000000000" pitchFamily="2" charset="-78"/>
              </a:rPr>
              <a:t>تأثیر محیط بر تربیت انسان</a:t>
            </a:r>
            <a:endParaRPr lang="fa-IR" dirty="0">
              <a:solidFill>
                <a:schemeClr val="tx1"/>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5650384"/>
              </p:ext>
            </p:extLst>
          </p:nvPr>
        </p:nvGraphicFramePr>
        <p:xfrm>
          <a:off x="899592" y="2132856"/>
          <a:ext cx="7344816"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3652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64704"/>
            <a:ext cx="6400800" cy="928464"/>
          </a:xfrm>
          <a:solidFill>
            <a:srgbClr val="FFC000"/>
          </a:solidFill>
        </p:spPr>
        <p:txBody>
          <a:bodyPr>
            <a:normAutofit/>
          </a:bodyPr>
          <a:lstStyle/>
          <a:p>
            <a:r>
              <a:rPr lang="fa-IR" sz="2700" b="1" dirty="0" smtClean="0">
                <a:solidFill>
                  <a:schemeClr val="tx1"/>
                </a:solidFill>
                <a:cs typeface="B Titr" panose="00000700000000000000" pitchFamily="2" charset="-78"/>
              </a:rPr>
              <a:t>چگونه می توان به امر مهم تعلیم و تربیت پرداخت</a:t>
            </a:r>
            <a:r>
              <a:rPr lang="fa-IR" b="1" dirty="0" smtClean="0">
                <a:solidFill>
                  <a:schemeClr val="tx1"/>
                </a:solidFill>
                <a:cs typeface="B Titr" panose="00000700000000000000" pitchFamily="2" charset="-78"/>
              </a:rPr>
              <a:t> ؟</a:t>
            </a:r>
            <a:endParaRPr lang="fa-IR" b="1" dirty="0">
              <a:solidFill>
                <a:schemeClr val="tx1"/>
              </a:solidFill>
            </a:endParaRPr>
          </a:p>
        </p:txBody>
      </p:sp>
      <p:sp>
        <p:nvSpPr>
          <p:cNvPr id="3" name="Content Placeholder 2"/>
          <p:cNvSpPr>
            <a:spLocks noGrp="1"/>
          </p:cNvSpPr>
          <p:nvPr>
            <p:ph idx="1"/>
          </p:nvPr>
        </p:nvSpPr>
        <p:spPr>
          <a:xfrm>
            <a:off x="467544" y="2060848"/>
            <a:ext cx="7416824" cy="4797152"/>
          </a:xfrm>
          <a:solidFill>
            <a:srgbClr val="FFFF00"/>
          </a:solidFill>
        </p:spPr>
        <p:txBody>
          <a:bodyPr>
            <a:noAutofit/>
          </a:bodyPr>
          <a:lstStyle/>
          <a:p>
            <a:pPr indent="0" algn="r" rtl="1">
              <a:buNone/>
            </a:pPr>
            <a:r>
              <a:rPr lang="fa-IR" sz="2800" b="1" dirty="0" smtClean="0">
                <a:cs typeface="B Titr" panose="00000700000000000000" pitchFamily="2" charset="-78"/>
              </a:rPr>
              <a:t>اولین قدم در این راه : </a:t>
            </a:r>
          </a:p>
          <a:p>
            <a:pPr algn="r" rtl="1"/>
            <a:r>
              <a:rPr lang="fa-IR" sz="2800" b="1" dirty="0" smtClean="0">
                <a:cs typeface="B Titr" panose="00000700000000000000" pitchFamily="2" charset="-78"/>
              </a:rPr>
              <a:t>پیدا کردن تصوری روشن از حالت </a:t>
            </a:r>
            <a:r>
              <a:rPr lang="fa-IR" sz="2800" b="1" dirty="0" smtClean="0">
                <a:solidFill>
                  <a:srgbClr val="FF0000"/>
                </a:solidFill>
                <a:cs typeface="B Titr" panose="00000700000000000000" pitchFamily="2" charset="-78"/>
              </a:rPr>
              <a:t>کمال مطلوب </a:t>
            </a:r>
            <a:r>
              <a:rPr lang="fa-IR" sz="2800" b="1" dirty="0" smtClean="0">
                <a:solidFill>
                  <a:schemeClr val="tx1"/>
                </a:solidFill>
                <a:cs typeface="B Titr" panose="00000700000000000000" pitchFamily="2" charset="-78"/>
              </a:rPr>
              <a:t>است</a:t>
            </a:r>
          </a:p>
          <a:p>
            <a:pPr indent="0" algn="r" rtl="1">
              <a:buNone/>
            </a:pPr>
            <a:r>
              <a:rPr lang="fa-IR" sz="2800" b="1" dirty="0" smtClean="0">
                <a:cs typeface="B Titr" panose="00000700000000000000" pitchFamily="2" charset="-78"/>
              </a:rPr>
              <a:t>در گذشته تصوری از حالت کمالی که برای طبیعت بشر قالب وصول است نداشتند . </a:t>
            </a:r>
          </a:p>
          <a:p>
            <a:pPr indent="0" algn="r" rtl="1">
              <a:buNone/>
            </a:pPr>
            <a:r>
              <a:rPr lang="fa-IR" sz="2800" b="1" dirty="0" smtClean="0">
                <a:cs typeface="B Titr" panose="00000700000000000000" pitchFamily="2" charset="-78"/>
              </a:rPr>
              <a:t>امام محمد غزالی می نویسد : </a:t>
            </a:r>
          </a:p>
          <a:p>
            <a:pPr algn="r" rtl="1"/>
            <a:r>
              <a:rPr lang="fa-IR" sz="2800" b="1" dirty="0" smtClean="0">
                <a:cs typeface="B Titr" panose="00000700000000000000" pitchFamily="2" charset="-78"/>
              </a:rPr>
              <a:t>تو را حقیقتِ خود ، طلب باید کرد تا خودِ تو چه چیزی و از کجا آمدی وبه کجا خواهی رفت ؟...که چون این ندانی، </a:t>
            </a:r>
            <a:r>
              <a:rPr lang="fa-IR" sz="2800" b="1" dirty="0" smtClean="0">
                <a:solidFill>
                  <a:srgbClr val="FF0000"/>
                </a:solidFill>
                <a:cs typeface="B Titr" panose="00000700000000000000" pitchFamily="2" charset="-78"/>
              </a:rPr>
              <a:t>سعادتِ</a:t>
            </a:r>
            <a:r>
              <a:rPr lang="fa-IR" sz="2800" b="1" dirty="0" smtClean="0">
                <a:cs typeface="B Titr" panose="00000700000000000000" pitchFamily="2" charset="-78"/>
              </a:rPr>
              <a:t> خود طلب نتوانی کرد </a:t>
            </a:r>
            <a:r>
              <a:rPr lang="fa-IR" sz="2400" b="1" dirty="0" smtClean="0">
                <a:cs typeface="B Titr" panose="00000700000000000000" pitchFamily="2" charset="-78"/>
              </a:rPr>
              <a:t>. </a:t>
            </a:r>
          </a:p>
          <a:p>
            <a:pPr algn="r"/>
            <a:endParaRPr lang="fa-IR" sz="2800" b="1" dirty="0">
              <a:cs typeface="B Titr" panose="00000700000000000000" pitchFamily="2" charset="-78"/>
            </a:endParaRPr>
          </a:p>
        </p:txBody>
      </p:sp>
    </p:spTree>
    <p:extLst>
      <p:ext uri="{BB962C8B-B14F-4D97-AF65-F5344CB8AC3E}">
        <p14:creationId xmlns:p14="http://schemas.microsoft.com/office/powerpoint/2010/main" val="28919065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63859831"/>
              </p:ext>
            </p:extLst>
          </p:nvPr>
        </p:nvGraphicFramePr>
        <p:xfrm>
          <a:off x="900113" y="1196975"/>
          <a:ext cx="7127875"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1124744"/>
            <a:ext cx="6912768" cy="4536504"/>
          </a:xfrm>
        </p:spPr>
        <p:txBody>
          <a:bodyPr>
            <a:normAutofit/>
          </a:bodyPr>
          <a:lstStyle/>
          <a:p>
            <a:r>
              <a:rPr lang="ar-SA" b="1" smtClean="0"/>
              <a:t/>
            </a:r>
            <a:br>
              <a:rPr lang="ar-SA" b="1" smtClean="0"/>
            </a:br>
            <a:endParaRPr lang="fa-IR" dirty="0"/>
          </a:p>
        </p:txBody>
      </p:sp>
      <p:pic>
        <p:nvPicPr>
          <p:cNvPr id="4" name="Picture 3" descr="36662.jpg"/>
          <p:cNvPicPr>
            <a:picLocks noChangeAspect="1"/>
          </p:cNvPicPr>
          <p:nvPr/>
        </p:nvPicPr>
        <p:blipFill>
          <a:blip r:embed="rId2" cstate="print"/>
          <a:srcRect r="3538" b="5901"/>
          <a:stretch>
            <a:fillRect/>
          </a:stretch>
        </p:blipFill>
        <p:spPr>
          <a:xfrm>
            <a:off x="179512" y="0"/>
            <a:ext cx="8784976" cy="66693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Vertical Scroll 4"/>
          <p:cNvSpPr/>
          <p:nvPr/>
        </p:nvSpPr>
        <p:spPr>
          <a:xfrm>
            <a:off x="5292080" y="0"/>
            <a:ext cx="3384376" cy="3861048"/>
          </a:xfrm>
          <a:prstGeom prst="verticalScroll">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b="1" dirty="0" smtClean="0">
                <a:solidFill>
                  <a:srgbClr val="00B050"/>
                </a:solidFill>
                <a:cs typeface="B Titr" pitchFamily="2" charset="-78"/>
              </a:rPr>
              <a:t>گلی</a:t>
            </a:r>
            <a:r>
              <a:rPr lang="fa-IR" b="1" dirty="0" smtClean="0">
                <a:solidFill>
                  <a:srgbClr val="00B050"/>
                </a:solidFill>
                <a:cs typeface="B Titr" pitchFamily="2" charset="-78"/>
              </a:rPr>
              <a:t> </a:t>
            </a:r>
            <a:r>
              <a:rPr lang="ar-SA" b="1" dirty="0" smtClean="0">
                <a:solidFill>
                  <a:srgbClr val="00B050"/>
                </a:solidFill>
                <a:cs typeface="B Titr" pitchFamily="2" charset="-78"/>
              </a:rPr>
              <a:t>خوش‌بوی‌ درحمام‌ </a:t>
            </a:r>
            <a:r>
              <a:rPr lang="fa-IR" b="1" dirty="0" smtClean="0">
                <a:solidFill>
                  <a:srgbClr val="00B050"/>
                </a:solidFill>
                <a:cs typeface="B Titr" pitchFamily="2" charset="-78"/>
              </a:rPr>
              <a:t>ر</a:t>
            </a:r>
            <a:r>
              <a:rPr lang="ar-SA" b="1" dirty="0" smtClean="0">
                <a:solidFill>
                  <a:srgbClr val="00B050"/>
                </a:solidFill>
                <a:cs typeface="B Titr" pitchFamily="2" charset="-78"/>
              </a:rPr>
              <a:t>وزی</a:t>
            </a:r>
            <a:r>
              <a:rPr lang="fa-IR" b="1" dirty="0" smtClean="0">
                <a:solidFill>
                  <a:srgbClr val="00B050"/>
                </a:solidFill>
                <a:cs typeface="B Titr" pitchFamily="2" charset="-78"/>
              </a:rPr>
              <a:t>                      </a:t>
            </a:r>
          </a:p>
          <a:p>
            <a:r>
              <a:rPr lang="fa-IR" b="1" dirty="0" smtClean="0">
                <a:solidFill>
                  <a:srgbClr val="00B050"/>
                </a:solidFill>
                <a:cs typeface="B Titr" pitchFamily="2" charset="-78"/>
              </a:rPr>
              <a:t> </a:t>
            </a:r>
            <a:r>
              <a:rPr lang="ar-SA" b="1" dirty="0" smtClean="0">
                <a:solidFill>
                  <a:srgbClr val="00B050"/>
                </a:solidFill>
                <a:cs typeface="B Titr" pitchFamily="2" charset="-78"/>
              </a:rPr>
              <a:t>رسید از دست‌ م</a:t>
            </a:r>
            <a:r>
              <a:rPr lang="fa-IR" b="1" dirty="0" smtClean="0">
                <a:solidFill>
                  <a:srgbClr val="00B050"/>
                </a:solidFill>
                <a:cs typeface="B Titr" pitchFamily="2" charset="-78"/>
              </a:rPr>
              <a:t>حبوب</a:t>
            </a:r>
            <a:r>
              <a:rPr lang="ar-SA" b="1" dirty="0" smtClean="0">
                <a:solidFill>
                  <a:srgbClr val="00B050"/>
                </a:solidFill>
                <a:cs typeface="B Titr" pitchFamily="2" charset="-78"/>
              </a:rPr>
              <a:t>ی‌ به‌ دستم‌ </a:t>
            </a:r>
            <a:br>
              <a:rPr lang="ar-SA" b="1" dirty="0" smtClean="0">
                <a:solidFill>
                  <a:srgbClr val="00B050"/>
                </a:solidFill>
                <a:cs typeface="B Titr" pitchFamily="2" charset="-78"/>
              </a:rPr>
            </a:br>
            <a:r>
              <a:rPr lang="ar-SA" b="1" dirty="0" smtClean="0">
                <a:solidFill>
                  <a:srgbClr val="00B050"/>
                </a:solidFill>
                <a:cs typeface="B Titr" pitchFamily="2" charset="-78"/>
              </a:rPr>
              <a:t>بدو گفتم‌ که‌ مشکی‌ يا عبیری</a:t>
            </a:r>
            <a:r>
              <a:rPr lang="fa-IR" b="1" dirty="0" smtClean="0">
                <a:solidFill>
                  <a:srgbClr val="00B050"/>
                </a:solidFill>
                <a:cs typeface="B Titr" pitchFamily="2" charset="-78"/>
              </a:rPr>
              <a:t>                           </a:t>
            </a:r>
          </a:p>
          <a:p>
            <a:r>
              <a:rPr lang="fa-IR" b="1" dirty="0" smtClean="0">
                <a:solidFill>
                  <a:srgbClr val="00B050"/>
                </a:solidFill>
                <a:cs typeface="B Titr" pitchFamily="2" charset="-78"/>
              </a:rPr>
              <a:t> </a:t>
            </a:r>
            <a:r>
              <a:rPr lang="ar-SA" b="1" dirty="0" smtClean="0">
                <a:solidFill>
                  <a:srgbClr val="00B050"/>
                </a:solidFill>
                <a:cs typeface="B Titr" pitchFamily="2" charset="-78"/>
              </a:rPr>
              <a:t> ‌كه‌ از بوي‌ دل‌آويز تو مستم‌ </a:t>
            </a:r>
            <a:br>
              <a:rPr lang="ar-SA" b="1" dirty="0" smtClean="0">
                <a:solidFill>
                  <a:srgbClr val="00B050"/>
                </a:solidFill>
                <a:cs typeface="B Titr" pitchFamily="2" charset="-78"/>
              </a:rPr>
            </a:br>
            <a:r>
              <a:rPr lang="ar-SA" b="1" dirty="0" smtClean="0">
                <a:solidFill>
                  <a:srgbClr val="00B050"/>
                </a:solidFill>
                <a:cs typeface="B Titr" pitchFamily="2" charset="-78"/>
              </a:rPr>
              <a:t>بگفتا من‌ گِلی‌ ناچيز بودم ‌</a:t>
            </a:r>
            <a:r>
              <a:rPr lang="fa-IR" b="1" dirty="0" smtClean="0">
                <a:solidFill>
                  <a:srgbClr val="00B050"/>
                </a:solidFill>
                <a:cs typeface="B Titr" pitchFamily="2" charset="-78"/>
              </a:rPr>
              <a:t>                                  </a:t>
            </a:r>
            <a:r>
              <a:rPr lang="ar-SA" b="1" dirty="0" smtClean="0">
                <a:solidFill>
                  <a:srgbClr val="00B050"/>
                </a:solidFill>
                <a:cs typeface="B Titr" pitchFamily="2" charset="-78"/>
              </a:rPr>
              <a:t>ولیكن‌ مدتی‌ با گُل‌ نشستم‌ </a:t>
            </a:r>
            <a:br>
              <a:rPr lang="ar-SA" b="1" dirty="0" smtClean="0">
                <a:solidFill>
                  <a:srgbClr val="00B050"/>
                </a:solidFill>
                <a:cs typeface="B Titr" pitchFamily="2" charset="-78"/>
              </a:rPr>
            </a:br>
            <a:r>
              <a:rPr lang="ar-SA" b="1" dirty="0" smtClean="0">
                <a:solidFill>
                  <a:srgbClr val="00B050"/>
                </a:solidFill>
                <a:cs typeface="B Titr" pitchFamily="2" charset="-78"/>
              </a:rPr>
              <a:t>کمال‌ هم‌نشين‌ در من‌ اثر کرد</a:t>
            </a:r>
            <a:r>
              <a:rPr lang="fa-IR" b="1" dirty="0" smtClean="0">
                <a:solidFill>
                  <a:srgbClr val="00B050"/>
                </a:solidFill>
                <a:cs typeface="B Titr" pitchFamily="2" charset="-78"/>
              </a:rPr>
              <a:t>                              </a:t>
            </a:r>
            <a:r>
              <a:rPr lang="ar-SA" b="1" dirty="0" smtClean="0">
                <a:solidFill>
                  <a:srgbClr val="00B050"/>
                </a:solidFill>
                <a:cs typeface="B Titr" pitchFamily="2" charset="-78"/>
              </a:rPr>
              <a:t>وگرنه‌ من‌ همان‌ خاکم‌ که‌ هستم ...</a:t>
            </a:r>
            <a:r>
              <a:rPr lang="fa-IR" b="1" dirty="0" smtClean="0">
                <a:solidFill>
                  <a:srgbClr val="00B050"/>
                </a:solidFill>
                <a:cs typeface="B Titr" pitchFamily="2" charset="-78"/>
              </a:rPr>
              <a:t>(سعدی)</a:t>
            </a:r>
            <a:endParaRPr lang="en-US" dirty="0" smtClean="0">
              <a:solidFill>
                <a:srgbClr val="00B050"/>
              </a:solidFill>
              <a:cs typeface="B Titr" pitchFamily="2" charset="-78"/>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dirty="0" smtClean="0">
                <a:solidFill>
                  <a:schemeClr val="tx1"/>
                </a:solidFill>
                <a:cs typeface="B Titr" pitchFamily="2" charset="-78"/>
              </a:rPr>
              <a:t>تربیت بهتر است یا اصالت</a:t>
            </a:r>
            <a:endParaRPr lang="fa-IR" dirty="0">
              <a:solidFill>
                <a:schemeClr val="tx1"/>
              </a:solidFill>
              <a:cs typeface="B Titr" pitchFamily="2" charset="-78"/>
            </a:endParaRPr>
          </a:p>
        </p:txBody>
      </p:sp>
      <p:sp>
        <p:nvSpPr>
          <p:cNvPr id="3" name="Content Placeholder 2"/>
          <p:cNvSpPr>
            <a:spLocks noGrp="1"/>
          </p:cNvSpPr>
          <p:nvPr>
            <p:ph idx="1"/>
          </p:nvPr>
        </p:nvSpPr>
        <p:spPr>
          <a:xfrm>
            <a:off x="899592" y="2060848"/>
            <a:ext cx="7200800" cy="3600400"/>
          </a:xfrm>
        </p:spPr>
        <p:txBody>
          <a:bodyPr>
            <a:normAutofit fontScale="85000" lnSpcReduction="20000"/>
          </a:bodyPr>
          <a:lstStyle/>
          <a:p>
            <a:pPr algn="r" rtl="1"/>
            <a:r>
              <a:rPr lang="fa-IR" sz="2100" b="1" dirty="0" smtClean="0">
                <a:cs typeface="B Titr" pitchFamily="2" charset="-78"/>
              </a:rPr>
              <a:t>در تاریخ آمده است ، به رسم قدیم روزی شاه عباس کبیر در اصفهان به خدمت عالم زمانه " شیخ بهائی"  رسید پس از سلام واحوالپرسی از شیخ پرسید</a:t>
            </a:r>
            <a:r>
              <a:rPr lang="en-US" sz="2100" b="1" dirty="0" smtClean="0">
                <a:cs typeface="B Titr" pitchFamily="2" charset="-78"/>
              </a:rPr>
              <a:t> : </a:t>
            </a:r>
            <a:endParaRPr lang="en-US" sz="2100" dirty="0" smtClean="0">
              <a:cs typeface="B Titr" pitchFamily="2" charset="-78"/>
            </a:endParaRPr>
          </a:p>
          <a:p>
            <a:pPr algn="r" rtl="1"/>
            <a:r>
              <a:rPr lang="en-US" sz="2100" b="1" dirty="0" smtClean="0">
                <a:cs typeface="B Titr" pitchFamily="2" charset="-78"/>
              </a:rPr>
              <a:t>  </a:t>
            </a:r>
            <a:r>
              <a:rPr lang="fa-IR" sz="2100" b="1" dirty="0" smtClean="0">
                <a:cs typeface="B Titr" pitchFamily="2" charset="-78"/>
              </a:rPr>
              <a:t>در برخورد با افراد اجتماع ؟</a:t>
            </a:r>
            <a:r>
              <a:rPr lang="en-US" sz="2100" b="1" dirty="0" smtClean="0">
                <a:cs typeface="B Titr" pitchFamily="2" charset="-78"/>
              </a:rPr>
              <a:t>"</a:t>
            </a:r>
            <a:r>
              <a:rPr lang="fa-IR" sz="2100" b="1" dirty="0" smtClean="0">
                <a:cs typeface="B Titr" pitchFamily="2" charset="-78"/>
              </a:rPr>
              <a:t>اصالت ذاتی ِ آنها بهتر است یا تربیت خانوادگی شان </a:t>
            </a:r>
            <a:r>
              <a:rPr lang="en-US" sz="2100" b="1" dirty="0" smtClean="0">
                <a:cs typeface="B Titr" pitchFamily="2" charset="-78"/>
              </a:rPr>
              <a:t>" </a:t>
            </a:r>
            <a:endParaRPr lang="en-US" sz="2100" dirty="0" smtClean="0">
              <a:cs typeface="B Titr" pitchFamily="2" charset="-78"/>
            </a:endParaRPr>
          </a:p>
          <a:p>
            <a:pPr algn="r" rtl="1"/>
            <a:r>
              <a:rPr lang="fa-IR" sz="2100" b="1" dirty="0" smtClean="0">
                <a:cs typeface="B Titr" pitchFamily="2" charset="-78"/>
              </a:rPr>
              <a:t>شیخ گفت : هر چه نظر حضرت اشرف باشد همان است ولی به نظر من اصالت  ارجح است</a:t>
            </a:r>
            <a:r>
              <a:rPr lang="en-US" sz="2100" b="1" dirty="0" smtClean="0">
                <a:cs typeface="B Titr" pitchFamily="2" charset="-78"/>
              </a:rPr>
              <a:t> .  </a:t>
            </a:r>
            <a:endParaRPr lang="en-US" sz="2100" dirty="0" smtClean="0">
              <a:cs typeface="B Titr" pitchFamily="2" charset="-78"/>
            </a:endParaRPr>
          </a:p>
          <a:p>
            <a:pPr algn="r" rtl="1"/>
            <a:r>
              <a:rPr lang="fa-IR" sz="2100" b="1" dirty="0" smtClean="0">
                <a:cs typeface="B Titr" pitchFamily="2" charset="-78"/>
              </a:rPr>
              <a:t>و شاه بر خلاف او گفت : شک نکنید که </a:t>
            </a:r>
            <a:r>
              <a:rPr lang="en-US" sz="2100" b="1" dirty="0" smtClean="0">
                <a:cs typeface="B Titr" pitchFamily="2" charset="-78"/>
              </a:rPr>
              <a:t>" </a:t>
            </a:r>
            <a:r>
              <a:rPr lang="fa-IR" sz="2100" b="1" dirty="0" smtClean="0">
                <a:cs typeface="B Titr" pitchFamily="2" charset="-78"/>
              </a:rPr>
              <a:t>تربیت </a:t>
            </a:r>
            <a:r>
              <a:rPr lang="en-US" sz="2100" b="1" dirty="0" smtClean="0">
                <a:cs typeface="B Titr" pitchFamily="2" charset="-78"/>
              </a:rPr>
              <a:t>" </a:t>
            </a:r>
            <a:r>
              <a:rPr lang="fa-IR" sz="2100" b="1" dirty="0" smtClean="0">
                <a:cs typeface="B Titr" pitchFamily="2" charset="-78"/>
              </a:rPr>
              <a:t>مهم تر است</a:t>
            </a:r>
            <a:r>
              <a:rPr lang="en-US" sz="2100" b="1" dirty="0" smtClean="0">
                <a:cs typeface="B Titr" pitchFamily="2" charset="-78"/>
              </a:rPr>
              <a:t> !  </a:t>
            </a:r>
            <a:endParaRPr lang="en-US" sz="2100" dirty="0" smtClean="0">
              <a:cs typeface="B Titr" pitchFamily="2" charset="-78"/>
            </a:endParaRPr>
          </a:p>
          <a:p>
            <a:pPr algn="r" rtl="1"/>
            <a:r>
              <a:rPr lang="fa-IR" sz="2100" b="1" dirty="0" smtClean="0">
                <a:cs typeface="B Titr" pitchFamily="2" charset="-78"/>
              </a:rPr>
              <a:t>بحث میان آن دو بالا گرفت و هیچیک نتوانستند یکدیگر را قانع کنند بناچار شاه برای اثبات حقانیت خود او را به کاخ دعوت کرد تا حرفش را به کرسی نشاند</a:t>
            </a:r>
            <a:r>
              <a:rPr lang="en-US" sz="2100" b="1" dirty="0" smtClean="0">
                <a:cs typeface="B Titr" pitchFamily="2" charset="-78"/>
              </a:rPr>
              <a:t> .</a:t>
            </a:r>
            <a:endParaRPr lang="en-US" sz="2100" dirty="0" smtClean="0">
              <a:cs typeface="B Titr" pitchFamily="2" charset="-78"/>
            </a:endParaRPr>
          </a:p>
          <a:p>
            <a:pPr algn="r" rtl="1"/>
            <a:r>
              <a:rPr lang="fa-IR" sz="2100" b="1" dirty="0" smtClean="0">
                <a:cs typeface="B Titr" pitchFamily="2" charset="-78"/>
              </a:rPr>
              <a:t>فردای آن روز هنگام غروب شیخ به کاخ رسید بعد از تشریفات اولیه وقت شام فرا رسید </a:t>
            </a:r>
            <a:r>
              <a:rPr lang="en-US" sz="2100" b="1" dirty="0" smtClean="0">
                <a:cs typeface="B Titr" pitchFamily="2" charset="-78"/>
              </a:rPr>
              <a:t> </a:t>
            </a:r>
            <a:r>
              <a:rPr lang="fa-IR" sz="2100" b="1" dirty="0" smtClean="0">
                <a:cs typeface="B Titr" pitchFamily="2" charset="-78"/>
              </a:rPr>
              <a:t>سفره ای بلند پهن کردند ولی چون چراغ وبرقی نبود مهمانخانه سخت تاریک بود در این لحظه پادشاه دستی به کف زد و با اشاره او چهار گربه شمع به دست حاضر شدند وآنجا را روشن کردند</a:t>
            </a:r>
            <a:r>
              <a:rPr lang="en-US" sz="2100" b="1" dirty="0" smtClean="0">
                <a:cs typeface="B Titr" pitchFamily="2" charset="-78"/>
              </a:rPr>
              <a:t> ! </a:t>
            </a:r>
            <a:endParaRPr lang="en-US" sz="2100" dirty="0" smtClean="0">
              <a:cs typeface="B Titr" pitchFamily="2" charset="-78"/>
            </a:endParaRPr>
          </a:p>
          <a:p>
            <a:pPr algn="r" rtl="1">
              <a:buNone/>
            </a:pPr>
            <a:endParaRPr lang="fa-I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1124744"/>
            <a:ext cx="7128792" cy="4536504"/>
          </a:xfrm>
        </p:spPr>
        <p:txBody>
          <a:bodyPr>
            <a:normAutofit fontScale="92500"/>
          </a:bodyPr>
          <a:lstStyle/>
          <a:p>
            <a:pPr algn="r" rtl="1"/>
            <a:r>
              <a:rPr lang="en-US" b="1" dirty="0" smtClean="0">
                <a:cs typeface="B Titr" pitchFamily="2" charset="-78"/>
              </a:rPr>
              <a:t> </a:t>
            </a:r>
            <a:r>
              <a:rPr lang="fa-IR" b="1" dirty="0" smtClean="0">
                <a:cs typeface="B Titr" pitchFamily="2" charset="-78"/>
              </a:rPr>
              <a:t>درهنگام </a:t>
            </a:r>
            <a:r>
              <a:rPr lang="fa-IR" b="1" dirty="0" smtClean="0">
                <a:cs typeface="B Titr" pitchFamily="2" charset="-78"/>
              </a:rPr>
              <a:t>ِ </a:t>
            </a:r>
            <a:r>
              <a:rPr lang="fa-IR" b="1" dirty="0" smtClean="0">
                <a:cs typeface="B Titr" pitchFamily="2" charset="-78"/>
              </a:rPr>
              <a:t>شام ، شاه دستی پشت شیخ زد و گفت دیدی گفتم</a:t>
            </a:r>
            <a:r>
              <a:rPr lang="en-US" b="1" dirty="0" smtClean="0">
                <a:cs typeface="B Titr" pitchFamily="2" charset="-78"/>
              </a:rPr>
              <a:t> " </a:t>
            </a:r>
            <a:r>
              <a:rPr lang="fa-IR" b="1" dirty="0" smtClean="0">
                <a:cs typeface="B Titr" pitchFamily="2" charset="-78"/>
              </a:rPr>
              <a:t>تربیت </a:t>
            </a:r>
            <a:r>
              <a:rPr lang="en-US" b="1" dirty="0" smtClean="0">
                <a:cs typeface="B Titr" pitchFamily="2" charset="-78"/>
              </a:rPr>
              <a:t>" </a:t>
            </a:r>
            <a:r>
              <a:rPr lang="fa-IR" b="1" dirty="0" smtClean="0">
                <a:cs typeface="B Titr" pitchFamily="2" charset="-78"/>
              </a:rPr>
              <a:t>از</a:t>
            </a:r>
            <a:r>
              <a:rPr lang="en-US" b="1" dirty="0" smtClean="0">
                <a:cs typeface="B Titr" pitchFamily="2" charset="-78"/>
              </a:rPr>
              <a:t> " </a:t>
            </a:r>
            <a:r>
              <a:rPr lang="fa-IR" b="1" dirty="0" smtClean="0">
                <a:cs typeface="B Titr" pitchFamily="2" charset="-78"/>
              </a:rPr>
              <a:t>اصالت </a:t>
            </a:r>
            <a:r>
              <a:rPr lang="en-US" b="1" dirty="0" smtClean="0">
                <a:cs typeface="B Titr" pitchFamily="2" charset="-78"/>
              </a:rPr>
              <a:t>" </a:t>
            </a:r>
            <a:r>
              <a:rPr lang="fa-IR" b="1" dirty="0" smtClean="0">
                <a:cs typeface="B Titr" pitchFamily="2" charset="-78"/>
              </a:rPr>
              <a:t>مهم تر است ما این گربه های نا اهل را اهل و رام کردیم که این نتیجه اهميت</a:t>
            </a:r>
            <a:r>
              <a:rPr lang="en-US" b="1" dirty="0" smtClean="0">
                <a:cs typeface="B Titr" pitchFamily="2" charset="-78"/>
              </a:rPr>
              <a:t> " </a:t>
            </a:r>
            <a:r>
              <a:rPr lang="fa-IR" b="1" dirty="0" smtClean="0">
                <a:cs typeface="B Titr" pitchFamily="2" charset="-78"/>
              </a:rPr>
              <a:t>تربیت </a:t>
            </a:r>
            <a:r>
              <a:rPr lang="en-US" b="1" dirty="0" smtClean="0">
                <a:cs typeface="B Titr" pitchFamily="2" charset="-78"/>
              </a:rPr>
              <a:t>" </a:t>
            </a:r>
            <a:r>
              <a:rPr lang="fa-IR" b="1" dirty="0" smtClean="0">
                <a:cs typeface="B Titr" pitchFamily="2" charset="-78"/>
              </a:rPr>
              <a:t>است</a:t>
            </a:r>
            <a:endParaRPr lang="en-US" dirty="0" smtClean="0">
              <a:cs typeface="B Titr" pitchFamily="2" charset="-78"/>
            </a:endParaRPr>
          </a:p>
          <a:p>
            <a:pPr algn="r" rtl="1"/>
            <a:r>
              <a:rPr lang="fa-IR" b="1" dirty="0" smtClean="0">
                <a:cs typeface="B Titr" pitchFamily="2" charset="-78"/>
              </a:rPr>
              <a:t>شیخ در عین ِ اینکه هاج و واج مانده بود گفت من فقط به یک شرط حرف شما را می پذیرم و آن اینکه فردا هم گربه ها مثل امروز چنین کنند</a:t>
            </a:r>
            <a:r>
              <a:rPr lang="en-US" b="1" dirty="0" smtClean="0">
                <a:cs typeface="B Titr" pitchFamily="2" charset="-78"/>
              </a:rPr>
              <a:t>!!! </a:t>
            </a:r>
            <a:endParaRPr lang="en-US" dirty="0" smtClean="0">
              <a:cs typeface="B Titr" pitchFamily="2" charset="-78"/>
            </a:endParaRPr>
          </a:p>
          <a:p>
            <a:pPr algn="r" rtl="1"/>
            <a:r>
              <a:rPr lang="fa-IR" b="1" dirty="0" smtClean="0">
                <a:cs typeface="B Titr" pitchFamily="2" charset="-78"/>
              </a:rPr>
              <a:t>شاه که از حرف شیخ سخت تعجب کرده بود گفت : این چه حرفیست فردا مثل امروز وامروز هم مثل دیروز!!! کار ِ آنها اکتسابی است که با تربيت وممارست وتمرین زیاد انجام می شود ولی شیخ دست بردار نبود که نبود تا جایی که شاه عباس را مجبور کرد تا این کار را فردا تکرار کند</a:t>
            </a:r>
            <a:r>
              <a:rPr lang="en-US" b="1" dirty="0" smtClean="0">
                <a:cs typeface="B Titr" pitchFamily="2" charset="-78"/>
              </a:rPr>
              <a:t> .</a:t>
            </a:r>
            <a:endParaRPr lang="en-US" dirty="0" smtClean="0">
              <a:cs typeface="B Titr" pitchFamily="2" charset="-78"/>
            </a:endParaRPr>
          </a:p>
          <a:p>
            <a:pPr algn="r" rtl="1"/>
            <a:r>
              <a:rPr lang="fa-IR" b="1" dirty="0" smtClean="0">
                <a:cs typeface="B Titr" pitchFamily="2" charset="-78"/>
              </a:rPr>
              <a:t>لذا شیخ فکورانه به خانه رفت</a:t>
            </a:r>
            <a:r>
              <a:rPr lang="en-US" b="1" dirty="0" smtClean="0">
                <a:cs typeface="B Titr" pitchFamily="2" charset="-78"/>
              </a:rPr>
              <a:t> .</a:t>
            </a:r>
            <a:endParaRPr lang="en-US" dirty="0" smtClean="0">
              <a:cs typeface="B Titr" pitchFamily="2" charset="-78"/>
            </a:endParaRPr>
          </a:p>
          <a:p>
            <a:pPr algn="r" rtl="1"/>
            <a:r>
              <a:rPr lang="fa-IR" b="1" dirty="0" smtClean="0">
                <a:cs typeface="B Titr" pitchFamily="2" charset="-78"/>
              </a:rPr>
              <a:t>او وقتی از کاخ برگشت بیدرنگ دست به کار شد چهار جوراب برداشت و چهار موش </a:t>
            </a:r>
            <a:r>
              <a:rPr lang="en-US" b="1" dirty="0" smtClean="0">
                <a:cs typeface="B Titr" pitchFamily="2" charset="-78"/>
              </a:rPr>
              <a:t> </a:t>
            </a:r>
            <a:r>
              <a:rPr lang="fa-IR" b="1" dirty="0" smtClean="0">
                <a:cs typeface="B Titr" pitchFamily="2" charset="-78"/>
              </a:rPr>
              <a:t>بخت برگشته در آن نهاد....... فردا او باز طبق قرار قبلی به کاخ رفت تشریفات همان و سفره همان و گربه های بازیگر همان  . . . . . . شاه که مغرورانه تکرار مراسم دیروز را تاکیدی بر صحت حرفهایش می دید زیر لب برای شیخ رجز  می خواند که در این زمان شیخ موشها را رها کرد که درآن هنگام هنگامه ای به پا شد یک گربه به شرق دیگری به غرب آن یکی شمال واین یکی جنوب </a:t>
            </a:r>
            <a:r>
              <a:rPr lang="en-US" b="1" dirty="0" smtClean="0">
                <a:cs typeface="B Titr" pitchFamily="2" charset="-78"/>
              </a:rPr>
              <a:t>............ </a:t>
            </a:r>
            <a:endParaRPr lang="en-US" dirty="0" smtClean="0">
              <a:cs typeface="B Titr" pitchFamily="2" charset="-78"/>
            </a:endParaRPr>
          </a:p>
          <a:p>
            <a:pPr algn="r" rtl="1">
              <a:buNone/>
            </a:pPr>
            <a:endParaRPr lang="fa-IR"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592" y="1124744"/>
            <a:ext cx="7128792" cy="4464496"/>
          </a:xfrm>
        </p:spPr>
        <p:txBody>
          <a:bodyPr/>
          <a:lstStyle/>
          <a:p>
            <a:pPr algn="r" rtl="1"/>
            <a:r>
              <a:rPr lang="fa-IR" b="1" dirty="0" smtClean="0">
                <a:cs typeface="B Titr" pitchFamily="2" charset="-78"/>
              </a:rPr>
              <a:t>واین بار شیخ دستی برپشت شاه زد و گفت : شهریارا ! یادت باشد اصالت ِ گربه موش گرفتن است گرچه</a:t>
            </a:r>
            <a:r>
              <a:rPr lang="en-US" b="1" dirty="0" smtClean="0">
                <a:cs typeface="B Titr" pitchFamily="2" charset="-78"/>
              </a:rPr>
              <a:t>   " </a:t>
            </a:r>
            <a:r>
              <a:rPr lang="fa-IR" b="1" dirty="0" smtClean="0">
                <a:cs typeface="B Titr" pitchFamily="2" charset="-78"/>
              </a:rPr>
              <a:t>تربیت </a:t>
            </a:r>
            <a:r>
              <a:rPr lang="en-US" b="1" dirty="0" smtClean="0">
                <a:cs typeface="B Titr" pitchFamily="2" charset="-78"/>
              </a:rPr>
              <a:t>" </a:t>
            </a:r>
            <a:r>
              <a:rPr lang="fa-IR" b="1" dirty="0" smtClean="0">
                <a:cs typeface="B Titr" pitchFamily="2" charset="-78"/>
              </a:rPr>
              <a:t>هم بسیار مهم است ولی</a:t>
            </a:r>
            <a:r>
              <a:rPr lang="en-US" b="1" dirty="0" smtClean="0">
                <a:cs typeface="B Titr" pitchFamily="2" charset="-78"/>
              </a:rPr>
              <a:t>" </a:t>
            </a:r>
            <a:r>
              <a:rPr lang="fa-IR" b="1" dirty="0" smtClean="0">
                <a:cs typeface="B Titr" pitchFamily="2" charset="-78"/>
              </a:rPr>
              <a:t>اصالت </a:t>
            </a:r>
            <a:r>
              <a:rPr lang="en-US" b="1" dirty="0" smtClean="0">
                <a:cs typeface="B Titr" pitchFamily="2" charset="-78"/>
              </a:rPr>
              <a:t>" </a:t>
            </a:r>
            <a:r>
              <a:rPr lang="fa-IR" b="1" dirty="0" smtClean="0">
                <a:cs typeface="B Titr" pitchFamily="2" charset="-78"/>
              </a:rPr>
              <a:t>مهم تر ! يادت باشد با " تربيت" ميتوان گربه اهلي را  رام  و آرام كرد ولي هرگاه گربه موش را ديد به اصل و ” اصالت " خود بر مي گردد و شير ِ نا اهل ونا آرام و درنده مي شود</a:t>
            </a:r>
            <a:r>
              <a:rPr lang="en-US" b="1" dirty="0" smtClean="0">
                <a:cs typeface="B Titr" pitchFamily="2" charset="-78"/>
              </a:rPr>
              <a:t> ! </a:t>
            </a:r>
            <a:endParaRPr lang="en-US" dirty="0" smtClean="0">
              <a:cs typeface="B Titr" pitchFamily="2" charset="-78"/>
            </a:endParaRPr>
          </a:p>
          <a:p>
            <a:pPr algn="r" rtl="1"/>
            <a:r>
              <a:rPr lang="en-US" dirty="0" smtClean="0">
                <a:cs typeface="B Titr" pitchFamily="2" charset="-78"/>
              </a:rPr>
              <a:t> </a:t>
            </a:r>
          </a:p>
          <a:p>
            <a:pPr algn="r" rtl="1">
              <a:buNone/>
            </a:pPr>
            <a:endParaRPr lang="fa-IR" dirty="0"/>
          </a:p>
        </p:txBody>
      </p:sp>
      <p:pic>
        <p:nvPicPr>
          <p:cNvPr id="109571" name="Picture 3" descr="C:\Documents and Settings\Y@S\My Documents\My Videos\My Pictures\AMN35QTCALH8492CAUHV1AUCA2WF60HCALH126PCA9HKA6WCANN597YCA0QAA2PCAF1K0KQCADTVWUDCAKUYYOACAQPJ3V1CA7OM2RZCAARRF9ZCAZ8A15LCA0N7475CAQG543VCAV65VDCCAZW1PCTCAVEXXLM.jpg"/>
          <p:cNvPicPr>
            <a:picLocks noChangeAspect="1" noChangeArrowheads="1"/>
          </p:cNvPicPr>
          <p:nvPr/>
        </p:nvPicPr>
        <p:blipFill>
          <a:blip r:embed="rId2" cstate="print"/>
          <a:srcRect/>
          <a:stretch>
            <a:fillRect/>
          </a:stretch>
        </p:blipFill>
        <p:spPr bwMode="auto">
          <a:xfrm>
            <a:off x="1403648" y="2924944"/>
            <a:ext cx="6264696" cy="2808312"/>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634809" cy="1320800"/>
          </a:xfrm>
          <a:solidFill>
            <a:srgbClr val="FFFF00"/>
          </a:solidFill>
        </p:spPr>
        <p:txBody>
          <a:bodyPr/>
          <a:lstStyle/>
          <a:p>
            <a:pPr algn="ctr"/>
            <a:r>
              <a:rPr lang="fa-IR" dirty="0" smtClean="0">
                <a:solidFill>
                  <a:schemeClr val="tx1"/>
                </a:solidFill>
                <a:cs typeface="B Titr" panose="00000700000000000000" pitchFamily="2" charset="-78"/>
              </a:rPr>
              <a:t>نتیجه اول</a:t>
            </a:r>
            <a:endParaRPr lang="fa-IR" dirty="0">
              <a:solidFill>
                <a:schemeClr val="tx1"/>
              </a:solidFill>
              <a:cs typeface="B Titr" panose="00000700000000000000" pitchFamily="2" charset="-78"/>
            </a:endParaRPr>
          </a:p>
        </p:txBody>
      </p:sp>
      <p:pic>
        <p:nvPicPr>
          <p:cNvPr id="1025" name="Picture 1" descr="C:\Documents and Settings\Y@S\My Documents\My Music\A8L13SFCA236ESQCA5OCI6WCAYOY8U6CAFZCFLOCAHC9CW5CAY1WXYDCAKVZ3M8CAKTEOJYCAG7N9KUCALQ7PAMCAP57KAZCAM07C3BCAZSJDIZCAJUM72XCA0KE2WYCAL36IRACAMLB84NCAZWM5RZCASEQAUJ.jpg"/>
          <p:cNvPicPr>
            <a:picLocks noGrp="1" noChangeAspect="1" noChangeArrowheads="1"/>
          </p:cNvPicPr>
          <p:nvPr>
            <p:ph idx="1"/>
          </p:nvPr>
        </p:nvPicPr>
        <p:blipFill>
          <a:blip r:embed="rId2" cstate="print"/>
          <a:srcRect/>
          <a:stretch>
            <a:fillRect/>
          </a:stretch>
        </p:blipFill>
        <p:spPr bwMode="auto">
          <a:xfrm>
            <a:off x="3894" y="1988840"/>
            <a:ext cx="9144000" cy="4869160"/>
          </a:xfrm>
          <a:prstGeom prst="rect">
            <a:avLst/>
          </a:prstGeom>
          <a:noFill/>
        </p:spPr>
      </p:pic>
      <p:sp>
        <p:nvSpPr>
          <p:cNvPr id="6" name="Sun 5"/>
          <p:cNvSpPr/>
          <p:nvPr/>
        </p:nvSpPr>
        <p:spPr>
          <a:xfrm>
            <a:off x="5796136" y="1913018"/>
            <a:ext cx="3347864" cy="3244173"/>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solidFill>
                  <a:srgbClr val="002060"/>
                </a:solidFill>
                <a:cs typeface="B Titr" pitchFamily="2" charset="-78"/>
              </a:rPr>
              <a:t>تربیت چه مثبت و چه منفی امکان پذیر است</a:t>
            </a:r>
            <a:endParaRPr lang="fa-IR" sz="2000" dirty="0">
              <a:solidFill>
                <a:srgbClr val="002060"/>
              </a:solidFill>
              <a:cs typeface="B Titr" pitchFamily="2" charset="-78"/>
            </a:endParaRPr>
          </a:p>
        </p:txBody>
      </p:sp>
    </p:spTree>
    <p:extLst>
      <p:ext uri="{BB962C8B-B14F-4D97-AF65-F5344CB8AC3E}">
        <p14:creationId xmlns:p14="http://schemas.microsoft.com/office/powerpoint/2010/main" val="34102888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60648"/>
            <a:ext cx="6347713" cy="1669752"/>
          </a:xfrm>
          <a:solidFill>
            <a:srgbClr val="FFFF00"/>
          </a:solidFill>
        </p:spPr>
        <p:txBody>
          <a:bodyPr>
            <a:normAutofit/>
          </a:bodyPr>
          <a:lstStyle/>
          <a:p>
            <a:pPr algn="ctr" rtl="1"/>
            <a:r>
              <a:rPr lang="fa-IR" sz="2800" b="1" dirty="0" smtClean="0">
                <a:solidFill>
                  <a:schemeClr val="accent2">
                    <a:lumMod val="50000"/>
                  </a:schemeClr>
                </a:solidFill>
                <a:cs typeface="B Titr" panose="00000700000000000000" pitchFamily="2" charset="-78"/>
              </a:rPr>
              <a:t>نتیجه دوم</a:t>
            </a:r>
            <a:br>
              <a:rPr lang="fa-IR" sz="2800" b="1" dirty="0" smtClean="0">
                <a:solidFill>
                  <a:schemeClr val="accent2">
                    <a:lumMod val="50000"/>
                  </a:schemeClr>
                </a:solidFill>
                <a:cs typeface="B Titr" panose="00000700000000000000" pitchFamily="2" charset="-78"/>
              </a:rPr>
            </a:br>
            <a:r>
              <a:rPr lang="fa-IR" sz="2000" b="1" dirty="0" smtClean="0">
                <a:solidFill>
                  <a:schemeClr val="accent2">
                    <a:lumMod val="50000"/>
                  </a:schemeClr>
                </a:solidFill>
                <a:cs typeface="B Titr" panose="00000700000000000000" pitchFamily="2" charset="-78"/>
              </a:rPr>
              <a:t>(آرا مربیان بزرگ مسلمان در باره تربیت کودک- محمد عطاران ص 29 انتشارات مدرسه)</a:t>
            </a:r>
            <a:endParaRPr lang="en-US" sz="2800" b="1" dirty="0">
              <a:solidFill>
                <a:schemeClr val="accent2">
                  <a:lumMod val="50000"/>
                </a:schemeClr>
              </a:solidFill>
              <a:cs typeface="B Titr" panose="00000700000000000000" pitchFamily="2" charset="-78"/>
            </a:endParaRPr>
          </a:p>
        </p:txBody>
      </p:sp>
      <p:sp>
        <p:nvSpPr>
          <p:cNvPr id="3" name="Content Placeholder 2"/>
          <p:cNvSpPr>
            <a:spLocks noGrp="1"/>
          </p:cNvSpPr>
          <p:nvPr>
            <p:ph idx="1"/>
          </p:nvPr>
        </p:nvSpPr>
        <p:spPr/>
        <p:txBody>
          <a:bodyPr>
            <a:normAutofit/>
          </a:bodyPr>
          <a:lstStyle/>
          <a:p>
            <a:pPr algn="r" rtl="1"/>
            <a:r>
              <a:rPr lang="fa-IR" sz="2400" b="1" dirty="0" smtClean="0">
                <a:cs typeface="B Titr" panose="00000700000000000000" pitchFamily="2" charset="-78"/>
              </a:rPr>
              <a:t>به نظر غالب متفکران مسلمان ، هدف تربیت ، ایجاد اعتدال میان قوای سه گانه وجود آدمی است . بر مبنای این نظریه فضایلی که انسان باید به آن دست یابد عبارتند از : </a:t>
            </a:r>
          </a:p>
          <a:p>
            <a:pPr algn="r" rtl="1"/>
            <a:r>
              <a:rPr lang="fa-IR" sz="2400" b="1" dirty="0" smtClean="0">
                <a:cs typeface="B Titr" panose="00000700000000000000" pitchFamily="2" charset="-78"/>
              </a:rPr>
              <a:t>1- حکمت </a:t>
            </a:r>
          </a:p>
          <a:p>
            <a:pPr algn="r" rtl="1"/>
            <a:r>
              <a:rPr lang="fa-IR" sz="2400" b="1" dirty="0" smtClean="0">
                <a:cs typeface="B Titr" panose="00000700000000000000" pitchFamily="2" charset="-78"/>
              </a:rPr>
              <a:t>2- شجاعت </a:t>
            </a:r>
          </a:p>
          <a:p>
            <a:pPr algn="r" rtl="1"/>
            <a:r>
              <a:rPr lang="fa-IR" sz="2400" b="1" dirty="0" smtClean="0">
                <a:cs typeface="B Titr" panose="00000700000000000000" pitchFamily="2" charset="-78"/>
              </a:rPr>
              <a:t>3- عفت </a:t>
            </a:r>
          </a:p>
          <a:p>
            <a:pPr algn="r" rtl="1"/>
            <a:r>
              <a:rPr lang="fa-IR" sz="2400" b="1" dirty="0" smtClean="0">
                <a:cs typeface="B Titr" panose="00000700000000000000" pitchFamily="2" charset="-78"/>
              </a:rPr>
              <a:t>4- عدل </a:t>
            </a:r>
            <a:endParaRPr lang="en-US" sz="2400" b="1" dirty="0">
              <a:cs typeface="B Titr" panose="000007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5" y="3429000"/>
            <a:ext cx="5220072" cy="3411226"/>
          </a:xfrm>
          <a:prstGeom prst="rect">
            <a:avLst/>
          </a:prstGeom>
        </p:spPr>
      </p:pic>
    </p:spTree>
    <p:extLst>
      <p:ext uri="{BB962C8B-B14F-4D97-AF65-F5344CB8AC3E}">
        <p14:creationId xmlns:p14="http://schemas.microsoft.com/office/powerpoint/2010/main" val="4773790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tx1"/>
                </a:solidFill>
                <a:cs typeface="B Titr" pitchFamily="2" charset="-78"/>
              </a:rPr>
              <a:t>مبانی آموزش و پرورش </a:t>
            </a:r>
            <a:endParaRPr lang="fa-IR" dirty="0">
              <a:solidFill>
                <a:schemeClr val="tx1"/>
              </a:solidFill>
              <a:cs typeface="B Titr" pitchFamily="2" charset="-78"/>
            </a:endParaRPr>
          </a:p>
        </p:txBody>
      </p:sp>
      <p:pic>
        <p:nvPicPr>
          <p:cNvPr id="1026" name="Picture 2" descr="C:\Documents and Settings\All Users\Documents\My Pictures\Sample Pictures\sea_odyssey.jpg"/>
          <p:cNvPicPr>
            <a:picLocks noGrp="1" noChangeAspect="1" noChangeArrowheads="1"/>
          </p:cNvPicPr>
          <p:nvPr>
            <p:ph idx="1"/>
          </p:nvPr>
        </p:nvPicPr>
        <p:blipFill>
          <a:blip r:embed="rId2" cstate="print"/>
          <a:stretch>
            <a:fillRect/>
          </a:stretch>
        </p:blipFill>
        <p:spPr bwMode="auto">
          <a:xfrm>
            <a:off x="63496" y="2160588"/>
            <a:ext cx="9080504" cy="469741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3496" y="5301208"/>
            <a:ext cx="6323405" cy="461665"/>
          </a:xfrm>
          <a:prstGeom prst="rect">
            <a:avLst/>
          </a:prstGeom>
          <a:noFill/>
        </p:spPr>
        <p:txBody>
          <a:bodyPr wrap="square" rtlCol="1">
            <a:spAutoFit/>
          </a:bodyPr>
          <a:lstStyle/>
          <a:p>
            <a:r>
              <a:rPr lang="fa-IR" sz="2400" dirty="0" smtClean="0">
                <a:solidFill>
                  <a:srgbClr val="FFFF00"/>
                </a:solidFill>
                <a:cs typeface="B Titr" pitchFamily="2" charset="-78"/>
              </a:rPr>
              <a:t>سیر تحول پداگوژی یا علم تربیت(</a:t>
            </a:r>
            <a:r>
              <a:rPr lang="en-US" sz="2400" dirty="0" smtClean="0">
                <a:solidFill>
                  <a:srgbClr val="FFFF00"/>
                </a:solidFill>
                <a:cs typeface="B Titr" pitchFamily="2" charset="-78"/>
              </a:rPr>
              <a:t>Pedagogy</a:t>
            </a:r>
            <a:r>
              <a:rPr lang="fa-IR" sz="2400" dirty="0" smtClean="0">
                <a:solidFill>
                  <a:srgbClr val="FFFF00"/>
                </a:solidFill>
                <a:cs typeface="B Titr" pitchFamily="2" charset="-78"/>
              </a:rPr>
              <a:t>)</a:t>
            </a:r>
            <a:endParaRPr lang="fa-IR" sz="2400" dirty="0">
              <a:solidFill>
                <a:srgbClr val="FFFF00"/>
              </a:solidFill>
              <a:cs typeface="B Titr" pitchFamily="2" charset="-78"/>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124744"/>
            <a:ext cx="6984776" cy="5328592"/>
          </a:xfrm>
        </p:spPr>
        <p:txBody>
          <a:bodyPr>
            <a:noAutofit/>
          </a:bodyPr>
          <a:lstStyle/>
          <a:p>
            <a:pPr algn="r" rtl="1"/>
            <a:r>
              <a:rPr lang="fa-IR" sz="2000" dirty="0" smtClean="0">
                <a:solidFill>
                  <a:srgbClr val="C00000"/>
                </a:solidFill>
                <a:cs typeface="B Titr" pitchFamily="2" charset="-78"/>
              </a:rPr>
              <a:t>پداگوژی یا علم تربیت </a:t>
            </a:r>
            <a:r>
              <a:rPr lang="fa-IR" sz="2000" dirty="0" smtClean="0">
                <a:cs typeface="B Titr" pitchFamily="2" charset="-78"/>
              </a:rPr>
              <a:t>مثل تربیت تعریف آن دشوار است و در ارتباط با موضوع ،محتوا و روش آن اتفاق نظر وجود ندارد ، حتی در مورد علم بودن آن نیز تردید وجود دارد. </a:t>
            </a:r>
          </a:p>
          <a:p>
            <a:pPr algn="r" rtl="1"/>
            <a:r>
              <a:rPr lang="fa-IR" sz="2000" dirty="0" smtClean="0">
                <a:cs typeface="B Titr" pitchFamily="2" charset="-78"/>
              </a:rPr>
              <a:t>در گذشته تجزیه و تحلیل عمل تربیتی معمول نبود . کاربرد </a:t>
            </a:r>
            <a:r>
              <a:rPr lang="fa-IR" sz="2000" dirty="0" smtClean="0">
                <a:solidFill>
                  <a:srgbClr val="C00000"/>
                </a:solidFill>
                <a:cs typeface="B Titr" pitchFamily="2" charset="-78"/>
              </a:rPr>
              <a:t>روش علمی ، مشاهده </a:t>
            </a:r>
            <a:r>
              <a:rPr lang="fa-IR" sz="2000" dirty="0" smtClean="0">
                <a:cs typeface="B Titr" pitchFamily="2" charset="-78"/>
              </a:rPr>
              <a:t>، </a:t>
            </a:r>
            <a:r>
              <a:rPr lang="fa-IR" sz="2000" dirty="0" smtClean="0">
                <a:solidFill>
                  <a:srgbClr val="C00000"/>
                </a:solidFill>
                <a:cs typeface="B Titr" pitchFamily="2" charset="-78"/>
              </a:rPr>
              <a:t>اندازه گیری </a:t>
            </a:r>
            <a:r>
              <a:rPr lang="fa-IR" sz="2000" dirty="0" smtClean="0">
                <a:cs typeface="B Titr" pitchFamily="2" charset="-78"/>
              </a:rPr>
              <a:t>و ... در موقعیتهای تربیتی غیرممکن تلقی می شد. حتی </a:t>
            </a:r>
            <a:r>
              <a:rPr lang="fa-IR" sz="2000" dirty="0" smtClean="0">
                <a:solidFill>
                  <a:srgbClr val="C00000"/>
                </a:solidFill>
                <a:cs typeface="B Titr" pitchFamily="2" charset="-78"/>
              </a:rPr>
              <a:t>روسو</a:t>
            </a:r>
            <a:r>
              <a:rPr lang="fa-IR" sz="2000" dirty="0" smtClean="0">
                <a:cs typeface="B Titr" pitchFamily="2" charset="-78"/>
              </a:rPr>
              <a:t> زمان را برای تحقق تعلیم و تریبت علمی مساعد نمی دانست . او به مربیان توصیه می کرد که : </a:t>
            </a:r>
            <a:r>
              <a:rPr lang="fa-IR" sz="2000" dirty="0" smtClean="0">
                <a:solidFill>
                  <a:srgbClr val="C00000"/>
                </a:solidFill>
                <a:cs typeface="B Titr" pitchFamily="2" charset="-78"/>
              </a:rPr>
              <a:t>قبل از پرداختن به مشاهده و مطالعه کودک ، با انجام یک سری مطالعات ، برای کار بست روشهای علمی در تعلیم و تربیت آماده شوند. </a:t>
            </a:r>
          </a:p>
          <a:p>
            <a:pPr algn="r" rtl="1"/>
            <a:r>
              <a:rPr lang="fa-IR" sz="2000" dirty="0" smtClean="0">
                <a:cs typeface="B Titr" pitchFamily="2" charset="-78"/>
              </a:rPr>
              <a:t>البته </a:t>
            </a:r>
            <a:r>
              <a:rPr lang="fa-IR" sz="2000" dirty="0" smtClean="0">
                <a:solidFill>
                  <a:srgbClr val="C00000"/>
                </a:solidFill>
                <a:cs typeface="B Titr" pitchFamily="2" charset="-78"/>
              </a:rPr>
              <a:t>کانت</a:t>
            </a:r>
            <a:r>
              <a:rPr lang="fa-IR" sz="2000" dirty="0" smtClean="0">
                <a:cs typeface="B Titr" pitchFamily="2" charset="-78"/>
              </a:rPr>
              <a:t> ( قرن 18 ) آزمایش را در تعلیم وتربیت غیر ممکن نمی دانست او بیشتر به تعلیم وتربیت تجربی معتقد بود تا تعلیم و تربیت آزمایشی و علمی . </a:t>
            </a:r>
            <a:r>
              <a:rPr lang="fa-IR" sz="2000" dirty="0" smtClean="0">
                <a:solidFill>
                  <a:srgbClr val="C00000"/>
                </a:solidFill>
                <a:cs typeface="B Titr" pitchFamily="2" charset="-78"/>
              </a:rPr>
              <a:t>کانت</a:t>
            </a:r>
            <a:r>
              <a:rPr lang="fa-IR" sz="2000" dirty="0" smtClean="0">
                <a:cs typeface="B Titr" pitchFamily="2" charset="-78"/>
              </a:rPr>
              <a:t> می گوید :</a:t>
            </a:r>
          </a:p>
          <a:p>
            <a:pPr algn="r" rtl="1"/>
            <a:r>
              <a:rPr lang="fa-IR" sz="2000" dirty="0" smtClean="0">
                <a:solidFill>
                  <a:srgbClr val="C00000"/>
                </a:solidFill>
                <a:cs typeface="B Titr" pitchFamily="2" charset="-78"/>
              </a:rPr>
              <a:t>تعلیم وتربیت هنری است که فقط با جمع شدن نتیجه تجارب چند نسل کامل می شود </a:t>
            </a:r>
            <a:endParaRPr lang="fa-IR" sz="2000" dirty="0">
              <a:solidFill>
                <a:srgbClr val="C00000"/>
              </a:solidFill>
              <a:cs typeface="B Titr" pitchFamily="2" charset="-78"/>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268760"/>
            <a:ext cx="6400800" cy="5589240"/>
          </a:xfrm>
        </p:spPr>
        <p:txBody>
          <a:bodyPr>
            <a:noAutofit/>
          </a:bodyPr>
          <a:lstStyle/>
          <a:p>
            <a:pPr algn="r" rtl="1"/>
            <a:r>
              <a:rPr lang="fa-IR" dirty="0" smtClean="0">
                <a:cs typeface="B Titr" pitchFamily="2" charset="-78"/>
              </a:rPr>
              <a:t>در سال 1898 یکی از صاحب نظران ، تربیت را </a:t>
            </a:r>
            <a:r>
              <a:rPr lang="fa-IR" dirty="0" smtClean="0">
                <a:solidFill>
                  <a:srgbClr val="FF0000"/>
                </a:solidFill>
                <a:cs typeface="B Titr" pitchFamily="2" charset="-78"/>
              </a:rPr>
              <a:t>فرآیندی تصادفی </a:t>
            </a:r>
            <a:r>
              <a:rPr lang="fa-IR" dirty="0" smtClean="0">
                <a:cs typeface="B Titr" pitchFamily="2" charset="-78"/>
              </a:rPr>
              <a:t>می دانست که </a:t>
            </a:r>
            <a:r>
              <a:rPr lang="fa-IR" dirty="0" smtClean="0">
                <a:solidFill>
                  <a:srgbClr val="FF0000"/>
                </a:solidFill>
                <a:cs typeface="B Titr" pitchFamily="2" charset="-78"/>
              </a:rPr>
              <a:t>روش علمی </a:t>
            </a:r>
            <a:r>
              <a:rPr lang="fa-IR" dirty="0" smtClean="0">
                <a:cs typeface="B Titr" pitchFamily="2" charset="-78"/>
              </a:rPr>
              <a:t>به هیج وجه در آن راه نیافته است .</a:t>
            </a:r>
          </a:p>
          <a:p>
            <a:pPr algn="r" rtl="1"/>
            <a:r>
              <a:rPr lang="fa-IR" dirty="0" smtClean="0">
                <a:cs typeface="B Titr" pitchFamily="2" charset="-78"/>
              </a:rPr>
              <a:t>به تدریج با پیشرفت علم علی الخصوص </a:t>
            </a:r>
            <a:r>
              <a:rPr lang="fa-IR" dirty="0" smtClean="0">
                <a:solidFill>
                  <a:srgbClr val="FF0000"/>
                </a:solidFill>
                <a:cs typeface="B Titr" pitchFamily="2" charset="-78"/>
              </a:rPr>
              <a:t>علوم مرتبط با انسان </a:t>
            </a:r>
            <a:r>
              <a:rPr lang="fa-IR" dirty="0" smtClean="0">
                <a:cs typeface="B Titr" pitchFamily="2" charset="-78"/>
              </a:rPr>
              <a:t> </a:t>
            </a:r>
            <a:r>
              <a:rPr lang="fa-IR" dirty="0" smtClean="0">
                <a:solidFill>
                  <a:srgbClr val="FF0000"/>
                </a:solidFill>
                <a:cs typeface="B Titr" pitchFamily="2" charset="-78"/>
              </a:rPr>
              <a:t>علم تربیت </a:t>
            </a:r>
            <a:r>
              <a:rPr lang="fa-IR" dirty="0" smtClean="0">
                <a:cs typeface="B Titr" pitchFamily="2" charset="-78"/>
              </a:rPr>
              <a:t>و یا آنچه امروزه </a:t>
            </a:r>
            <a:r>
              <a:rPr lang="fa-IR" dirty="0" smtClean="0">
                <a:solidFill>
                  <a:srgbClr val="FF0000"/>
                </a:solidFill>
                <a:cs typeface="B Titr" pitchFamily="2" charset="-78"/>
              </a:rPr>
              <a:t>علوم تربیتی </a:t>
            </a:r>
            <a:r>
              <a:rPr lang="fa-IR" dirty="0" smtClean="0">
                <a:cs typeface="B Titr" pitchFamily="2" charset="-78"/>
              </a:rPr>
              <a:t>می نامند ، بوجود آمد.</a:t>
            </a:r>
          </a:p>
          <a:p>
            <a:pPr algn="r" rtl="1"/>
            <a:r>
              <a:rPr lang="fa-IR" u="sng" dirty="0" smtClean="0">
                <a:solidFill>
                  <a:srgbClr val="FF0000"/>
                </a:solidFill>
                <a:cs typeface="B Titr" pitchFamily="2" charset="-78"/>
              </a:rPr>
              <a:t>معنی پداگوژی ( کتاب فلسفی لالند)</a:t>
            </a:r>
            <a:r>
              <a:rPr lang="fa-IR" dirty="0" smtClean="0">
                <a:solidFill>
                  <a:srgbClr val="FF0000"/>
                </a:solidFill>
                <a:cs typeface="B Titr" pitchFamily="2" charset="-78"/>
              </a:rPr>
              <a:t> </a:t>
            </a:r>
            <a:r>
              <a:rPr lang="fa-IR" dirty="0" smtClean="0">
                <a:cs typeface="B Titr" pitchFamily="2" charset="-78"/>
              </a:rPr>
              <a:t>: </a:t>
            </a:r>
            <a:r>
              <a:rPr lang="fa-IR" dirty="0" smtClean="0">
                <a:solidFill>
                  <a:srgbClr val="0070C0"/>
                </a:solidFill>
                <a:cs typeface="B Titr" pitchFamily="2" charset="-78"/>
              </a:rPr>
              <a:t>این کلمه ریشه یونانی دارد ، و به وظیفه ی برده ای که اداره و هدایت اطفال را بر عهده داشته است ، گفته می شده است . عمل این فرد پداگوژی نام دارد . </a:t>
            </a:r>
          </a:p>
          <a:p>
            <a:pPr algn="r" rtl="1"/>
            <a:r>
              <a:rPr lang="fa-IR" dirty="0" smtClean="0">
                <a:solidFill>
                  <a:srgbClr val="0070C0"/>
                </a:solidFill>
                <a:cs typeface="B Titr" pitchFamily="2" charset="-78"/>
              </a:rPr>
              <a:t>در سال 1910 لوسین سل لوریه «</a:t>
            </a:r>
            <a:r>
              <a:rPr lang="fa-IR" dirty="0" smtClean="0">
                <a:solidFill>
                  <a:srgbClr val="FF0000"/>
                </a:solidFill>
                <a:cs typeface="B Titr" pitchFamily="2" charset="-78"/>
              </a:rPr>
              <a:t>طرح کلی علم پداگوژیک</a:t>
            </a:r>
            <a:r>
              <a:rPr lang="fa-IR" dirty="0" smtClean="0">
                <a:solidFill>
                  <a:srgbClr val="0070C0"/>
                </a:solidFill>
                <a:cs typeface="B Titr" pitchFamily="2" charset="-78"/>
              </a:rPr>
              <a:t>» را مطرح کرد .    او عقیده داشت که علم پداگوژیک را باید از هنر پرورش اطفال جدا کرد . همچنین لوریه </a:t>
            </a:r>
            <a:r>
              <a:rPr lang="fa-IR" dirty="0" smtClean="0">
                <a:solidFill>
                  <a:srgbClr val="FF0000"/>
                </a:solidFill>
                <a:cs typeface="B Titr" pitchFamily="2" charset="-78"/>
              </a:rPr>
              <a:t>هدف پداگوژِ ی را ، کشف قوانین ، فرآیندها و تواناییهایی است که در جریان تعلیم وتربیت ظاهر می شوند وبر آن تأثیر دارند می دانند. </a:t>
            </a:r>
          </a:p>
          <a:p>
            <a:pPr algn="r" rtl="1"/>
            <a:r>
              <a:rPr lang="fa-IR" dirty="0" smtClean="0">
                <a:solidFill>
                  <a:srgbClr val="0070C0"/>
                </a:solidFill>
                <a:cs typeface="B Titr" pitchFamily="2" charset="-78"/>
              </a:rPr>
              <a:t>لوریه اضافه می کند که ، پداگوژی ابهام را در فعالیتهای تربیتی را از بین می برد حتی با کمک پداگوژی می توان تا حدودی پیش بینی نتایج بعضی از شیوه های تربیتی را کرد . </a:t>
            </a:r>
            <a:endParaRPr lang="fa-IR" dirty="0">
              <a:solidFill>
                <a:srgbClr val="0070C0"/>
              </a:solidFill>
              <a:cs typeface="B Titr" pitchFamily="2"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b="1" dirty="0" smtClean="0">
                <a:solidFill>
                  <a:schemeClr val="tx1"/>
                </a:solidFill>
                <a:cs typeface="B Titr" panose="00000700000000000000" pitchFamily="2" charset="-78"/>
              </a:rPr>
              <a:t>به قول مولوی :</a:t>
            </a:r>
            <a:endParaRPr lang="fa-IR" b="1" dirty="0">
              <a:solidFill>
                <a:schemeClr val="tx1"/>
              </a:solidFill>
              <a:cs typeface="B Titr" panose="00000700000000000000" pitchFamily="2" charset="-78"/>
            </a:endParaRPr>
          </a:p>
        </p:txBody>
      </p:sp>
      <p:sp>
        <p:nvSpPr>
          <p:cNvPr id="3" name="Content Placeholder 2"/>
          <p:cNvSpPr>
            <a:spLocks noGrp="1"/>
          </p:cNvSpPr>
          <p:nvPr>
            <p:ph idx="1"/>
          </p:nvPr>
        </p:nvSpPr>
        <p:spPr>
          <a:xfrm>
            <a:off x="0" y="1981200"/>
            <a:ext cx="8964488" cy="4876800"/>
          </a:xfrm>
        </p:spPr>
        <p:txBody>
          <a:bodyPr>
            <a:noAutofit/>
          </a:bodyPr>
          <a:lstStyle/>
          <a:p>
            <a:pPr indent="0" algn="r" rtl="1">
              <a:buNone/>
            </a:pPr>
            <a:r>
              <a:rPr lang="fa-IR" sz="2000" b="1" dirty="0" smtClean="0">
                <a:cs typeface="B Titr" panose="00000700000000000000" pitchFamily="2" charset="-78"/>
              </a:rPr>
              <a:t>روزها فکر من اینست و همه شب سخنم      </a:t>
            </a:r>
            <a:r>
              <a:rPr lang="fa-IR" sz="2000" b="1" dirty="0" smtClean="0">
                <a:cs typeface="B Titr" panose="00000700000000000000" pitchFamily="2" charset="-78"/>
              </a:rPr>
              <a:t>           </a:t>
            </a:r>
            <a:r>
              <a:rPr lang="fa-IR" sz="2000" b="1" dirty="0" smtClean="0">
                <a:cs typeface="B Titr" panose="00000700000000000000" pitchFamily="2" charset="-78"/>
              </a:rPr>
              <a:t>که چرا غافل از احوال دل خویشتنم </a:t>
            </a:r>
            <a:br>
              <a:rPr lang="fa-IR" sz="2000" b="1" dirty="0" smtClean="0">
                <a:cs typeface="B Titr" panose="00000700000000000000" pitchFamily="2" charset="-78"/>
              </a:rPr>
            </a:br>
            <a:r>
              <a:rPr lang="fa-IR" sz="2000" b="1" dirty="0" smtClean="0">
                <a:cs typeface="B Titr" panose="00000700000000000000" pitchFamily="2" charset="-78"/>
              </a:rPr>
              <a:t/>
            </a:r>
            <a:br>
              <a:rPr lang="fa-IR" sz="2000" b="1" dirty="0" smtClean="0">
                <a:cs typeface="B Titr" panose="00000700000000000000" pitchFamily="2" charset="-78"/>
              </a:rPr>
            </a:br>
            <a:r>
              <a:rPr lang="fa-IR" sz="2000" b="1" dirty="0" smtClean="0">
                <a:cs typeface="B Titr" panose="00000700000000000000" pitchFamily="2" charset="-78"/>
              </a:rPr>
              <a:t>از کجا آمده ام، آمدنم بهر چه بود          </a:t>
            </a:r>
            <a:r>
              <a:rPr lang="fa-IR" sz="2000" b="1" dirty="0" smtClean="0">
                <a:cs typeface="B Titr" panose="00000700000000000000" pitchFamily="2" charset="-78"/>
              </a:rPr>
              <a:t>              </a:t>
            </a:r>
            <a:r>
              <a:rPr lang="fa-IR" sz="2000" b="1" dirty="0" smtClean="0">
                <a:cs typeface="B Titr" panose="00000700000000000000" pitchFamily="2" charset="-78"/>
              </a:rPr>
              <a:t>به کجا می روم؟ آخر ننمایی وطنم </a:t>
            </a:r>
            <a:br>
              <a:rPr lang="fa-IR" sz="2000" b="1" dirty="0" smtClean="0">
                <a:cs typeface="B Titr" panose="00000700000000000000" pitchFamily="2" charset="-78"/>
              </a:rPr>
            </a:br>
            <a:r>
              <a:rPr lang="fa-IR" sz="2000" b="1" dirty="0" smtClean="0">
                <a:cs typeface="B Titr" panose="00000700000000000000" pitchFamily="2" charset="-78"/>
              </a:rPr>
              <a:t/>
            </a:r>
            <a:br>
              <a:rPr lang="fa-IR" sz="2000" b="1" dirty="0" smtClean="0">
                <a:cs typeface="B Titr" panose="00000700000000000000" pitchFamily="2" charset="-78"/>
              </a:rPr>
            </a:br>
            <a:r>
              <a:rPr lang="fa-IR" b="1" dirty="0" smtClean="0">
                <a:cs typeface="B Titr" panose="00000700000000000000" pitchFamily="2" charset="-78"/>
              </a:rPr>
              <a:t>مانده ام سخت عجب، کز چه سبب ساخت مرا </a:t>
            </a:r>
            <a:r>
              <a:rPr lang="fa-IR" b="1" dirty="0" smtClean="0">
                <a:cs typeface="B Titr" panose="00000700000000000000" pitchFamily="2" charset="-78"/>
              </a:rPr>
              <a:t>            یا </a:t>
            </a:r>
            <a:r>
              <a:rPr lang="fa-IR" b="1" dirty="0" smtClean="0">
                <a:cs typeface="B Titr" panose="00000700000000000000" pitchFamily="2" charset="-78"/>
              </a:rPr>
              <a:t>چه بوده است مراد وی ازین ساختنم</a:t>
            </a:r>
            <a:r>
              <a:rPr lang="fa-IR" sz="2000" b="1" dirty="0" smtClean="0">
                <a:cs typeface="B Titr" panose="00000700000000000000" pitchFamily="2" charset="-78"/>
              </a:rPr>
              <a:t> </a:t>
            </a:r>
            <a:br>
              <a:rPr lang="fa-IR" sz="2000" b="1" dirty="0" smtClean="0">
                <a:cs typeface="B Titr" panose="00000700000000000000" pitchFamily="2" charset="-78"/>
              </a:rPr>
            </a:br>
            <a:r>
              <a:rPr lang="fa-IR" sz="2000" b="1" dirty="0" smtClean="0">
                <a:cs typeface="B Titr" panose="00000700000000000000" pitchFamily="2" charset="-78"/>
              </a:rPr>
              <a:t/>
            </a:r>
            <a:br>
              <a:rPr lang="fa-IR" sz="2000" b="1" dirty="0" smtClean="0">
                <a:cs typeface="B Titr" panose="00000700000000000000" pitchFamily="2" charset="-78"/>
              </a:rPr>
            </a:br>
            <a:r>
              <a:rPr lang="fa-IR" sz="2000" b="1" dirty="0" smtClean="0">
                <a:cs typeface="B Titr" panose="00000700000000000000" pitchFamily="2" charset="-78"/>
              </a:rPr>
              <a:t>جان که از عالم علوی است، یقین می دانم  </a:t>
            </a:r>
            <a:r>
              <a:rPr lang="fa-IR" sz="2000" b="1" dirty="0" smtClean="0">
                <a:cs typeface="B Titr" panose="00000700000000000000" pitchFamily="2" charset="-78"/>
              </a:rPr>
              <a:t>        </a:t>
            </a:r>
            <a:r>
              <a:rPr lang="fa-IR" sz="2000" b="1" dirty="0" smtClean="0">
                <a:cs typeface="B Titr" panose="00000700000000000000" pitchFamily="2" charset="-78"/>
              </a:rPr>
              <a:t>رخت خود باز برآنم که </a:t>
            </a:r>
            <a:r>
              <a:rPr lang="fa-IR" sz="2000" b="1" dirty="0" smtClean="0">
                <a:cs typeface="B Titr" panose="00000700000000000000" pitchFamily="2" charset="-78"/>
              </a:rPr>
              <a:t>همان جا </a:t>
            </a:r>
            <a:r>
              <a:rPr lang="fa-IR" sz="2000" b="1" dirty="0" smtClean="0">
                <a:cs typeface="B Titr" panose="00000700000000000000" pitchFamily="2" charset="-78"/>
              </a:rPr>
              <a:t>فکنم </a:t>
            </a:r>
            <a:br>
              <a:rPr lang="fa-IR" sz="2000" b="1" dirty="0" smtClean="0">
                <a:cs typeface="B Titr" panose="00000700000000000000" pitchFamily="2" charset="-78"/>
              </a:rPr>
            </a:br>
            <a:r>
              <a:rPr lang="fa-IR" sz="2000" b="1" dirty="0" smtClean="0">
                <a:cs typeface="B Titr" panose="00000700000000000000" pitchFamily="2" charset="-78"/>
              </a:rPr>
              <a:t/>
            </a:r>
            <a:br>
              <a:rPr lang="fa-IR" sz="2000" b="1" dirty="0" smtClean="0">
                <a:cs typeface="B Titr" panose="00000700000000000000" pitchFamily="2" charset="-78"/>
              </a:rPr>
            </a:br>
            <a:r>
              <a:rPr lang="fa-IR" sz="2000" b="1" dirty="0" smtClean="0">
                <a:cs typeface="B Titr" panose="00000700000000000000" pitchFamily="2" charset="-78"/>
              </a:rPr>
              <a:t>مرغ باغ ملکوتم ، نیم از عالم  خاک         </a:t>
            </a:r>
            <a:r>
              <a:rPr lang="fa-IR" sz="2000" b="1" dirty="0" smtClean="0">
                <a:cs typeface="B Titr" panose="00000700000000000000" pitchFamily="2" charset="-78"/>
              </a:rPr>
              <a:t>             </a:t>
            </a:r>
            <a:r>
              <a:rPr lang="fa-IR" sz="2000" b="1" dirty="0" smtClean="0">
                <a:cs typeface="B Titr" panose="00000700000000000000" pitchFamily="2" charset="-78"/>
              </a:rPr>
              <a:t>دو سه روزی قفسی ساخته اند از بدنم</a:t>
            </a:r>
          </a:p>
          <a:p>
            <a:pPr algn="just"/>
            <a:endParaRPr lang="fa-IR" sz="1600" b="1" dirty="0">
              <a:cs typeface="B Titr" panose="00000700000000000000" pitchFamily="2" charset="-78"/>
            </a:endParaRPr>
          </a:p>
        </p:txBody>
      </p:sp>
    </p:spTree>
    <p:extLst>
      <p:ext uri="{BB962C8B-B14F-4D97-AF65-F5344CB8AC3E}">
        <p14:creationId xmlns:p14="http://schemas.microsoft.com/office/powerpoint/2010/main" val="2807184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68760"/>
            <a:ext cx="7772400" cy="5472608"/>
          </a:xfrm>
        </p:spPr>
        <p:txBody>
          <a:bodyPr>
            <a:noAutofit/>
          </a:bodyPr>
          <a:lstStyle/>
          <a:p>
            <a:pPr algn="r" rtl="1"/>
            <a:r>
              <a:rPr lang="fa-IR" sz="2400" dirty="0" smtClean="0">
                <a:cs typeface="B Titr" pitchFamily="2" charset="-78"/>
              </a:rPr>
              <a:t>در </a:t>
            </a:r>
            <a:r>
              <a:rPr lang="fa-IR" sz="2400" dirty="0" smtClean="0">
                <a:solidFill>
                  <a:srgbClr val="FF0000"/>
                </a:solidFill>
                <a:cs typeface="B Titr" pitchFamily="2" charset="-78"/>
              </a:rPr>
              <a:t>لغت نامه لالند </a:t>
            </a:r>
            <a:r>
              <a:rPr lang="fa-IR" sz="2400" dirty="0" smtClean="0">
                <a:cs typeface="B Titr" pitchFamily="2" charset="-78"/>
              </a:rPr>
              <a:t>علاوه بر ذکر ریشه یونانی کلمه پداگوژی یک معنی مجازی برای این کلمه ذکر می کند </a:t>
            </a:r>
            <a:r>
              <a:rPr lang="fa-IR" sz="2400" dirty="0" smtClean="0">
                <a:solidFill>
                  <a:srgbClr val="FF0000"/>
                </a:solidFill>
                <a:cs typeface="B Titr" pitchFamily="2" charset="-78"/>
              </a:rPr>
              <a:t>و آن تربیت و مخصوصا تربیت اخلاقی </a:t>
            </a:r>
            <a:r>
              <a:rPr lang="fa-IR" sz="2400" dirty="0" smtClean="0">
                <a:cs typeface="B Titr" pitchFamily="2" charset="-78"/>
              </a:rPr>
              <a:t>است . </a:t>
            </a:r>
          </a:p>
          <a:p>
            <a:pPr algn="r" rtl="1"/>
            <a:r>
              <a:rPr lang="fa-IR" sz="2400" dirty="0" smtClean="0">
                <a:solidFill>
                  <a:srgbClr val="FF0000"/>
                </a:solidFill>
                <a:cs typeface="B Titr" pitchFamily="2" charset="-78"/>
              </a:rPr>
              <a:t>لغت نامه بویسّون </a:t>
            </a:r>
            <a:r>
              <a:rPr lang="fa-IR" sz="2400" dirty="0" smtClean="0">
                <a:cs typeface="B Titr" pitchFamily="2" charset="-78"/>
              </a:rPr>
              <a:t>برای کلمه مذکور تعریف جامع تری دارد و آن عبارت است از: </a:t>
            </a:r>
            <a:r>
              <a:rPr lang="fa-IR" sz="2400" dirty="0" smtClean="0">
                <a:solidFill>
                  <a:srgbClr val="FF0000"/>
                </a:solidFill>
                <a:cs typeface="B Titr" pitchFamily="2" charset="-78"/>
              </a:rPr>
              <a:t>علم تربیت ، اعم از تربیت بدنی ، ذهنی و اخلاقی </a:t>
            </a:r>
          </a:p>
          <a:p>
            <a:pPr algn="r" rtl="1"/>
            <a:r>
              <a:rPr lang="fa-IR" sz="2400" dirty="0" smtClean="0">
                <a:solidFill>
                  <a:srgbClr val="FF0000"/>
                </a:solidFill>
                <a:cs typeface="B Titr" pitchFamily="2" charset="-78"/>
              </a:rPr>
              <a:t>دورکیم </a:t>
            </a:r>
            <a:r>
              <a:rPr lang="fa-IR" sz="2400" dirty="0" smtClean="0">
                <a:cs typeface="B Titr" pitchFamily="2" charset="-78"/>
              </a:rPr>
              <a:t>(1911) پداگوژی را یک« </a:t>
            </a:r>
            <a:r>
              <a:rPr lang="fa-IR" sz="2400" dirty="0" smtClean="0">
                <a:solidFill>
                  <a:srgbClr val="FF0000"/>
                </a:solidFill>
                <a:cs typeface="B Titr" pitchFamily="2" charset="-78"/>
              </a:rPr>
              <a:t>نظریه عملی» </a:t>
            </a:r>
            <a:r>
              <a:rPr lang="fa-IR" sz="2400" dirty="0" smtClean="0">
                <a:cs typeface="B Titr" pitchFamily="2" charset="-78"/>
              </a:rPr>
              <a:t>می داند ، نظریه ای که موضوعش تفکّر در باره نظام ها و شیوه های تربیتی است . </a:t>
            </a:r>
          </a:p>
          <a:p>
            <a:pPr algn="r" rtl="1"/>
            <a:r>
              <a:rPr lang="fa-IR" sz="2400" dirty="0" smtClean="0">
                <a:solidFill>
                  <a:srgbClr val="FF0000"/>
                </a:solidFill>
                <a:cs typeface="B Titr" pitchFamily="2" charset="-78"/>
              </a:rPr>
              <a:t>جان دیویی </a:t>
            </a:r>
            <a:r>
              <a:rPr lang="fa-IR" sz="2400" dirty="0" smtClean="0">
                <a:cs typeface="B Titr" pitchFamily="2" charset="-78"/>
              </a:rPr>
              <a:t>«نظریه عملی » یا «پداگوژی» را </a:t>
            </a:r>
            <a:r>
              <a:rPr lang="fa-IR" sz="2400" dirty="0" smtClean="0">
                <a:solidFill>
                  <a:srgbClr val="FF0000"/>
                </a:solidFill>
                <a:cs typeface="B Titr" pitchFamily="2" charset="-78"/>
              </a:rPr>
              <a:t>علم</a:t>
            </a:r>
            <a:r>
              <a:rPr lang="fa-IR" sz="2400" dirty="0" smtClean="0">
                <a:cs typeface="B Titr" pitchFamily="2" charset="-78"/>
              </a:rPr>
              <a:t> می داند زیرا : </a:t>
            </a:r>
          </a:p>
          <a:p>
            <a:pPr algn="r" rtl="1"/>
            <a:r>
              <a:rPr lang="fa-IR" sz="2400" dirty="0" smtClean="0">
                <a:cs typeface="B Titr" pitchFamily="2" charset="-78"/>
              </a:rPr>
              <a:t>1- در آن روش های تحقیق مانند سایر علوم وجود دارد.</a:t>
            </a:r>
          </a:p>
          <a:p>
            <a:pPr algn="r" rtl="1"/>
            <a:r>
              <a:rPr lang="fa-IR" sz="2400" dirty="0" smtClean="0">
                <a:cs typeface="B Titr" pitchFamily="2" charset="-78"/>
              </a:rPr>
              <a:t> 2 – دارای یک سری اصول راهنما می باشد . </a:t>
            </a:r>
            <a:endParaRPr lang="fa-IR" sz="2400" dirty="0">
              <a:cs typeface="B Titr" pitchFamily="2" charset="-78"/>
            </a:endParaRPr>
          </a:p>
        </p:txBody>
      </p:sp>
    </p:spTree>
    <p:extLst>
      <p:ext uri="{BB962C8B-B14F-4D97-AF65-F5344CB8AC3E}">
        <p14:creationId xmlns:p14="http://schemas.microsoft.com/office/powerpoint/2010/main" val="18344902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96752"/>
            <a:ext cx="7448872" cy="5661248"/>
          </a:xfrm>
        </p:spPr>
        <p:txBody>
          <a:bodyPr>
            <a:noAutofit/>
          </a:bodyPr>
          <a:lstStyle/>
          <a:p>
            <a:pPr algn="just" rtl="1"/>
            <a:r>
              <a:rPr lang="fa-IR" sz="2000" dirty="0" smtClean="0">
                <a:cs typeface="B Titr" pitchFamily="2" charset="-78"/>
              </a:rPr>
              <a:t>سرانجام </a:t>
            </a:r>
            <a:r>
              <a:rPr lang="fa-IR" sz="2000" dirty="0" smtClean="0">
                <a:solidFill>
                  <a:srgbClr val="FF0000"/>
                </a:solidFill>
                <a:cs typeface="B Titr" pitchFamily="2" charset="-78"/>
              </a:rPr>
              <a:t>پل لاپی </a:t>
            </a:r>
            <a:r>
              <a:rPr lang="fa-IR" sz="2000" dirty="0" smtClean="0">
                <a:cs typeface="B Titr" pitchFamily="2" charset="-78"/>
              </a:rPr>
              <a:t>در سال 1915 خطوط اساسی علم تربیت را ترسیم کرد . او عقیده داشت که : در گذشته </a:t>
            </a:r>
            <a:r>
              <a:rPr lang="fa-IR" sz="2000" dirty="0" smtClean="0">
                <a:solidFill>
                  <a:srgbClr val="FF0000"/>
                </a:solidFill>
                <a:cs typeface="B Titr" pitchFamily="2" charset="-78"/>
              </a:rPr>
              <a:t>پداگوژیک</a:t>
            </a:r>
            <a:r>
              <a:rPr lang="fa-IR" sz="2000" dirty="0" smtClean="0">
                <a:cs typeface="B Titr" pitchFamily="2" charset="-78"/>
              </a:rPr>
              <a:t> از فرضیّه های متافیزیک ، منابع ادبی و سیاسی اقتباس می کرد ، امّا امروزه  ، از نتایج روانشناسی و جامعه شناسی استفاده می کند، یا به عبارت دیگر پداگوژی یا </a:t>
            </a:r>
            <a:r>
              <a:rPr lang="fa-IR" sz="2000" dirty="0" smtClean="0">
                <a:solidFill>
                  <a:srgbClr val="FF0000"/>
                </a:solidFill>
                <a:cs typeface="B Titr" pitchFamily="2" charset="-78"/>
              </a:rPr>
              <a:t>علم تربیت</a:t>
            </a:r>
            <a:r>
              <a:rPr lang="fa-IR" sz="2000" dirty="0" smtClean="0">
                <a:cs typeface="B Titr" pitchFamily="2" charset="-78"/>
              </a:rPr>
              <a:t> با استفاده از سایر علوم دارای چار چوب و خطوط اساسی می باشد .</a:t>
            </a:r>
          </a:p>
          <a:p>
            <a:pPr algn="just" rtl="1"/>
            <a:r>
              <a:rPr lang="fa-IR" sz="2000" dirty="0" smtClean="0">
                <a:cs typeface="B Titr" pitchFamily="2" charset="-78"/>
              </a:rPr>
              <a:t>هفتاد سال بعد بعضی از متخصصان بر این باوربودند که تعلیم و تربیت </a:t>
            </a:r>
            <a:r>
              <a:rPr lang="fa-IR" sz="2000" dirty="0" smtClean="0">
                <a:solidFill>
                  <a:srgbClr val="FF0000"/>
                </a:solidFill>
                <a:cs typeface="B Titr" pitchFamily="2" charset="-78"/>
              </a:rPr>
              <a:t>حرفه</a:t>
            </a:r>
            <a:r>
              <a:rPr lang="fa-IR" sz="2000" dirty="0" smtClean="0">
                <a:cs typeface="B Titr" pitchFamily="2" charset="-78"/>
              </a:rPr>
              <a:t> است نه </a:t>
            </a:r>
            <a:r>
              <a:rPr lang="fa-IR" sz="2000" dirty="0" smtClean="0">
                <a:solidFill>
                  <a:srgbClr val="FF0000"/>
                </a:solidFill>
                <a:cs typeface="B Titr" pitchFamily="2" charset="-78"/>
              </a:rPr>
              <a:t>علم</a:t>
            </a:r>
            <a:r>
              <a:rPr lang="fa-IR" sz="2000" dirty="0" smtClean="0">
                <a:cs typeface="B Titr" pitchFamily="2" charset="-78"/>
              </a:rPr>
              <a:t>  و می گویند که : تعلیم و تربیت </a:t>
            </a:r>
            <a:r>
              <a:rPr lang="fa-IR" sz="2000" dirty="0" smtClean="0">
                <a:solidFill>
                  <a:srgbClr val="FF0000"/>
                </a:solidFill>
                <a:cs typeface="B Titr" pitchFamily="2" charset="-78"/>
              </a:rPr>
              <a:t>فن یا هنری </a:t>
            </a:r>
            <a:r>
              <a:rPr lang="fa-IR" sz="2000" dirty="0" smtClean="0">
                <a:cs typeface="B Titr" pitchFamily="2" charset="-78"/>
              </a:rPr>
              <a:t>کاربردی است که می کوشد ، تا جایی که امکان دارد از روش های علمی استفاده کند . </a:t>
            </a:r>
          </a:p>
          <a:p>
            <a:pPr algn="just" rtl="1"/>
            <a:r>
              <a:rPr lang="fa-IR" sz="2000" dirty="0" smtClean="0">
                <a:cs typeface="B Titr" pitchFamily="2" charset="-78"/>
              </a:rPr>
              <a:t>در همین حال تعدادی دیگر می گویند که پداگوژی </a:t>
            </a:r>
            <a:r>
              <a:rPr lang="fa-IR" sz="2000" dirty="0" smtClean="0">
                <a:solidFill>
                  <a:srgbClr val="FF0000"/>
                </a:solidFill>
                <a:cs typeface="B Titr" pitchFamily="2" charset="-78"/>
              </a:rPr>
              <a:t>صرفاُ علم </a:t>
            </a:r>
            <a:r>
              <a:rPr lang="fa-IR" sz="2000" dirty="0" smtClean="0">
                <a:cs typeface="B Titr" pitchFamily="2" charset="-78"/>
              </a:rPr>
              <a:t>است و عقیده دارند که علوم تربیتی مجموعه ای است از دیسیپلین هایی که موقعیت ها و واقعیت های تعلیم و تربیت را در زمینه های تاریخی ، اجتماعی ، اقتصادی و فنی و سیاسی جستجو می کند . </a:t>
            </a:r>
            <a:endParaRPr lang="fa-IR" sz="2000" dirty="0">
              <a:cs typeface="B Titr" pitchFamily="2" charset="-78"/>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548680"/>
            <a:ext cx="6347713" cy="1320800"/>
          </a:xfrm>
          <a:solidFill>
            <a:srgbClr val="FFFF00"/>
          </a:solidFill>
        </p:spPr>
        <p:txBody>
          <a:bodyPr/>
          <a:lstStyle/>
          <a:p>
            <a:pPr algn="ctr"/>
            <a:r>
              <a:rPr lang="fa-IR" dirty="0" smtClean="0">
                <a:solidFill>
                  <a:schemeClr val="tx1"/>
                </a:solidFill>
                <a:cs typeface="B Titr" pitchFamily="2" charset="-78"/>
              </a:rPr>
              <a:t>جمع بندی </a:t>
            </a:r>
            <a:endParaRPr lang="fa-IR" dirty="0">
              <a:solidFill>
                <a:schemeClr val="tx1"/>
              </a:solidFill>
              <a:cs typeface="B Titr" pitchFamily="2" charset="-78"/>
            </a:endParaRPr>
          </a:p>
        </p:txBody>
      </p:sp>
      <p:sp>
        <p:nvSpPr>
          <p:cNvPr id="3" name="Content Placeholder 2"/>
          <p:cNvSpPr>
            <a:spLocks noGrp="1"/>
          </p:cNvSpPr>
          <p:nvPr>
            <p:ph idx="1"/>
          </p:nvPr>
        </p:nvSpPr>
        <p:spPr>
          <a:xfrm>
            <a:off x="467544" y="2060848"/>
            <a:ext cx="7304856" cy="4797152"/>
          </a:xfrm>
        </p:spPr>
        <p:txBody>
          <a:bodyPr>
            <a:noAutofit/>
          </a:bodyPr>
          <a:lstStyle/>
          <a:p>
            <a:pPr algn="r" rtl="1"/>
            <a:r>
              <a:rPr lang="fa-IR" sz="2400" dirty="0" smtClean="0">
                <a:cs typeface="B Titr" pitchFamily="2" charset="-78"/>
              </a:rPr>
              <a:t>اگر </a:t>
            </a:r>
            <a:r>
              <a:rPr lang="fa-IR" sz="2400" dirty="0" smtClean="0">
                <a:solidFill>
                  <a:srgbClr val="FF0000"/>
                </a:solidFill>
                <a:cs typeface="B Titr" pitchFamily="2" charset="-78"/>
              </a:rPr>
              <a:t>پداگوژی</a:t>
            </a:r>
            <a:r>
              <a:rPr lang="fa-IR" sz="2400" dirty="0" smtClean="0">
                <a:cs typeface="B Titr" pitchFamily="2" charset="-78"/>
              </a:rPr>
              <a:t> را به مفهوم تربیت یعنی </a:t>
            </a:r>
            <a:r>
              <a:rPr lang="fa-IR" sz="2400" dirty="0" smtClean="0">
                <a:solidFill>
                  <a:srgbClr val="FF0000"/>
                </a:solidFill>
                <a:cs typeface="B Titr" pitchFamily="2" charset="-78"/>
              </a:rPr>
              <a:t>عمل و تأثیر </a:t>
            </a:r>
            <a:r>
              <a:rPr lang="fa-IR" sz="2400" dirty="0" smtClean="0">
                <a:cs typeface="B Titr" pitchFamily="2" charset="-78"/>
              </a:rPr>
              <a:t>تصور کنیم ، می توان آن </a:t>
            </a:r>
            <a:r>
              <a:rPr lang="fa-IR" sz="2400" dirty="0" smtClean="0">
                <a:solidFill>
                  <a:srgbClr val="FF0000"/>
                </a:solidFill>
                <a:cs typeface="B Titr" pitchFamily="2" charset="-78"/>
              </a:rPr>
              <a:t>را تکنیک و فن </a:t>
            </a:r>
            <a:r>
              <a:rPr lang="fa-IR" sz="2400" dirty="0" smtClean="0">
                <a:cs typeface="B Titr" pitchFamily="2" charset="-78"/>
              </a:rPr>
              <a:t>دانست . در چنین مفهومی نیاز به دانش واطلاعاتی در مورد فرد ومحیط دارد (</a:t>
            </a:r>
            <a:r>
              <a:rPr lang="fa-IR" sz="2400" dirty="0" smtClean="0">
                <a:solidFill>
                  <a:srgbClr val="FF0000"/>
                </a:solidFill>
                <a:cs typeface="B Titr" pitchFamily="2" charset="-78"/>
              </a:rPr>
              <a:t>ارتباط با سایر علوم ) ( علم بودن پداگوژی</a:t>
            </a:r>
            <a:r>
              <a:rPr lang="fa-IR" sz="2400" dirty="0" smtClean="0">
                <a:cs typeface="B Titr" pitchFamily="2" charset="-78"/>
              </a:rPr>
              <a:t>) امّا با مفهوم تکنیک در معنی عام تفاوت ظریفی دارد ، و آن این است که : تکنیک کاری به حل مسائل مربوط به </a:t>
            </a:r>
            <a:r>
              <a:rPr lang="fa-IR" sz="2400" dirty="0" smtClean="0">
                <a:solidFill>
                  <a:srgbClr val="FF0000"/>
                </a:solidFill>
                <a:cs typeface="B Titr" pitchFamily="2" charset="-78"/>
              </a:rPr>
              <a:t>اهداف</a:t>
            </a:r>
            <a:r>
              <a:rPr lang="fa-IR" sz="2400" dirty="0" smtClean="0">
                <a:cs typeface="B Titr" pitchFamily="2" charset="-78"/>
              </a:rPr>
              <a:t> ندارد ، در حالی که حل </a:t>
            </a:r>
            <a:r>
              <a:rPr lang="fa-IR" sz="2400" dirty="0" smtClean="0">
                <a:solidFill>
                  <a:srgbClr val="FF0000"/>
                </a:solidFill>
                <a:cs typeface="B Titr" pitchFamily="2" charset="-78"/>
              </a:rPr>
              <a:t>مسائل مربوط به اهداف تربیت </a:t>
            </a:r>
            <a:r>
              <a:rPr lang="fa-IR" sz="2400" dirty="0" smtClean="0">
                <a:cs typeface="B Titr" pitchFamily="2" charset="-78"/>
              </a:rPr>
              <a:t>از مسائل مربوط به پداگوژی به شمار می آید . از طرفی </a:t>
            </a:r>
            <a:r>
              <a:rPr lang="fa-IR" sz="2400" dirty="0" smtClean="0">
                <a:solidFill>
                  <a:srgbClr val="FF0000"/>
                </a:solidFill>
                <a:cs typeface="B Titr" pitchFamily="2" charset="-78"/>
              </a:rPr>
              <a:t>کاربرد هنرمندانه </a:t>
            </a:r>
            <a:r>
              <a:rPr lang="fa-IR" sz="2400" dirty="0" smtClean="0">
                <a:cs typeface="B Titr" pitchFamily="2" charset="-78"/>
              </a:rPr>
              <a:t>تکنیک ها به </a:t>
            </a:r>
            <a:r>
              <a:rPr lang="fa-IR" sz="2400" dirty="0" smtClean="0">
                <a:solidFill>
                  <a:srgbClr val="FF0000"/>
                </a:solidFill>
                <a:cs typeface="B Titr" pitchFamily="2" charset="-78"/>
              </a:rPr>
              <a:t>وسیله مربی </a:t>
            </a:r>
            <a:r>
              <a:rPr lang="fa-IR" sz="2400" dirty="0" smtClean="0">
                <a:cs typeface="B Titr" pitchFamily="2" charset="-78"/>
              </a:rPr>
              <a:t>هم مطرح است که تأثیر عمل را افزایش می دهد . (</a:t>
            </a:r>
            <a:r>
              <a:rPr lang="fa-IR" sz="2400" dirty="0" smtClean="0">
                <a:solidFill>
                  <a:srgbClr val="FF0000"/>
                </a:solidFill>
                <a:cs typeface="B Titr" pitchFamily="2" charset="-78"/>
              </a:rPr>
              <a:t>هنر بودن پداگوژی </a:t>
            </a:r>
            <a:r>
              <a:rPr lang="fa-IR" sz="2400" dirty="0" smtClean="0">
                <a:cs typeface="B Titr" pitchFamily="2" charset="-78"/>
              </a:rPr>
              <a:t>) پس : </a:t>
            </a:r>
          </a:p>
          <a:p>
            <a:pPr algn="r" rtl="1"/>
            <a:r>
              <a:rPr lang="fa-IR" sz="2400" dirty="0" smtClean="0">
                <a:solidFill>
                  <a:srgbClr val="FF0000"/>
                </a:solidFill>
                <a:cs typeface="B Titr" pitchFamily="2" charset="-78"/>
              </a:rPr>
              <a:t>پداگوژی در عین علم بودن ، یک تفکر عملی ، تکنیک و هنر است . </a:t>
            </a:r>
            <a:endParaRPr lang="fa-IR" sz="2400" dirty="0">
              <a:solidFill>
                <a:srgbClr val="FF0000"/>
              </a:solidFill>
              <a:cs typeface="B Titr" pitchFamily="2" charset="-78"/>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fa-IR" dirty="0" smtClean="0">
                <a:solidFill>
                  <a:schemeClr val="tx1"/>
                </a:solidFill>
                <a:cs typeface="B Titr" pitchFamily="2" charset="-78"/>
              </a:rPr>
              <a:t>دو تعریف از پداگوژی</a:t>
            </a:r>
            <a:endParaRPr lang="fa-IR" dirty="0">
              <a:solidFill>
                <a:schemeClr val="tx1"/>
              </a:solidFill>
              <a:cs typeface="B Titr" pitchFamily="2" charset="-78"/>
            </a:endParaRPr>
          </a:p>
        </p:txBody>
      </p:sp>
      <p:sp>
        <p:nvSpPr>
          <p:cNvPr id="3" name="Content Placeholder 2"/>
          <p:cNvSpPr>
            <a:spLocks noGrp="1"/>
          </p:cNvSpPr>
          <p:nvPr>
            <p:ph idx="1"/>
          </p:nvPr>
        </p:nvSpPr>
        <p:spPr>
          <a:xfrm>
            <a:off x="467544" y="2060848"/>
            <a:ext cx="7632848" cy="4797152"/>
          </a:xfrm>
        </p:spPr>
        <p:txBody>
          <a:bodyPr>
            <a:noAutofit/>
          </a:bodyPr>
          <a:lstStyle/>
          <a:p>
            <a:pPr algn="r" rtl="1"/>
            <a:r>
              <a:rPr lang="fa-IR" sz="2000" dirty="0" smtClean="0">
                <a:solidFill>
                  <a:srgbClr val="FF0000"/>
                </a:solidFill>
                <a:cs typeface="B Titr" pitchFamily="2" charset="-78"/>
              </a:rPr>
              <a:t>آقا زاده و دبیری اصقهانی(1380) :</a:t>
            </a:r>
          </a:p>
          <a:p>
            <a:pPr algn="r" rtl="1"/>
            <a:r>
              <a:rPr lang="fa-IR" sz="2000" dirty="0" smtClean="0">
                <a:cs typeface="B Titr" pitchFamily="2" charset="-78"/>
              </a:rPr>
              <a:t> منظور از پداگوژی ، فرآیندی نظام دار جهت اعتلای یادگیری است . چنین فرآیندی ، هم شامل مفهومی از دانش حقیقی و تدوین آن به صورت نمادین در قالب رسانه است و هم دربرگیرنده فرآیندی برای به کار بستن آن دانش با هدف آگاه ساختن فرد نسبت به خود و جهان است . </a:t>
            </a:r>
          </a:p>
          <a:p>
            <a:pPr algn="r" rtl="1"/>
            <a:r>
              <a:rPr lang="fa-IR" sz="2000" dirty="0" smtClean="0">
                <a:solidFill>
                  <a:srgbClr val="FF0000"/>
                </a:solidFill>
                <a:cs typeface="B Titr" pitchFamily="2" charset="-78"/>
              </a:rPr>
              <a:t>وینچ و جینگل (2008):</a:t>
            </a:r>
          </a:p>
          <a:p>
            <a:pPr algn="r" rtl="1"/>
            <a:r>
              <a:rPr lang="fa-IR" sz="2000" dirty="0" smtClean="0">
                <a:cs typeface="B Titr" pitchFamily="2" charset="-78"/>
              </a:rPr>
              <a:t> پداگوژی در وسیع ترین معنای آن ، روش آموزش است . انواع فنون پداگوژیکی عموما چنین طبقه بندی می شوند : </a:t>
            </a:r>
            <a:r>
              <a:rPr lang="fa-IR" sz="2000" dirty="0" smtClean="0">
                <a:solidFill>
                  <a:srgbClr val="FF0000"/>
                </a:solidFill>
                <a:cs typeface="B Titr" pitchFamily="2" charset="-78"/>
              </a:rPr>
              <a:t>شرطی سازی </a:t>
            </a:r>
            <a:r>
              <a:rPr lang="fa-IR" sz="2000" dirty="0" smtClean="0">
                <a:cs typeface="B Titr" pitchFamily="2" charset="-78"/>
              </a:rPr>
              <a:t>( استفاده از شیوه های محرک – پاسخ ) ، </a:t>
            </a:r>
            <a:r>
              <a:rPr lang="fa-IR" sz="2000" dirty="0" smtClean="0">
                <a:solidFill>
                  <a:srgbClr val="FF0000"/>
                </a:solidFill>
                <a:cs typeface="B Titr" pitchFamily="2" charset="-78"/>
              </a:rPr>
              <a:t>کارآموزی</a:t>
            </a:r>
            <a:r>
              <a:rPr lang="fa-IR" sz="2000" dirty="0" smtClean="0">
                <a:cs typeface="B Titr" pitchFamily="2" charset="-78"/>
              </a:rPr>
              <a:t> (آموزش) (انتقال مستقیم اطلاعات) ، </a:t>
            </a:r>
            <a:r>
              <a:rPr lang="fa-IR" sz="2000" dirty="0" smtClean="0">
                <a:solidFill>
                  <a:srgbClr val="FF0000"/>
                </a:solidFill>
                <a:cs typeface="B Titr" pitchFamily="2" charset="-78"/>
              </a:rPr>
              <a:t>سرپرستی</a:t>
            </a:r>
            <a:r>
              <a:rPr lang="fa-IR" sz="2000" dirty="0" smtClean="0">
                <a:cs typeface="B Titr" pitchFamily="2" charset="-78"/>
              </a:rPr>
              <a:t> (یادگیری تحت نظارت و کنترل ) ، </a:t>
            </a:r>
            <a:r>
              <a:rPr lang="fa-IR" sz="2000" dirty="0" smtClean="0">
                <a:solidFill>
                  <a:srgbClr val="FF0000"/>
                </a:solidFill>
                <a:cs typeface="B Titr" pitchFamily="2" charset="-78"/>
              </a:rPr>
              <a:t>تسهیل سازی </a:t>
            </a:r>
            <a:r>
              <a:rPr lang="fa-IR" sz="2000" dirty="0" smtClean="0">
                <a:cs typeface="B Titr" pitchFamily="2" charset="-78"/>
              </a:rPr>
              <a:t>( فراهم سازی فرصت ها و منابع یادگیری) ، </a:t>
            </a:r>
            <a:r>
              <a:rPr lang="fa-IR" sz="2000" dirty="0" smtClean="0">
                <a:solidFill>
                  <a:srgbClr val="FF0000"/>
                </a:solidFill>
                <a:cs typeface="B Titr" pitchFamily="2" charset="-78"/>
              </a:rPr>
              <a:t>الگو سازی </a:t>
            </a:r>
            <a:r>
              <a:rPr lang="fa-IR" sz="2000" dirty="0" smtClean="0">
                <a:cs typeface="B Titr" pitchFamily="2" charset="-78"/>
              </a:rPr>
              <a:t>( ارایه مثال برای دانش آموز) و </a:t>
            </a:r>
            <a:r>
              <a:rPr lang="fa-IR" sz="2000" dirty="0" smtClean="0">
                <a:solidFill>
                  <a:srgbClr val="FF0000"/>
                </a:solidFill>
                <a:cs typeface="B Titr" pitchFamily="2" charset="-78"/>
              </a:rPr>
              <a:t>پرسش گری </a:t>
            </a:r>
            <a:r>
              <a:rPr lang="fa-IR" sz="2000" dirty="0" smtClean="0">
                <a:cs typeface="B Titr" pitchFamily="2" charset="-78"/>
              </a:rPr>
              <a:t>(استفاده از طرح پرسش) بنابراین : </a:t>
            </a:r>
            <a:r>
              <a:rPr lang="fa-IR" sz="2000" dirty="0" smtClean="0">
                <a:solidFill>
                  <a:srgbClr val="0070C0"/>
                </a:solidFill>
                <a:cs typeface="B Titr" pitchFamily="2" charset="-78"/>
              </a:rPr>
              <a:t>هرگونه دانش عملی  مبتنی بر دانش های نظری مرتبط با حوزه آموزش و پرورش را می توان ذیل این مفهوم گنجاند. </a:t>
            </a:r>
            <a:endParaRPr lang="fa-IR" sz="2000" dirty="0">
              <a:solidFill>
                <a:srgbClr val="0070C0"/>
              </a:solidFill>
              <a:cs typeface="B Titr" pitchFamily="2" charset="-78"/>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116013" y="1196975"/>
          <a:ext cx="6911975" cy="4392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a:off x="5148064" y="1844824"/>
            <a:ext cx="504056" cy="7200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48064" y="2564904"/>
            <a:ext cx="576064" cy="14401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48064" y="3284984"/>
            <a:ext cx="576064" cy="14401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148064" y="4005064"/>
            <a:ext cx="576064" cy="7200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59864600"/>
              </p:ext>
            </p:extLst>
          </p:nvPr>
        </p:nvGraphicFramePr>
        <p:xfrm>
          <a:off x="0" y="116632"/>
          <a:ext cx="9144000"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pPr algn="ctr"/>
            <a:r>
              <a:rPr lang="fa-IR" dirty="0" smtClean="0">
                <a:solidFill>
                  <a:schemeClr val="accent2">
                    <a:lumMod val="50000"/>
                  </a:schemeClr>
                </a:solidFill>
                <a:cs typeface="B Titr" pitchFamily="2" charset="-78"/>
              </a:rPr>
              <a:t>نظر پستالوزی در باره حقیقت انسان</a:t>
            </a:r>
            <a:endParaRPr lang="fa-IR" dirty="0">
              <a:solidFill>
                <a:schemeClr val="accent2">
                  <a:lumMod val="50000"/>
                </a:schemeClr>
              </a:solidFill>
              <a:cs typeface="B Titr" pitchFamily="2" charset="-78"/>
            </a:endParaRPr>
          </a:p>
        </p:txBody>
      </p:sp>
      <p:sp>
        <p:nvSpPr>
          <p:cNvPr id="3" name="Content Placeholder 2"/>
          <p:cNvSpPr>
            <a:spLocks noGrp="1"/>
          </p:cNvSpPr>
          <p:nvPr>
            <p:ph idx="1"/>
          </p:nvPr>
        </p:nvSpPr>
        <p:spPr>
          <a:xfrm>
            <a:off x="899592" y="2132856"/>
            <a:ext cx="7416824" cy="3528392"/>
          </a:xfrm>
        </p:spPr>
        <p:txBody>
          <a:bodyPr/>
          <a:lstStyle/>
          <a:p>
            <a:pPr>
              <a:buNone/>
            </a:pPr>
            <a:endParaRPr lang="fa-IR" dirty="0"/>
          </a:p>
        </p:txBody>
      </p:sp>
      <p:sp>
        <p:nvSpPr>
          <p:cNvPr id="4" name="TextBox 3"/>
          <p:cNvSpPr txBox="1"/>
          <p:nvPr/>
        </p:nvSpPr>
        <p:spPr>
          <a:xfrm>
            <a:off x="7653204" y="3573016"/>
            <a:ext cx="646331" cy="369332"/>
          </a:xfrm>
          <a:prstGeom prst="rect">
            <a:avLst/>
          </a:prstGeom>
          <a:noFill/>
        </p:spPr>
        <p:txBody>
          <a:bodyPr wrap="none" rtlCol="1">
            <a:spAutoFit/>
          </a:bodyPr>
          <a:lstStyle/>
          <a:p>
            <a:r>
              <a:rPr lang="fa-IR" dirty="0" smtClean="0">
                <a:solidFill>
                  <a:srgbClr val="FF0000"/>
                </a:solidFill>
                <a:cs typeface="B Titr" pitchFamily="2" charset="-78"/>
              </a:rPr>
              <a:t>انسان</a:t>
            </a:r>
            <a:endParaRPr lang="fa-IR" dirty="0">
              <a:solidFill>
                <a:srgbClr val="FF0000"/>
              </a:solidFill>
              <a:cs typeface="B Titr" pitchFamily="2" charset="-78"/>
            </a:endParaRPr>
          </a:p>
        </p:txBody>
      </p:sp>
      <p:sp>
        <p:nvSpPr>
          <p:cNvPr id="5" name="Right Brace 4"/>
          <p:cNvSpPr/>
          <p:nvPr/>
        </p:nvSpPr>
        <p:spPr>
          <a:xfrm>
            <a:off x="6948264" y="2204864"/>
            <a:ext cx="576064" cy="3240360"/>
          </a:xfrm>
          <a:prstGeom prst="rightBrac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6" name="TextBox 5"/>
          <p:cNvSpPr txBox="1"/>
          <p:nvPr/>
        </p:nvSpPr>
        <p:spPr>
          <a:xfrm>
            <a:off x="3244559" y="2564904"/>
            <a:ext cx="3988592" cy="400110"/>
          </a:xfrm>
          <a:prstGeom prst="rect">
            <a:avLst/>
          </a:prstGeom>
          <a:noFill/>
        </p:spPr>
        <p:txBody>
          <a:bodyPr wrap="none" rtlCol="1">
            <a:spAutoFit/>
          </a:bodyPr>
          <a:lstStyle/>
          <a:p>
            <a:r>
              <a:rPr lang="fa-IR" sz="2000" dirty="0" smtClean="0">
                <a:cs typeface="B Titr" panose="00000700000000000000" pitchFamily="2" charset="-78"/>
              </a:rPr>
              <a:t>1</a:t>
            </a:r>
            <a:r>
              <a:rPr lang="fa-IR" sz="1400" dirty="0" smtClean="0">
                <a:cs typeface="B Titr" pitchFamily="2" charset="-78"/>
              </a:rPr>
              <a:t>- حقیقت حیوانی- دوست دارد مثل یک حیوان زندگی کند</a:t>
            </a:r>
            <a:endParaRPr lang="fa-IR" sz="1400" dirty="0">
              <a:cs typeface="B Titr" pitchFamily="2" charset="-78"/>
            </a:endParaRPr>
          </a:p>
        </p:txBody>
      </p:sp>
      <p:sp>
        <p:nvSpPr>
          <p:cNvPr id="7" name="TextBox 6"/>
          <p:cNvSpPr txBox="1"/>
          <p:nvPr/>
        </p:nvSpPr>
        <p:spPr>
          <a:xfrm>
            <a:off x="3851920" y="3573016"/>
            <a:ext cx="3330925" cy="523220"/>
          </a:xfrm>
          <a:prstGeom prst="rect">
            <a:avLst/>
          </a:prstGeom>
          <a:noFill/>
        </p:spPr>
        <p:txBody>
          <a:bodyPr wrap="square" rtlCol="1">
            <a:spAutoFit/>
          </a:bodyPr>
          <a:lstStyle/>
          <a:p>
            <a:r>
              <a:rPr lang="fa-IR" sz="1400" dirty="0" smtClean="0">
                <a:cs typeface="B Titr" pitchFamily="2" charset="-78"/>
              </a:rPr>
              <a:t>2- حقیقت اجتماعی- دوست دارد از طریق قراردادهای اجتماعی با دیگرا ن  پیوند داشته باشد</a:t>
            </a:r>
            <a:endParaRPr lang="fa-IR" sz="1400" dirty="0">
              <a:cs typeface="B Titr" pitchFamily="2" charset="-78"/>
            </a:endParaRPr>
          </a:p>
        </p:txBody>
      </p:sp>
      <p:sp>
        <p:nvSpPr>
          <p:cNvPr id="8" name="TextBox 7"/>
          <p:cNvSpPr txBox="1"/>
          <p:nvPr/>
        </p:nvSpPr>
        <p:spPr>
          <a:xfrm>
            <a:off x="3252701" y="4581128"/>
            <a:ext cx="3962944" cy="400110"/>
          </a:xfrm>
          <a:prstGeom prst="rect">
            <a:avLst/>
          </a:prstGeom>
          <a:noFill/>
        </p:spPr>
        <p:txBody>
          <a:bodyPr wrap="none" rtlCol="1">
            <a:spAutoFit/>
          </a:bodyPr>
          <a:lstStyle/>
          <a:p>
            <a:r>
              <a:rPr lang="fa-IR" sz="2000" dirty="0" smtClean="0">
                <a:cs typeface="B Titr" panose="00000700000000000000" pitchFamily="2" charset="-78"/>
              </a:rPr>
              <a:t>3</a:t>
            </a:r>
            <a:r>
              <a:rPr lang="fa-IR" sz="1400" dirty="0" smtClean="0">
                <a:cs typeface="B Titr" pitchFamily="2" charset="-78"/>
              </a:rPr>
              <a:t>- حقیقت اخلاقی – شرافت ، ذاتی منیع و طبعی بلند دارد</a:t>
            </a:r>
            <a:r>
              <a:rPr lang="fa-IR" sz="2000" dirty="0" smtClean="0">
                <a:cs typeface="B Titr" panose="00000700000000000000" pitchFamily="2" charset="-78"/>
              </a:rPr>
              <a:t> </a:t>
            </a:r>
            <a:endParaRPr lang="fa-IR" sz="2000" dirty="0">
              <a:cs typeface="B Titr" panose="00000700000000000000" pitchFamily="2" charset="-78"/>
            </a:endParaRPr>
          </a:p>
        </p:txBody>
      </p:sp>
      <p:sp>
        <p:nvSpPr>
          <p:cNvPr id="9" name="Left Brace 8"/>
          <p:cNvSpPr/>
          <p:nvPr/>
        </p:nvSpPr>
        <p:spPr>
          <a:xfrm>
            <a:off x="2820081" y="2276872"/>
            <a:ext cx="720080" cy="3240360"/>
          </a:xfrm>
          <a:prstGeom prst="leftBrac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1" name="Vertical Scroll 10"/>
          <p:cNvSpPr/>
          <p:nvPr/>
        </p:nvSpPr>
        <p:spPr>
          <a:xfrm>
            <a:off x="683568" y="2132856"/>
            <a:ext cx="2448272" cy="3600400"/>
          </a:xfrm>
          <a:prstGeom prst="vertic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rgbClr val="002060"/>
                </a:solidFill>
                <a:cs typeface="B Titr" panose="00000700000000000000" pitchFamily="2" charset="-78"/>
              </a:rPr>
              <a:t>وقتی از آنچه وظیفه دارم قاعده و قانونی برای آنچه خواهان آن هستم ، ساختم ، گامی در جهت رسیدن به کمال خویش برداشته ام</a:t>
            </a:r>
            <a:endParaRPr lang="fa-IR" sz="2400" dirty="0">
              <a:solidFill>
                <a:srgbClr val="002060"/>
              </a:solidFill>
              <a:cs typeface="B Titr" panose="00000700000000000000" pitchFamily="2" charset="-78"/>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047" y="691846"/>
            <a:ext cx="6347713" cy="1320800"/>
          </a:xfrm>
          <a:solidFill>
            <a:srgbClr val="FFFF00"/>
          </a:solidFill>
        </p:spPr>
        <p:txBody>
          <a:bodyPr/>
          <a:lstStyle/>
          <a:p>
            <a:pPr algn="ctr"/>
            <a:r>
              <a:rPr lang="fa-IR" dirty="0" smtClean="0">
                <a:solidFill>
                  <a:schemeClr val="tx1"/>
                </a:solidFill>
                <a:cs typeface="B Titr" pitchFamily="2" charset="-78"/>
              </a:rPr>
              <a:t>کلیت تعلیم وتربیت </a:t>
            </a:r>
            <a:endParaRPr lang="fa-IR" dirty="0">
              <a:solidFill>
                <a:schemeClr val="tx1"/>
              </a:solidFill>
              <a:cs typeface="B Titr" pitchFamily="2" charset="-78"/>
            </a:endParaRPr>
          </a:p>
        </p:txBody>
      </p:sp>
      <p:sp>
        <p:nvSpPr>
          <p:cNvPr id="3" name="Content Placeholder 2"/>
          <p:cNvSpPr>
            <a:spLocks noGrp="1"/>
          </p:cNvSpPr>
          <p:nvPr>
            <p:ph idx="1"/>
          </p:nvPr>
        </p:nvSpPr>
        <p:spPr>
          <a:xfrm>
            <a:off x="0" y="2132856"/>
            <a:ext cx="8172400" cy="4608512"/>
          </a:xfrm>
        </p:spPr>
        <p:txBody>
          <a:bodyPr/>
          <a:lstStyle/>
          <a:p>
            <a:pPr algn="r" rtl="1"/>
            <a:endParaRPr lang="fa-IR" dirty="0"/>
          </a:p>
        </p:txBody>
      </p:sp>
      <p:sp>
        <p:nvSpPr>
          <p:cNvPr id="4" name="Right Triangle 3"/>
          <p:cNvSpPr/>
          <p:nvPr/>
        </p:nvSpPr>
        <p:spPr>
          <a:xfrm rot="18924237">
            <a:off x="3767816" y="2010483"/>
            <a:ext cx="1549112" cy="1626423"/>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dirty="0" smtClean="0">
                <a:cs typeface="B Titr" pitchFamily="2" charset="-78"/>
              </a:rPr>
              <a:t>فلسفه</a:t>
            </a:r>
            <a:endParaRPr lang="fa-IR" dirty="0">
              <a:cs typeface="B Titr" pitchFamily="2" charset="-78"/>
            </a:endParaRPr>
          </a:p>
        </p:txBody>
      </p:sp>
      <p:cxnSp>
        <p:nvCxnSpPr>
          <p:cNvPr id="8" name="Straight Connector 7"/>
          <p:cNvCxnSpPr>
            <a:stCxn id="4" idx="4"/>
          </p:cNvCxnSpPr>
          <p:nvPr/>
        </p:nvCxnSpPr>
        <p:spPr>
          <a:xfrm>
            <a:off x="5664873" y="2858943"/>
            <a:ext cx="59255" cy="2010217"/>
          </a:xfrm>
          <a:prstGeom prst="line">
            <a:avLst/>
          </a:prstGeom>
          <a:ln w="28575">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 idx="0"/>
          </p:cNvCxnSpPr>
          <p:nvPr/>
        </p:nvCxnSpPr>
        <p:spPr>
          <a:xfrm>
            <a:off x="3419871" y="2788446"/>
            <a:ext cx="1" cy="2152722"/>
          </a:xfrm>
          <a:prstGeom prst="line">
            <a:avLst/>
          </a:prstGeom>
          <a:ln w="28575">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572000" y="3933056"/>
            <a:ext cx="13758" cy="864096"/>
          </a:xfrm>
          <a:prstGeom prst="line">
            <a:avLst/>
          </a:prstGeom>
          <a:ln w="28575">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76056" y="4869160"/>
            <a:ext cx="1263487" cy="369332"/>
          </a:xfrm>
          <a:prstGeom prst="rect">
            <a:avLst/>
          </a:prstGeom>
          <a:noFill/>
        </p:spPr>
        <p:txBody>
          <a:bodyPr wrap="none" rtlCol="1">
            <a:spAutoFit/>
          </a:bodyPr>
          <a:lstStyle/>
          <a:p>
            <a:r>
              <a:rPr lang="fa-IR" dirty="0" smtClean="0">
                <a:cs typeface="B Titr" pitchFamily="2" charset="-78"/>
              </a:rPr>
              <a:t>زیست شناسی</a:t>
            </a:r>
            <a:endParaRPr lang="fa-IR" dirty="0">
              <a:cs typeface="B Titr" pitchFamily="2" charset="-78"/>
            </a:endParaRPr>
          </a:p>
        </p:txBody>
      </p:sp>
      <p:sp>
        <p:nvSpPr>
          <p:cNvPr id="13" name="TextBox 12"/>
          <p:cNvSpPr txBox="1"/>
          <p:nvPr/>
        </p:nvSpPr>
        <p:spPr>
          <a:xfrm>
            <a:off x="3896550" y="4797152"/>
            <a:ext cx="1274709" cy="369332"/>
          </a:xfrm>
          <a:prstGeom prst="rect">
            <a:avLst/>
          </a:prstGeom>
          <a:noFill/>
        </p:spPr>
        <p:txBody>
          <a:bodyPr wrap="none" rtlCol="1">
            <a:spAutoFit/>
          </a:bodyPr>
          <a:lstStyle/>
          <a:p>
            <a:r>
              <a:rPr lang="fa-IR" dirty="0" smtClean="0">
                <a:cs typeface="B Titr" pitchFamily="2" charset="-78"/>
              </a:rPr>
              <a:t>جامعه شناسی</a:t>
            </a:r>
            <a:endParaRPr lang="fa-IR" dirty="0">
              <a:cs typeface="B Titr" pitchFamily="2" charset="-78"/>
            </a:endParaRPr>
          </a:p>
        </p:txBody>
      </p:sp>
      <p:sp>
        <p:nvSpPr>
          <p:cNvPr id="14" name="TextBox 13"/>
          <p:cNvSpPr txBox="1"/>
          <p:nvPr/>
        </p:nvSpPr>
        <p:spPr>
          <a:xfrm>
            <a:off x="2843808" y="5013176"/>
            <a:ext cx="1063112" cy="369332"/>
          </a:xfrm>
          <a:prstGeom prst="rect">
            <a:avLst/>
          </a:prstGeom>
          <a:noFill/>
        </p:spPr>
        <p:txBody>
          <a:bodyPr wrap="none" rtlCol="1">
            <a:spAutoFit/>
          </a:bodyPr>
          <a:lstStyle/>
          <a:p>
            <a:r>
              <a:rPr lang="fa-IR" dirty="0" smtClean="0">
                <a:cs typeface="B Titr" pitchFamily="2" charset="-78"/>
              </a:rPr>
              <a:t>روانشناسی</a:t>
            </a:r>
            <a:endParaRPr lang="fa-IR" dirty="0">
              <a:cs typeface="B Titr" pitchFamily="2" charset="-78"/>
            </a:endParaRPr>
          </a:p>
        </p:txBody>
      </p:sp>
      <p:sp>
        <p:nvSpPr>
          <p:cNvPr id="21" name="TextBox 20"/>
          <p:cNvSpPr txBox="1"/>
          <p:nvPr/>
        </p:nvSpPr>
        <p:spPr>
          <a:xfrm>
            <a:off x="5796136" y="2276872"/>
            <a:ext cx="2160241" cy="1200329"/>
          </a:xfrm>
          <a:prstGeom prst="rect">
            <a:avLst/>
          </a:prstGeom>
          <a:noFill/>
        </p:spPr>
        <p:txBody>
          <a:bodyPr wrap="square" rtlCol="1">
            <a:spAutoFit/>
          </a:bodyPr>
          <a:lstStyle/>
          <a:p>
            <a:r>
              <a:rPr lang="fa-IR" dirty="0" smtClean="0">
                <a:cs typeface="B Titr" pitchFamily="2" charset="-78"/>
              </a:rPr>
              <a:t>غایات و هدف های تربیتی ، ملاحضات اخلاقی و فلسفی مربوط به وضعیت آدمی </a:t>
            </a:r>
            <a:endParaRPr lang="fa-IR" dirty="0">
              <a:cs typeface="B Titr" pitchFamily="2" charset="-78"/>
            </a:endParaRPr>
          </a:p>
        </p:txBody>
      </p:sp>
      <p:sp>
        <p:nvSpPr>
          <p:cNvPr id="22" name="TextBox 21"/>
          <p:cNvSpPr txBox="1"/>
          <p:nvPr/>
        </p:nvSpPr>
        <p:spPr>
          <a:xfrm>
            <a:off x="928065" y="2636912"/>
            <a:ext cx="2311851" cy="369332"/>
          </a:xfrm>
          <a:prstGeom prst="rect">
            <a:avLst/>
          </a:prstGeom>
          <a:noFill/>
        </p:spPr>
        <p:txBody>
          <a:bodyPr wrap="none" rtlCol="1">
            <a:spAutoFit/>
          </a:bodyPr>
          <a:lstStyle/>
          <a:p>
            <a:r>
              <a:rPr lang="fa-IR" dirty="0" smtClean="0">
                <a:cs typeface="B Titr" pitchFamily="2" charset="-78"/>
              </a:rPr>
              <a:t>مبنای فلسفی تعلیم و تربیت</a:t>
            </a:r>
            <a:endParaRPr lang="fa-IR" dirty="0">
              <a:cs typeface="B Titr" pitchFamily="2" charset="-78"/>
            </a:endParaRPr>
          </a:p>
        </p:txBody>
      </p:sp>
      <p:sp>
        <p:nvSpPr>
          <p:cNvPr id="23" name="TextBox 22"/>
          <p:cNvSpPr txBox="1"/>
          <p:nvPr/>
        </p:nvSpPr>
        <p:spPr>
          <a:xfrm>
            <a:off x="3203848" y="5229200"/>
            <a:ext cx="2736304" cy="523220"/>
          </a:xfrm>
          <a:prstGeom prst="rect">
            <a:avLst/>
          </a:prstGeom>
          <a:noFill/>
        </p:spPr>
        <p:txBody>
          <a:bodyPr wrap="square" rtlCol="1">
            <a:spAutoFit/>
          </a:bodyPr>
          <a:lstStyle/>
          <a:p>
            <a:r>
              <a:rPr lang="fa-IR" sz="2800" dirty="0" smtClean="0">
                <a:cs typeface="B Titr" pitchFamily="2" charset="-78"/>
              </a:rPr>
              <a:t>مبانی علمی تربیت</a:t>
            </a:r>
            <a:endParaRPr lang="fa-IR" sz="2800" dirty="0">
              <a:cs typeface="B Titr" pitchFamily="2" charset="-78"/>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124744"/>
            <a:ext cx="6400800" cy="685800"/>
          </a:xfrm>
          <a:solidFill>
            <a:srgbClr val="FFFF00"/>
          </a:solidFill>
        </p:spPr>
        <p:txBody>
          <a:bodyPr>
            <a:normAutofit/>
          </a:bodyPr>
          <a:lstStyle/>
          <a:p>
            <a:pPr algn="ctr"/>
            <a:r>
              <a:rPr lang="fa-IR" dirty="0" smtClean="0">
                <a:solidFill>
                  <a:schemeClr val="tx1"/>
                </a:solidFill>
                <a:cs typeface="B Titr" pitchFamily="2" charset="-78"/>
              </a:rPr>
              <a:t>علوم لازم برای علم تربیت</a:t>
            </a:r>
            <a:endParaRPr lang="fa-IR" dirty="0">
              <a:solidFill>
                <a:schemeClr val="tx1"/>
              </a:solidFill>
              <a:cs typeface="B Titr" pitchFamily="2" charset="-78"/>
            </a:endParaRPr>
          </a:p>
        </p:txBody>
      </p:sp>
      <p:sp>
        <p:nvSpPr>
          <p:cNvPr id="3" name="Content Placeholder 2"/>
          <p:cNvSpPr>
            <a:spLocks noGrp="1"/>
          </p:cNvSpPr>
          <p:nvPr>
            <p:ph idx="1"/>
          </p:nvPr>
        </p:nvSpPr>
        <p:spPr/>
        <p:txBody>
          <a:bodyPr>
            <a:normAutofit/>
          </a:bodyPr>
          <a:lstStyle/>
          <a:p>
            <a:pPr algn="r" rtl="1"/>
            <a:r>
              <a:rPr lang="fa-IR" dirty="0" smtClean="0">
                <a:cs typeface="B Titr" pitchFamily="2" charset="-78"/>
              </a:rPr>
              <a:t>الف- شناخت قوانین کلی حیات (زیست شناسی عمومی ) </a:t>
            </a:r>
          </a:p>
          <a:p>
            <a:pPr algn="r" rtl="1"/>
            <a:r>
              <a:rPr lang="fa-IR" dirty="0" smtClean="0">
                <a:cs typeface="B Titr" pitchFamily="2" charset="-78"/>
              </a:rPr>
              <a:t>ب – شناخت قوانین و وظایف اندام ها و دستگاه های بدن( زیست شناسی</a:t>
            </a:r>
          </a:p>
          <a:p>
            <a:pPr algn="r" rtl="1">
              <a:buNone/>
            </a:pPr>
            <a:r>
              <a:rPr lang="fa-IR" dirty="0" smtClean="0">
                <a:cs typeface="B Titr" pitchFamily="2" charset="-78"/>
              </a:rPr>
              <a:t> عمومی )</a:t>
            </a:r>
          </a:p>
          <a:p>
            <a:pPr algn="r" rtl="1"/>
            <a:r>
              <a:rPr lang="fa-IR" dirty="0" smtClean="0">
                <a:cs typeface="B Titr" pitchFamily="2" charset="-78"/>
              </a:rPr>
              <a:t>ج- شناخت شرایط رشد خاص آدمی ( روانشناسی رشد )</a:t>
            </a:r>
          </a:p>
          <a:p>
            <a:pPr algn="r" rtl="1"/>
            <a:r>
              <a:rPr lang="fa-IR" dirty="0" smtClean="0">
                <a:cs typeface="B Titr" pitchFamily="2" charset="-78"/>
              </a:rPr>
              <a:t>د- شناخت اشکال مختلفی که زندگی انسان به خود می گیرد( روانشناسی عمومی )</a:t>
            </a:r>
          </a:p>
          <a:p>
            <a:pPr algn="r" rtl="1"/>
            <a:r>
              <a:rPr lang="fa-IR" dirty="0" smtClean="0">
                <a:cs typeface="B Titr" pitchFamily="2" charset="-78"/>
              </a:rPr>
              <a:t>ه- شناخت شرایطی که در آنها عمل تربیتی می تواند در مورد موجود زنده اعمال شود و آثاری که عمل تربیتی بر ارگانیزم می گذارد. (روانشاسی پرورشی )</a:t>
            </a:r>
            <a:endParaRPr lang="fa-IR" dirty="0">
              <a:cs typeface="B Titr" pitchFamily="2" charset="-78"/>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340768"/>
            <a:ext cx="7272808" cy="4248472"/>
          </a:xfrm>
        </p:spPr>
        <p:txBody>
          <a:bodyPr/>
          <a:lstStyle/>
          <a:p>
            <a:endParaRPr lang="fa-IR" dirty="0"/>
          </a:p>
        </p:txBody>
      </p:sp>
      <p:sp>
        <p:nvSpPr>
          <p:cNvPr id="4" name="Flowchart: Stored Data 3"/>
          <p:cNvSpPr/>
          <p:nvPr/>
        </p:nvSpPr>
        <p:spPr>
          <a:xfrm>
            <a:off x="1115616" y="1340768"/>
            <a:ext cx="8028384" cy="648072"/>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chemeClr val="tx1"/>
                </a:solidFill>
                <a:cs typeface="B Titr" pitchFamily="2" charset="-78"/>
              </a:rPr>
              <a:t>کمال</a:t>
            </a:r>
            <a:r>
              <a:rPr lang="fa-IR" sz="2400" dirty="0" smtClean="0">
                <a:solidFill>
                  <a:srgbClr val="92D050"/>
                </a:solidFill>
                <a:cs typeface="B Titr" pitchFamily="2" charset="-78"/>
              </a:rPr>
              <a:t> </a:t>
            </a:r>
            <a:r>
              <a:rPr lang="fa-IR" sz="2000" dirty="0" smtClean="0">
                <a:solidFill>
                  <a:srgbClr val="C00000"/>
                </a:solidFill>
                <a:cs typeface="B Titr" pitchFamily="2" charset="-78"/>
              </a:rPr>
              <a:t>هر موجود در تقویت صفاتی است که او را از سایر موجودات متمایز می کند</a:t>
            </a:r>
            <a:endParaRPr lang="fa-IR" dirty="0">
              <a:solidFill>
                <a:srgbClr val="C00000"/>
              </a:solidFill>
              <a:cs typeface="B Titr" pitchFamily="2" charset="-78"/>
            </a:endParaRPr>
          </a:p>
        </p:txBody>
      </p:sp>
      <p:sp>
        <p:nvSpPr>
          <p:cNvPr id="5" name="TextBox 4"/>
          <p:cNvSpPr txBox="1"/>
          <p:nvPr/>
        </p:nvSpPr>
        <p:spPr>
          <a:xfrm>
            <a:off x="7164288" y="3356992"/>
            <a:ext cx="1149674" cy="369332"/>
          </a:xfrm>
          <a:prstGeom prst="rect">
            <a:avLst/>
          </a:prstGeom>
          <a:noFill/>
        </p:spPr>
        <p:txBody>
          <a:bodyPr wrap="none" rtlCol="1">
            <a:spAutoFit/>
          </a:bodyPr>
          <a:lstStyle/>
          <a:p>
            <a:r>
              <a:rPr lang="fa-IR" dirty="0" smtClean="0">
                <a:cs typeface="B Titr" pitchFamily="2" charset="-78"/>
              </a:rPr>
              <a:t>صفات انسان</a:t>
            </a:r>
            <a:endParaRPr lang="fa-IR" dirty="0">
              <a:cs typeface="B Titr" pitchFamily="2" charset="-78"/>
            </a:endParaRPr>
          </a:p>
        </p:txBody>
      </p:sp>
      <p:cxnSp>
        <p:nvCxnSpPr>
          <p:cNvPr id="7" name="Straight Arrow Connector 6"/>
          <p:cNvCxnSpPr>
            <a:stCxn id="5" idx="1"/>
          </p:cNvCxnSpPr>
          <p:nvPr/>
        </p:nvCxnSpPr>
        <p:spPr>
          <a:xfrm flipH="1" flipV="1">
            <a:off x="6516216" y="2996952"/>
            <a:ext cx="648072" cy="54470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1"/>
          </p:cNvCxnSpPr>
          <p:nvPr/>
        </p:nvCxnSpPr>
        <p:spPr>
          <a:xfrm flipH="1">
            <a:off x="6660232" y="3541658"/>
            <a:ext cx="504056" cy="67943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394125" y="2780928"/>
            <a:ext cx="3132588" cy="369332"/>
          </a:xfrm>
          <a:prstGeom prst="rect">
            <a:avLst/>
          </a:prstGeom>
          <a:noFill/>
        </p:spPr>
        <p:txBody>
          <a:bodyPr wrap="none" rtlCol="1">
            <a:spAutoFit/>
          </a:bodyPr>
          <a:lstStyle/>
          <a:p>
            <a:r>
              <a:rPr lang="fa-IR" dirty="0" smtClean="0">
                <a:cs typeface="B Titr" pitchFamily="2" charset="-78"/>
              </a:rPr>
              <a:t>صفات انسانی</a:t>
            </a:r>
            <a:r>
              <a:rPr lang="fa-IR" sz="1100" dirty="0" smtClean="0">
                <a:cs typeface="B Titr" pitchFamily="2" charset="-78"/>
              </a:rPr>
              <a:t> (موجب تمیز انسان از سایر موجودات )</a:t>
            </a:r>
            <a:endParaRPr lang="fa-IR" dirty="0">
              <a:cs typeface="B Titr" pitchFamily="2" charset="-78"/>
            </a:endParaRPr>
          </a:p>
        </p:txBody>
      </p:sp>
      <p:sp>
        <p:nvSpPr>
          <p:cNvPr id="14" name="TextBox 13"/>
          <p:cNvSpPr txBox="1"/>
          <p:nvPr/>
        </p:nvSpPr>
        <p:spPr>
          <a:xfrm>
            <a:off x="4121761" y="4005064"/>
            <a:ext cx="2533065" cy="369332"/>
          </a:xfrm>
          <a:prstGeom prst="rect">
            <a:avLst/>
          </a:prstGeom>
          <a:noFill/>
        </p:spPr>
        <p:txBody>
          <a:bodyPr wrap="none" rtlCol="1">
            <a:spAutoFit/>
          </a:bodyPr>
          <a:lstStyle/>
          <a:p>
            <a:r>
              <a:rPr lang="fa-IR" dirty="0" smtClean="0">
                <a:cs typeface="B Titr" pitchFamily="2" charset="-78"/>
              </a:rPr>
              <a:t>صفات حیوانی</a:t>
            </a:r>
            <a:r>
              <a:rPr lang="fa-IR" sz="1100" dirty="0" smtClean="0">
                <a:cs typeface="B Titr" pitchFamily="2" charset="-78"/>
              </a:rPr>
              <a:t>(مشترک با حیوان و گیاه)</a:t>
            </a:r>
            <a:endParaRPr lang="fa-IR" dirty="0">
              <a:cs typeface="B Titr" pitchFamily="2" charset="-78"/>
            </a:endParaRPr>
          </a:p>
        </p:txBody>
      </p:sp>
      <p:cxnSp>
        <p:nvCxnSpPr>
          <p:cNvPr id="16" name="Straight Arrow Connector 15"/>
          <p:cNvCxnSpPr>
            <a:stCxn id="13" idx="1"/>
          </p:cNvCxnSpPr>
          <p:nvPr/>
        </p:nvCxnSpPr>
        <p:spPr>
          <a:xfrm flipH="1" flipV="1">
            <a:off x="2843808" y="2924944"/>
            <a:ext cx="550317" cy="4065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616974" y="2708920"/>
            <a:ext cx="1210588" cy="307777"/>
          </a:xfrm>
          <a:prstGeom prst="rect">
            <a:avLst/>
          </a:prstGeom>
          <a:noFill/>
        </p:spPr>
        <p:txBody>
          <a:bodyPr wrap="none" rtlCol="1">
            <a:spAutoFit/>
          </a:bodyPr>
          <a:lstStyle/>
          <a:p>
            <a:r>
              <a:rPr lang="fa-IR" sz="1400" dirty="0" smtClean="0">
                <a:cs typeface="B Titr" pitchFamily="2" charset="-78"/>
              </a:rPr>
              <a:t>تقویت این صفات</a:t>
            </a:r>
            <a:endParaRPr lang="fa-IR" sz="1400" dirty="0">
              <a:cs typeface="B Titr" pitchFamily="2" charset="-78"/>
            </a:endParaRPr>
          </a:p>
        </p:txBody>
      </p:sp>
      <p:cxnSp>
        <p:nvCxnSpPr>
          <p:cNvPr id="29" name="Straight Arrow Connector 28"/>
          <p:cNvCxnSpPr/>
          <p:nvPr/>
        </p:nvCxnSpPr>
        <p:spPr>
          <a:xfrm>
            <a:off x="5940152" y="2996952"/>
            <a:ext cx="0" cy="28803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5508104" y="3284984"/>
            <a:ext cx="432048"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224001" y="3068960"/>
            <a:ext cx="2313454" cy="369332"/>
          </a:xfrm>
          <a:prstGeom prst="rect">
            <a:avLst/>
          </a:prstGeom>
          <a:noFill/>
        </p:spPr>
        <p:txBody>
          <a:bodyPr wrap="none" rtlCol="1">
            <a:spAutoFit/>
          </a:bodyPr>
          <a:lstStyle/>
          <a:p>
            <a:r>
              <a:rPr lang="fa-IR" dirty="0" smtClean="0">
                <a:cs typeface="B Titr" pitchFamily="2" charset="-78"/>
              </a:rPr>
              <a:t>نفس ناطقه</a:t>
            </a:r>
            <a:r>
              <a:rPr lang="fa-IR" sz="1100" dirty="0" smtClean="0">
                <a:cs typeface="B Titr" pitchFamily="2" charset="-78"/>
              </a:rPr>
              <a:t>(نیروی ادراک و تشخیص)</a:t>
            </a:r>
            <a:endParaRPr lang="fa-IR" dirty="0">
              <a:cs typeface="B Titr" pitchFamily="2" charset="-78"/>
            </a:endParaRPr>
          </a:p>
        </p:txBody>
      </p:sp>
      <p:cxnSp>
        <p:nvCxnSpPr>
          <p:cNvPr id="34" name="Straight Arrow Connector 33"/>
          <p:cNvCxnSpPr/>
          <p:nvPr/>
        </p:nvCxnSpPr>
        <p:spPr>
          <a:xfrm flipH="1">
            <a:off x="2771800" y="3284984"/>
            <a:ext cx="36004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691680" y="3140968"/>
            <a:ext cx="1106392" cy="276999"/>
          </a:xfrm>
          <a:prstGeom prst="rect">
            <a:avLst/>
          </a:prstGeom>
          <a:noFill/>
        </p:spPr>
        <p:txBody>
          <a:bodyPr wrap="none" rtlCol="1">
            <a:spAutoFit/>
          </a:bodyPr>
          <a:lstStyle/>
          <a:p>
            <a:r>
              <a:rPr lang="fa-IR" sz="1200" dirty="0" smtClean="0">
                <a:cs typeface="B Titr" pitchFamily="2" charset="-78"/>
              </a:rPr>
              <a:t>تقویت نفس ناطقه</a:t>
            </a:r>
            <a:endParaRPr lang="fa-IR" sz="1200" dirty="0">
              <a:cs typeface="B Titr" pitchFamily="2" charset="-78"/>
            </a:endParaRPr>
          </a:p>
        </p:txBody>
      </p:sp>
      <p:sp>
        <p:nvSpPr>
          <p:cNvPr id="36" name="Left Brace 35"/>
          <p:cNvSpPr/>
          <p:nvPr/>
        </p:nvSpPr>
        <p:spPr>
          <a:xfrm>
            <a:off x="1619672" y="2564904"/>
            <a:ext cx="72008" cy="864096"/>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37" name="TextBox 36"/>
          <p:cNvSpPr txBox="1"/>
          <p:nvPr/>
        </p:nvSpPr>
        <p:spPr>
          <a:xfrm>
            <a:off x="971600" y="2780928"/>
            <a:ext cx="598242" cy="369332"/>
          </a:xfrm>
          <a:prstGeom prst="rect">
            <a:avLst/>
          </a:prstGeom>
          <a:noFill/>
        </p:spPr>
        <p:txBody>
          <a:bodyPr wrap="none" rtlCol="1">
            <a:spAutoFit/>
          </a:bodyPr>
          <a:lstStyle/>
          <a:p>
            <a:r>
              <a:rPr lang="fa-IR" dirty="0" smtClean="0">
                <a:solidFill>
                  <a:srgbClr val="00B050"/>
                </a:solidFill>
                <a:cs typeface="B Titr" pitchFamily="2" charset="-78"/>
              </a:rPr>
              <a:t>کمال</a:t>
            </a:r>
            <a:endParaRPr lang="fa-IR" dirty="0">
              <a:solidFill>
                <a:srgbClr val="00B050"/>
              </a:solidFill>
              <a:cs typeface="B Titr" pitchFamily="2" charset="-78"/>
            </a:endParaRPr>
          </a:p>
        </p:txBody>
      </p:sp>
      <p:cxnSp>
        <p:nvCxnSpPr>
          <p:cNvPr id="39" name="Straight Arrow Connector 38"/>
          <p:cNvCxnSpPr/>
          <p:nvPr/>
        </p:nvCxnSpPr>
        <p:spPr>
          <a:xfrm flipH="1">
            <a:off x="3707904" y="4221088"/>
            <a:ext cx="36004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619672" y="4005064"/>
            <a:ext cx="2109872" cy="369332"/>
          </a:xfrm>
          <a:prstGeom prst="rect">
            <a:avLst/>
          </a:prstGeom>
          <a:noFill/>
        </p:spPr>
        <p:txBody>
          <a:bodyPr wrap="none" rtlCol="1">
            <a:spAutoFit/>
          </a:bodyPr>
          <a:lstStyle/>
          <a:p>
            <a:r>
              <a:rPr lang="fa-IR" dirty="0" smtClean="0"/>
              <a:t>آ</a:t>
            </a:r>
            <a:r>
              <a:rPr lang="fa-IR" sz="1400" dirty="0" smtClean="0">
                <a:cs typeface="B Titr" pitchFamily="2" charset="-78"/>
              </a:rPr>
              <a:t>یا این صقات باید تقویت شوند؟</a:t>
            </a:r>
            <a:endParaRPr lang="fa-IR" dirty="0">
              <a:cs typeface="B Titr" pitchFamily="2" charset="-78"/>
            </a:endParaRPr>
          </a:p>
        </p:txBody>
      </p:sp>
      <p:sp>
        <p:nvSpPr>
          <p:cNvPr id="41" name="TextBox 40"/>
          <p:cNvSpPr txBox="1"/>
          <p:nvPr/>
        </p:nvSpPr>
        <p:spPr>
          <a:xfrm>
            <a:off x="2046790" y="4653136"/>
            <a:ext cx="5727850" cy="307777"/>
          </a:xfrm>
          <a:prstGeom prst="rect">
            <a:avLst/>
          </a:prstGeom>
          <a:noFill/>
        </p:spPr>
        <p:txBody>
          <a:bodyPr wrap="none" rtlCol="1">
            <a:spAutoFit/>
          </a:bodyPr>
          <a:lstStyle/>
          <a:p>
            <a:r>
              <a:rPr lang="fa-IR" sz="1400" dirty="0" smtClean="0">
                <a:solidFill>
                  <a:srgbClr val="002060"/>
                </a:solidFill>
                <a:cs typeface="B Titr" pitchFamily="2" charset="-78"/>
              </a:rPr>
              <a:t>بله در حد اعتدال چرا که این صفات وسیله و امکانات هستند برای رشد و تقویت سایر صفات</a:t>
            </a:r>
            <a:endParaRPr lang="fa-IR" sz="1400" dirty="0">
              <a:solidFill>
                <a:srgbClr val="002060"/>
              </a:solidFill>
              <a:cs typeface="B Titr" pitchFamily="2" charset="-78"/>
            </a:endParaRPr>
          </a:p>
        </p:txBody>
      </p:sp>
      <p:cxnSp>
        <p:nvCxnSpPr>
          <p:cNvPr id="43" name="Straight Arrow Connector 42"/>
          <p:cNvCxnSpPr/>
          <p:nvPr/>
        </p:nvCxnSpPr>
        <p:spPr>
          <a:xfrm flipH="1">
            <a:off x="1115616" y="4221088"/>
            <a:ext cx="36004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115616" y="4221088"/>
            <a:ext cx="0" cy="36004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1115616" y="4581128"/>
            <a:ext cx="6912768"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028384" y="4581128"/>
            <a:ext cx="0" cy="21602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41" idx="3"/>
          </p:cNvCxnSpPr>
          <p:nvPr/>
        </p:nvCxnSpPr>
        <p:spPr>
          <a:xfrm flipH="1">
            <a:off x="7774640" y="4797152"/>
            <a:ext cx="253744" cy="9873"/>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Custom 2">
      <a:majorFont>
        <a:latin typeface=""/>
        <a:ea typeface=""/>
        <a:cs typeface="B Titr"/>
      </a:majorFont>
      <a:minorFont>
        <a:latin typeface="Trebuchet MS"/>
        <a:ea typeface=""/>
        <a:cs typeface="B Nazani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8765</TotalTime>
  <Words>19401</Words>
  <Application>Microsoft Office PowerPoint</Application>
  <PresentationFormat>On-screen Show (4:3)</PresentationFormat>
  <Paragraphs>1360</Paragraphs>
  <Slides>231</Slides>
  <Notes>11</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231</vt:i4>
      </vt:variant>
    </vt:vector>
  </HeadingPairs>
  <TitlesOfParts>
    <vt:vector size="248" baseType="lpstr">
      <vt:lpstr>2  Titr</vt:lpstr>
      <vt:lpstr>Arial</vt:lpstr>
      <vt:lpstr>B Nazanin</vt:lpstr>
      <vt:lpstr>B Titr</vt:lpstr>
      <vt:lpstr>Calibri</vt:lpstr>
      <vt:lpstr>Constantia</vt:lpstr>
      <vt:lpstr>Majalla UI</vt:lpstr>
      <vt:lpstr>Tahoma</vt:lpstr>
      <vt:lpstr>Times New Roman</vt:lpstr>
      <vt:lpstr>Trebuchet MS</vt:lpstr>
      <vt:lpstr>Webdings</vt:lpstr>
      <vt:lpstr>Wingdings</vt:lpstr>
      <vt:lpstr>Wingdings 2</vt:lpstr>
      <vt:lpstr>Wingdings 3</vt:lpstr>
      <vt:lpstr>Flow</vt:lpstr>
      <vt:lpstr>Facet</vt:lpstr>
      <vt:lpstr>1_Facet</vt:lpstr>
      <vt:lpstr>PowerPoint Presentation</vt:lpstr>
      <vt:lpstr>اصول و مبانی آموزش و پرورش</vt:lpstr>
      <vt:lpstr>وجوب تربیت از منظر قرآن کریم  (آیه 6 سوره تحریم)</vt:lpstr>
      <vt:lpstr>PowerPoint Presentation</vt:lpstr>
      <vt:lpstr>مقدمه </vt:lpstr>
      <vt:lpstr>PowerPoint Presentation</vt:lpstr>
      <vt:lpstr>PowerPoint Presentation</vt:lpstr>
      <vt:lpstr>چگونه می توان به امر مهم تعلیم و تربیت پرداخت ؟</vt:lpstr>
      <vt:lpstr>به قول مولوی :</vt:lpstr>
      <vt:lpstr>چگونه به کمال مطلوب می توان رسید؟</vt:lpstr>
      <vt:lpstr>معنی و مفهوم تربیت </vt:lpstr>
      <vt:lpstr>مفهوم تربیت </vt:lpstr>
      <vt:lpstr>تحول معنای education</vt:lpstr>
      <vt:lpstr>(در زبا ن لاتین) education</vt:lpstr>
      <vt:lpstr>PowerPoint Presentation</vt:lpstr>
      <vt:lpstr>چند سئوال اساسی </vt:lpstr>
      <vt:lpstr>تلقی فلاسفه و متفکران از مفهوم تربیت </vt:lpstr>
      <vt:lpstr>PowerPoint Presentation</vt:lpstr>
      <vt:lpstr>PowerPoint Presentation</vt:lpstr>
      <vt:lpstr>PowerPoint Presentation</vt:lpstr>
      <vt:lpstr>مفهوم تربیت در لغت نامه فلسفی لالند</vt:lpstr>
      <vt:lpstr>خصوصیات مشترک نظرات</vt:lpstr>
      <vt:lpstr>PowerPoint Presentation</vt:lpstr>
      <vt:lpstr>PowerPoint Presentation</vt:lpstr>
      <vt:lpstr>PowerPoint Presentation</vt:lpstr>
      <vt:lpstr>معنا و مفهوم تربیت در ادبیات فارسی</vt:lpstr>
      <vt:lpstr>از معانی فوق چند نکته استنباط می شود:</vt:lpstr>
      <vt:lpstr>توضیح مفاهیم فوق الذّکر</vt:lpstr>
      <vt:lpstr>نیروهای نفس ناطقه (از نظر امام محمد غزّالی)</vt:lpstr>
      <vt:lpstr>(ب) قابلیت یا استعداد</vt:lpstr>
      <vt:lpstr>(ج) شرایط</vt:lpstr>
      <vt:lpstr>حالت های فعلیّت یافتن امر بالقوه</vt:lpstr>
      <vt:lpstr>(د) استمرار شرایط مطلوب</vt:lpstr>
      <vt:lpstr>سیر تکاملی انسان</vt:lpstr>
      <vt:lpstr>وسایل حرکت از نقصان به کمال </vt:lpstr>
      <vt:lpstr>استنباطی از گفته خواجه نصیر</vt:lpstr>
      <vt:lpstr>تعاریف تربیت </vt:lpstr>
      <vt:lpstr>PowerPoint Presentation</vt:lpstr>
      <vt:lpstr>سازمان دادن معدّات (تأثیر گذاشتن )سه نوع عمل را در پی دارد. </vt:lpstr>
      <vt:lpstr>PowerPoint Presentation</vt:lpstr>
      <vt:lpstr>PowerPoint Presentation</vt:lpstr>
      <vt:lpstr>تعریف تربیت در سند تحول بنیادین </vt:lpstr>
      <vt:lpstr>حیات طیبه </vt:lpstr>
      <vt:lpstr>ضرورت ، اهمیت و امکان تربیت </vt:lpstr>
      <vt:lpstr>جریان تربیت</vt:lpstr>
      <vt:lpstr>مراحل رشد از نظر اسلام</vt:lpstr>
      <vt:lpstr>ضرورت تربیت </vt:lpstr>
      <vt:lpstr>PowerPoint Presentation</vt:lpstr>
      <vt:lpstr>چرا نوزاد آدمی تا این اندازه ناتوان است ؟ چرا رشدش این همه کند است ؟</vt:lpstr>
      <vt:lpstr>ناتوانی نوزاد و کندی رشد دو نتیجه دارد: </vt:lpstr>
      <vt:lpstr>هرچه هست چنانکه هست خوبست ( ژان ژاک روسو )</vt:lpstr>
      <vt:lpstr>تأدیب (مرحله دوم تربیت )</vt:lpstr>
      <vt:lpstr>تادیب </vt:lpstr>
      <vt:lpstr>تأدیب </vt:lpstr>
      <vt:lpstr>تفاوت پرستاری با تادیب </vt:lpstr>
      <vt:lpstr>تعلیم</vt:lpstr>
      <vt:lpstr>PowerPoint Presentation</vt:lpstr>
      <vt:lpstr>ضرورت رسیدن به کمال از نظر امام علی(ع)</vt:lpstr>
      <vt:lpstr>اهمیت تربیت آدمی</vt:lpstr>
      <vt:lpstr>نظرغزالی در مورد حقیقت وجود آدمی (صفات باطن انسان)</vt:lpstr>
      <vt:lpstr>یک سئوال</vt:lpstr>
      <vt:lpstr>هشدار</vt:lpstr>
      <vt:lpstr>راه نجات </vt:lpstr>
      <vt:lpstr>کمال یعنی هماهنگی و تعادل بین قوای متضّاد وجود آدمی (خواجه نصیر طوسی)</vt:lpstr>
      <vt:lpstr>PowerPoint Presentation</vt:lpstr>
      <vt:lpstr>ارتباط سه نفس با هم دیگر</vt:lpstr>
      <vt:lpstr>چرا انسان مسئول زندگی اش هست ؟</vt:lpstr>
      <vt:lpstr>PowerPoint Presentation</vt:lpstr>
      <vt:lpstr>تفاوت تربیت انسان با حیوان</vt:lpstr>
      <vt:lpstr>امکان تربیت آدمی</vt:lpstr>
      <vt:lpstr>PowerPoint Presentation</vt:lpstr>
      <vt:lpstr>PowerPoint Presentation</vt:lpstr>
      <vt:lpstr>تأدیب </vt:lpstr>
      <vt:lpstr>PowerPoint Presentation</vt:lpstr>
      <vt:lpstr>اخلاق طبیعی انسان خوب است یا بد؟</vt:lpstr>
      <vt:lpstr>PowerPoint Presentation</vt:lpstr>
      <vt:lpstr>PowerPoint Presentation</vt:lpstr>
      <vt:lpstr>PowerPoint Presentation</vt:lpstr>
      <vt:lpstr> تأثیر محیط بر تربیت انسان</vt:lpstr>
      <vt:lpstr>PowerPoint Presentation</vt:lpstr>
      <vt:lpstr>PowerPoint Presentation</vt:lpstr>
      <vt:lpstr>تربیت بهتر است یا اصالت</vt:lpstr>
      <vt:lpstr>PowerPoint Presentation</vt:lpstr>
      <vt:lpstr>PowerPoint Presentation</vt:lpstr>
      <vt:lpstr>نتیجه اول</vt:lpstr>
      <vt:lpstr>نتیجه دوم (آرا مربیان بزرگ مسلمان در باره تربیت کودک- محمد عطاران ص 29 انتشارات مدرسه)</vt:lpstr>
      <vt:lpstr>مبانی آموزش و پرورش </vt:lpstr>
      <vt:lpstr>PowerPoint Presentation</vt:lpstr>
      <vt:lpstr>PowerPoint Presentation</vt:lpstr>
      <vt:lpstr>PowerPoint Presentation</vt:lpstr>
      <vt:lpstr>PowerPoint Presentation</vt:lpstr>
      <vt:lpstr>جمع بندی </vt:lpstr>
      <vt:lpstr>دو تعریف از پداگوژی</vt:lpstr>
      <vt:lpstr>PowerPoint Presentation</vt:lpstr>
      <vt:lpstr>PowerPoint Presentation</vt:lpstr>
      <vt:lpstr>نظر پستالوزی در باره حقیقت انسان</vt:lpstr>
      <vt:lpstr>کلیت تعلیم وتربیت </vt:lpstr>
      <vt:lpstr>علوم لازم برای علم تربیت</vt:lpstr>
      <vt:lpstr>PowerPoint Presentation</vt:lpstr>
      <vt:lpstr>نظریه تربیت طبیعی</vt:lpstr>
      <vt:lpstr>PowerPoint Presentation</vt:lpstr>
      <vt:lpstr>سئوالاتی در ارتباط با طبیعت</vt:lpstr>
      <vt:lpstr>یک سئوال مهم در ارتباط با تعلیم و تربیت </vt:lpstr>
      <vt:lpstr>PowerPoint Presentation</vt:lpstr>
      <vt:lpstr>PowerPoint Presentation</vt:lpstr>
      <vt:lpstr>PowerPoint Presentation</vt:lpstr>
      <vt:lpstr>PowerPoint Presentation</vt:lpstr>
      <vt:lpstr>PowerPoint Presentation</vt:lpstr>
      <vt:lpstr>فطرت و طبیعت</vt:lpstr>
      <vt:lpstr>تفاوت غریزه با فطرت</vt:lpstr>
      <vt:lpstr>نتیجه گیری</vt:lpstr>
      <vt:lpstr>نظریه اول</vt:lpstr>
      <vt:lpstr>نظریه دوم</vt:lpstr>
      <vt:lpstr>نظریه سوم</vt:lpstr>
      <vt:lpstr>نظریه چهارم</vt:lpstr>
      <vt:lpstr>نظریه پنجم</vt:lpstr>
      <vt:lpstr>نقد نظریه تربیت طبیعی</vt:lpstr>
      <vt:lpstr>نقد سوم </vt:lpstr>
      <vt:lpstr>نتیجه کلی </vt:lpstr>
      <vt:lpstr> یک معنای دقیق از طبیعت در موجود تربیت پذیر</vt:lpstr>
      <vt:lpstr>تو ضیح یک تناقض آشکار </vt:lpstr>
      <vt:lpstr>ویژگی های دو طبیعت </vt:lpstr>
      <vt:lpstr> نمایش انتقال،انقطاع تداوم وظهور دو طبیعت  </vt:lpstr>
      <vt:lpstr> رابطه تربیت با جامعه شناسی</vt:lpstr>
      <vt:lpstr>تربیت از نظر جامعه شناسی</vt:lpstr>
      <vt:lpstr>PowerPoint Presentation</vt:lpstr>
      <vt:lpstr>فرآیند اجتماعی شدن</vt:lpstr>
      <vt:lpstr>PowerPoint Presentation</vt:lpstr>
      <vt:lpstr>سئوال</vt:lpstr>
      <vt:lpstr>تربیت و نسلهای اجتماعی</vt:lpstr>
      <vt:lpstr>ادامه</vt:lpstr>
      <vt:lpstr>نقد مبنای تربیت به مثابه تکامل اجتماعی</vt:lpstr>
      <vt:lpstr>ادامه </vt:lpstr>
      <vt:lpstr>جنبه های انسانی تربیت</vt:lpstr>
      <vt:lpstr>1-مسأله انسان در تربیت</vt:lpstr>
      <vt:lpstr>PowerPoint Presentation</vt:lpstr>
      <vt:lpstr>PowerPoint Presentation</vt:lpstr>
      <vt:lpstr>PowerPoint Presentation</vt:lpstr>
      <vt:lpstr>یک تناقض آشکار و مهم </vt:lpstr>
      <vt:lpstr>PowerPoint Presentation</vt:lpstr>
      <vt:lpstr>PowerPoint Presentation</vt:lpstr>
      <vt:lpstr>آیا تربیت با دست آموزو اهلی کردن بیگانه است؟</vt:lpstr>
      <vt:lpstr>3- همبستگی </vt:lpstr>
      <vt:lpstr>PowerPoint Presentation</vt:lpstr>
      <vt:lpstr>یک نتیجه مهم</vt:lpstr>
      <vt:lpstr>مبانی تعلیم و تربیت</vt:lpstr>
      <vt:lpstr>مبانی واصول</vt:lpstr>
      <vt:lpstr>PowerPoint Presentation</vt:lpstr>
      <vt:lpstr>مبانی فلسفی تعلیم و تربیت</vt:lpstr>
      <vt:lpstr>نقش فلسفه درتعلیم وتربیت</vt:lpstr>
      <vt:lpstr> تعلیم و تربیت یک مسأله فلسفی</vt:lpstr>
      <vt:lpstr>وظایف فلسفه تعلیم و تربیت </vt:lpstr>
      <vt:lpstr>تفاوت وظیفه نظریه پردازان امروزی با قدیمی</vt:lpstr>
      <vt:lpstr>PowerPoint Presentation</vt:lpstr>
      <vt:lpstr>PowerPoint Presentation</vt:lpstr>
      <vt:lpstr>در قلمروهدفها از سطح فلاسفه تا سطح همکاران آموزشی سه سطح قابل تشخیص است: </vt:lpstr>
      <vt:lpstr>هدف های غایی</vt:lpstr>
      <vt:lpstr>PowerPoint Presentation</vt:lpstr>
      <vt:lpstr>اهداف کلی </vt:lpstr>
      <vt:lpstr>PowerPoint Presentation</vt:lpstr>
      <vt:lpstr>PowerPoint Presentation</vt:lpstr>
      <vt:lpstr>هدف های آموزشی</vt:lpstr>
      <vt:lpstr>PowerPoint Presentation</vt:lpstr>
      <vt:lpstr>مبانی تربیت در سند تحول بنیادین آموزش و پرورش </vt:lpstr>
      <vt:lpstr>PowerPoint Presentation</vt:lpstr>
      <vt:lpstr>مبانی هستی شناختی </vt:lpstr>
      <vt:lpstr>مبانی هستی شناختی</vt:lpstr>
      <vt:lpstr>مبنای انسان شناختی </vt:lpstr>
      <vt:lpstr>PowerPoint Presentation</vt:lpstr>
      <vt:lpstr>PowerPoint Presentation</vt:lpstr>
      <vt:lpstr>PowerPoint Presentation</vt:lpstr>
      <vt:lpstr>مبانی معرفت شناسی(شناخت آدمی ، حدودو و ثغور آدم)</vt:lpstr>
      <vt:lpstr>PowerPoint Presentation</vt:lpstr>
      <vt:lpstr>مبانی ارزش شناختی </vt:lpstr>
      <vt:lpstr>PowerPoint Presentation</vt:lpstr>
      <vt:lpstr>PowerPoint Presentation</vt:lpstr>
      <vt:lpstr>PowerPoint Presentation</vt:lpstr>
      <vt:lpstr>PowerPoint Presentation</vt:lpstr>
      <vt:lpstr>5- مبانی دین شناختی </vt:lpstr>
      <vt:lpstr>PowerPoint Presentation</vt:lpstr>
      <vt:lpstr>PowerPoint Presentation</vt:lpstr>
      <vt:lpstr>PowerPoint Presentation</vt:lpstr>
      <vt:lpstr>اصول تعلیم و تربیت</vt:lpstr>
      <vt:lpstr>اصول هفتگانه آموزش و پرورش  (دکتر غلامحسین شکوهی)</vt:lpstr>
      <vt:lpstr>PowerPoint Presentation</vt:lpstr>
      <vt:lpstr>4 -اصل سندیّت (این اصل با کمک سه قانون اجرایی می شود .):</vt:lpstr>
      <vt:lpstr>PowerPoint Presentation</vt:lpstr>
      <vt:lpstr>PowerPoint Presentation</vt:lpstr>
      <vt:lpstr>PowerPoint Presentation</vt:lpstr>
      <vt:lpstr>PowerPoint Presentation</vt:lpstr>
      <vt:lpstr>7-اصل اجتماع </vt:lpstr>
      <vt:lpstr>اصول تربیت در سند تحول  (مبانی نظری تحول بنیادین صفحه 192-183)</vt:lpstr>
      <vt:lpstr>اصول مبتنی بر نظریات رشد  (اصول و فلفسه تعلیم و تربیت –شریعتمداری)</vt:lpstr>
      <vt:lpstr>اصول مبتنی بر احتیاجات اساسی</vt:lpstr>
      <vt:lpstr>اصول مبتنی بر رشد در دوره ابتدایی</vt:lpstr>
      <vt:lpstr>اصول مبتنی بر رشد در دوره متوسطه</vt:lpstr>
      <vt:lpstr>اصول مبتنی برقوانین یادگیری</vt:lpstr>
      <vt:lpstr>اصولی که در امتحانات باید در نظر داشت </vt:lpstr>
      <vt:lpstr>اصول تعلیم و تربیت باتوجه به تحقیقات جامعه شناسی</vt:lpstr>
      <vt:lpstr>اصول تعلیم و تربیت با توجه به فرهنگ(موسسات اجتماعی)</vt:lpstr>
      <vt:lpstr>اصول تعلیم و تربیت با توجه به فلسفه اجتماعی جامعه</vt:lpstr>
      <vt:lpstr>اصول تعلیم و تربیت از نظر دیویی (میزان های تجربه)</vt:lpstr>
      <vt:lpstr>ویژگی های انسان در سند تحول بنیادین  (مبانی نظری تحول بنیادین ص 117)</vt:lpstr>
      <vt:lpstr>ویژگی های انسان مورد نظرسند تحول  40 ویژگی باید نظام آموزشی در دانش آموزان ایجاد کند: </vt:lpstr>
      <vt:lpstr>شان و منزلت انسان (در سند تحول)</vt:lpstr>
      <vt:lpstr>ویژگی های حیات طیّبه</vt:lpstr>
      <vt:lpstr>PowerPoint Presentation</vt:lpstr>
      <vt:lpstr>تعریف تربیت در سند تحول بنیادین </vt:lpstr>
      <vt:lpstr>غایت کلی تربیت بر اساس سند تحول  </vt:lpstr>
      <vt:lpstr>نتیجه تربیت</vt:lpstr>
      <vt:lpstr>هدف کلی تربیت</vt:lpstr>
      <vt:lpstr>دلایل (ضرورت ) تربیت در سند تحول</vt:lpstr>
      <vt:lpstr>دلیل دوم - فطرت</vt:lpstr>
      <vt:lpstr>دلیل سوم – دین </vt:lpstr>
      <vt:lpstr>دلیل 4و5 مخاطرات ، آزادی و اختیار</vt:lpstr>
      <vt:lpstr>دلیل 6و7هویت انسانی</vt:lpstr>
      <vt:lpstr>   انواع تربیت (با توجه به ميزان شمول) :   </vt:lpstr>
      <vt:lpstr>نسبت بین تربیت عمومی وتربیت تخصصی: </vt:lpstr>
      <vt:lpstr> انواع تربیت (با توجه به نوع سازماندهي): </vt:lpstr>
      <vt:lpstr> نسبت بین تربیت رسمی و تربیت غیر رسمی:</vt:lpstr>
      <vt:lpstr>  انواع تربیت (با توجه به نحوه شمول) :   </vt:lpstr>
      <vt:lpstr>  ادامه</vt:lpstr>
      <vt:lpstr>ارکان تعلیم و تربیت در سند تحول</vt:lpstr>
      <vt:lpstr>PowerPoint Presentation</vt:lpstr>
      <vt:lpstr>PowerPoint Presentation</vt:lpstr>
      <vt:lpstr>شاکله سند تحول</vt:lpstr>
      <vt:lpstr>سند تحول شامل ۶ زیر نظام است. زیرنظام های اصلی نظام تربیت رسمی و عمومی، بخش های اساسی این نظام در جهت پشتیبانی از جریان تربیت، انجام رسالت نظام و کمک به تحقق اهداف و کارکردهای آن هستند. عملکرد این زیر نظام ها تمامی مولفه های نظام تربیت رسمی و عمومی را تحت تاثیر خود قرار می دهند و عبارتنداز:</vt:lpstr>
      <vt:lpstr>ساحت های تربیت در سند تحول بنیادین آموزش و پرورش</vt:lpstr>
      <vt:lpstr> الگوی هدف گذاری برنامه درسی ملّی ( فطرت گرایی توحیدی)</vt:lpstr>
      <vt:lpstr>رویکرد وجهت گیری کلی برنامه درس ملی در مورد عناصر برنامه درسی</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اصول و مبانی آموزش و پرورش</dc:title>
  <dc:creator>mahdi</dc:creator>
  <cp:lastModifiedBy>MRT www.Win2Farsi.com</cp:lastModifiedBy>
  <cp:revision>870</cp:revision>
  <dcterms:created xsi:type="dcterms:W3CDTF">2014-02-12T14:45:25Z</dcterms:created>
  <dcterms:modified xsi:type="dcterms:W3CDTF">2020-12-28T15:20:50Z</dcterms:modified>
</cp:coreProperties>
</file>